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A68E-A864-4010-8D56-8009ACA0A9A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6E529-259F-4322-A6DB-25F87A9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matter that is larder that 2.5 microns in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E529-259F-4322-A6DB-25F87A9CB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matter that is larder that 2.5 microns in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E529-259F-4322-A6DB-25F87A9CB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matter that is larder that 2.5 microns in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E529-259F-4322-A6DB-25F87A9CB2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1815E3-0124-4D01-B3C9-FFE642B3240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9BFC-64B3-4F1C-8121-B455134A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-761941"/>
            <a:ext cx="10058400" cy="3892168"/>
          </a:xfrm>
        </p:spPr>
        <p:txBody>
          <a:bodyPr>
            <a:normAutofit/>
          </a:bodyPr>
          <a:lstStyle/>
          <a:p>
            <a:r>
              <a:rPr lang="en-US" sz="7200" dirty="0"/>
              <a:t>PM 2.5 Exposure by Race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10D05-D688-4D5A-8646-4A820644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Qasim Mehdi</a:t>
            </a:r>
          </a:p>
          <a:p>
            <a:r>
              <a:rPr lang="en-US" dirty="0">
                <a:solidFill>
                  <a:srgbClr val="FFFFFF"/>
                </a:solidFill>
              </a:rPr>
              <a:t>Advanced Policy Analysis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4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0B3A-4A16-8FF5-93490AA2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Particulate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98B-BE11-4FF0-BB5F-605B9422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Any particle that is larger than 2.5 microns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Health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Population distribution is not uniform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Map of PM 2.5 exposure by race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ar icon black car sign transportation icon Vector Image">
            <a:extLst>
              <a:ext uri="{FF2B5EF4-FFF2-40B4-BE49-F238E27FC236}">
                <a16:creationId xmlns:a16="http://schemas.microsoft.com/office/drawing/2014/main" id="{E9A6C4E9-1CBF-4F2E-AB99-30F797047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36463"/>
          <a:stretch/>
        </p:blipFill>
        <p:spPr bwMode="auto">
          <a:xfrm>
            <a:off x="5952931" y="2323450"/>
            <a:ext cx="2327036" cy="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51BD2E-D596-467E-9C62-2281CBEF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12" y="1943959"/>
            <a:ext cx="1436599" cy="13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est Fire Icons - Download Free Vector Icons | Noun Project">
            <a:extLst>
              <a:ext uri="{FF2B5EF4-FFF2-40B4-BE49-F238E27FC236}">
                <a16:creationId xmlns:a16="http://schemas.microsoft.com/office/drawing/2014/main" id="{BB17A147-D29A-470A-B02D-A1A471B5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661" y="1845734"/>
            <a:ext cx="1535125" cy="15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man Brain Icon Sign - Stock Vector Stock Illustration - Illustration of  command, human: 150720138">
            <a:extLst>
              <a:ext uri="{FF2B5EF4-FFF2-40B4-BE49-F238E27FC236}">
                <a16:creationId xmlns:a16="http://schemas.microsoft.com/office/drawing/2014/main" id="{E85A6B8A-120F-40B3-A6FE-6F35437D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39" y="3710831"/>
            <a:ext cx="1819331" cy="18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ungs Icon – Free Download, PNG and Vector">
            <a:extLst>
              <a:ext uri="{FF2B5EF4-FFF2-40B4-BE49-F238E27FC236}">
                <a16:creationId xmlns:a16="http://schemas.microsoft.com/office/drawing/2014/main" id="{4789A2E5-559C-4BB5-94ED-A4A5998A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685" y="4068147"/>
            <a:ext cx="1228126" cy="12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l Heart Icons - Download Free Vector Icons | Noun Project">
            <a:extLst>
              <a:ext uri="{FF2B5EF4-FFF2-40B4-BE49-F238E27FC236}">
                <a16:creationId xmlns:a16="http://schemas.microsoft.com/office/drawing/2014/main" id="{6EFE186D-32F2-4054-B153-9D22C5E6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56" y="3946225"/>
            <a:ext cx="1350048" cy="13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3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0B3A-4A16-8FF5-93490AA2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98B-BE11-4FF0-BB5F-605B9422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Census: Race demographics by county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   Georgia Tech: PM 2.5 deposition by county (</a:t>
            </a:r>
            <a:r>
              <a:rPr lang="en-US" i="0" dirty="0">
                <a:solidFill>
                  <a:srgbClr val="202124"/>
                </a:solidFill>
                <a:effectLst/>
                <a:latin typeface="Calibri (Body)"/>
              </a:rPr>
              <a:t>µg/m3</a:t>
            </a:r>
            <a:r>
              <a:rPr lang="en-US" dirty="0">
                <a:latin typeface="Calibri (Body)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2083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54E23CC-0390-49C2-BF95-5FEEE7C79F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" b="11038"/>
          <a:stretch/>
        </p:blipFill>
        <p:spPr>
          <a:xfrm>
            <a:off x="710848" y="262480"/>
            <a:ext cx="10139363" cy="5921375"/>
          </a:xfrm>
        </p:spPr>
      </p:pic>
    </p:spTree>
    <p:extLst>
      <p:ext uri="{BB962C8B-B14F-4D97-AF65-F5344CB8AC3E}">
        <p14:creationId xmlns:p14="http://schemas.microsoft.com/office/powerpoint/2010/main" val="39335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71DA40-2DCA-49D2-8942-9A2A76A034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/>
          <a:stretch/>
        </p:blipFill>
        <p:spPr>
          <a:xfrm>
            <a:off x="2649894" y="139959"/>
            <a:ext cx="7138518" cy="5929312"/>
          </a:xfrm>
        </p:spPr>
      </p:pic>
    </p:spTree>
    <p:extLst>
      <p:ext uri="{BB962C8B-B14F-4D97-AF65-F5344CB8AC3E}">
        <p14:creationId xmlns:p14="http://schemas.microsoft.com/office/powerpoint/2010/main" val="36664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71DA40-2DCA-49D2-8942-9A2A76A034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/>
          <a:stretch/>
        </p:blipFill>
        <p:spPr>
          <a:xfrm>
            <a:off x="2649894" y="139959"/>
            <a:ext cx="7138518" cy="5929312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9C847F-8430-4595-ABE9-819BFF6BE33C}"/>
              </a:ext>
            </a:extLst>
          </p:cNvPr>
          <p:cNvCxnSpPr/>
          <p:nvPr/>
        </p:nvCxnSpPr>
        <p:spPr>
          <a:xfrm>
            <a:off x="1784412" y="1438183"/>
            <a:ext cx="13138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D5AEC-59FF-4DAA-A6E7-2A228039BCFA}"/>
              </a:ext>
            </a:extLst>
          </p:cNvPr>
          <p:cNvCxnSpPr>
            <a:cxnSpLocks/>
          </p:cNvCxnSpPr>
          <p:nvPr/>
        </p:nvCxnSpPr>
        <p:spPr>
          <a:xfrm>
            <a:off x="2010701" y="3943164"/>
            <a:ext cx="34992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79AE4E-E0F9-4CF9-B403-D8DE6ADA3E65}"/>
              </a:ext>
            </a:extLst>
          </p:cNvPr>
          <p:cNvSpPr txBox="1"/>
          <p:nvPr/>
        </p:nvSpPr>
        <p:spPr>
          <a:xfrm>
            <a:off x="268594" y="497150"/>
            <a:ext cx="1400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Blacks have 38% higher mean exposure compared to Whites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0A519-82E7-4C9A-A970-F737F3D750A9}"/>
              </a:ext>
            </a:extLst>
          </p:cNvPr>
          <p:cNvSpPr txBox="1"/>
          <p:nvPr/>
        </p:nvSpPr>
        <p:spPr>
          <a:xfrm>
            <a:off x="290697" y="3342999"/>
            <a:ext cx="1400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Asians have 29% higher mean exposure compared to Whites</a:t>
            </a:r>
          </a:p>
        </p:txBody>
      </p:sp>
    </p:spTree>
    <p:extLst>
      <p:ext uri="{BB962C8B-B14F-4D97-AF65-F5344CB8AC3E}">
        <p14:creationId xmlns:p14="http://schemas.microsoft.com/office/powerpoint/2010/main" val="118171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5607895-89A4-497B-92A1-6E5D426C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7" y="311990"/>
            <a:ext cx="8472843" cy="56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805CCEF-A59F-4295-BEC7-F60E2A40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7" y="311990"/>
            <a:ext cx="8472843" cy="5648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F49D8-7D53-4A6D-B8BA-39C486857238}"/>
              </a:ext>
            </a:extLst>
          </p:cNvPr>
          <p:cNvCxnSpPr>
            <a:cxnSpLocks/>
          </p:cNvCxnSpPr>
          <p:nvPr/>
        </p:nvCxnSpPr>
        <p:spPr>
          <a:xfrm flipH="1">
            <a:off x="6096000" y="3364637"/>
            <a:ext cx="340311" cy="954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65D885-D4DD-48C3-B332-6E0D6621576A}"/>
              </a:ext>
            </a:extLst>
          </p:cNvPr>
          <p:cNvCxnSpPr>
            <a:cxnSpLocks/>
          </p:cNvCxnSpPr>
          <p:nvPr/>
        </p:nvCxnSpPr>
        <p:spPr>
          <a:xfrm>
            <a:off x="7297445" y="3433841"/>
            <a:ext cx="337351" cy="885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BE06CD-BEC2-4A31-B93F-DDD9B56B56B3}"/>
              </a:ext>
            </a:extLst>
          </p:cNvPr>
          <p:cNvSpPr txBox="1"/>
          <p:nvPr/>
        </p:nvSpPr>
        <p:spPr>
          <a:xfrm>
            <a:off x="5804406" y="2888773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Chicago and New York</a:t>
            </a:r>
          </a:p>
        </p:txBody>
      </p:sp>
    </p:spTree>
    <p:extLst>
      <p:ext uri="{BB962C8B-B14F-4D97-AF65-F5344CB8AC3E}">
        <p14:creationId xmlns:p14="http://schemas.microsoft.com/office/powerpoint/2010/main" val="20193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0B3A-4A16-8FF5-93490AA2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98B-BE11-4FF0-BB5F-605B9422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6014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Blacks and Asians have higher PM 2.5 exposure as they are more concentrated in big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Native Americans have the lowest exposure as their reservations are not close to large cities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8872611-867D-4AB5-AE54-E33E0EFD4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" b="11038"/>
          <a:stretch/>
        </p:blipFill>
        <p:spPr>
          <a:xfrm>
            <a:off x="5549530" y="2108718"/>
            <a:ext cx="6642470" cy="38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08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158</Words>
  <Application>Microsoft Office PowerPoint</Application>
  <PresentationFormat>Widescreen</PresentationFormat>
  <Paragraphs>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Retrospect</vt:lpstr>
      <vt:lpstr>PM 2.5 Exposure by Race</vt:lpstr>
      <vt:lpstr>Fine Particulate Matter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Exposure by Race</dc:title>
  <dc:creator>Qasim Mehdi</dc:creator>
  <cp:lastModifiedBy>Qasim Mehdi</cp:lastModifiedBy>
  <cp:revision>9</cp:revision>
  <dcterms:created xsi:type="dcterms:W3CDTF">2021-05-09T01:24:04Z</dcterms:created>
  <dcterms:modified xsi:type="dcterms:W3CDTF">2021-05-09T21:45:35Z</dcterms:modified>
</cp:coreProperties>
</file>