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 vu" initials="Dv" lastIdx="1" clrIdx="0">
    <p:extLst>
      <p:ext uri="{19B8F6BF-5375-455C-9EA6-DF929625EA0E}">
        <p15:presenceInfo xmlns:p15="http://schemas.microsoft.com/office/powerpoint/2012/main" userId="24d0c0a2dccf87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065" y="1219200"/>
            <a:ext cx="4487000" cy="47624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module 2 – Java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i.pinimg.com/564x/8b/fc/79/8bfc79ecb5427be7416021fbed68c7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C910CB2-3EDF-4537-8F88-6F4E22BF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22197"/>
          </a:xfrm>
        </p:spPr>
        <p:txBody>
          <a:bodyPr>
            <a:normAutofit/>
          </a:bodyPr>
          <a:lstStyle/>
          <a:p>
            <a:r>
              <a:rPr lang="en-US" sz="4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Đội</a:t>
            </a:r>
            <a:r>
              <a:rPr lang="en-US" sz="4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86CF5FC-B42E-4F91-9460-ECFC2FF25F18}"/>
              </a:ext>
            </a:extLst>
          </p:cNvPr>
          <p:cNvSpPr/>
          <p:nvPr/>
        </p:nvSpPr>
        <p:spPr>
          <a:xfrm>
            <a:off x="4635499" y="2149472"/>
            <a:ext cx="1931556" cy="6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DF303FA-F096-40FA-91E2-90BE9E27910D}"/>
              </a:ext>
            </a:extLst>
          </p:cNvPr>
          <p:cNvSpPr/>
          <p:nvPr/>
        </p:nvSpPr>
        <p:spPr>
          <a:xfrm>
            <a:off x="4635499" y="2806698"/>
            <a:ext cx="1931556" cy="255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:String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Contructor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Getter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B96EB57A-B738-49B6-ABFA-84920F20D613}"/>
              </a:ext>
            </a:extLst>
          </p:cNvPr>
          <p:cNvCxnSpPr>
            <a:cxnSpLocks/>
          </p:cNvCxnSpPr>
          <p:nvPr/>
        </p:nvCxnSpPr>
        <p:spPr>
          <a:xfrm flipV="1">
            <a:off x="4635499" y="4042064"/>
            <a:ext cx="2025074" cy="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2E0B152-E962-4AE0-A3CF-C6905A58D6EC}"/>
              </a:ext>
            </a:extLst>
          </p:cNvPr>
          <p:cNvSpPr/>
          <p:nvPr/>
        </p:nvSpPr>
        <p:spPr>
          <a:xfrm>
            <a:off x="945573" y="2149473"/>
            <a:ext cx="2023051" cy="5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87E8EF5-0EF7-4133-A180-D66F390279BC}"/>
              </a:ext>
            </a:extLst>
          </p:cNvPr>
          <p:cNvSpPr/>
          <p:nvPr/>
        </p:nvSpPr>
        <p:spPr>
          <a:xfrm>
            <a:off x="945573" y="2719096"/>
            <a:ext cx="2023051" cy="26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String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Contructor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Getter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Setter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4FECA7B-D8BE-426D-84EC-2D916B103A80}"/>
              </a:ext>
            </a:extLst>
          </p:cNvPr>
          <p:cNvCxnSpPr>
            <a:cxnSpLocks/>
          </p:cNvCxnSpPr>
          <p:nvPr/>
        </p:nvCxnSpPr>
        <p:spPr>
          <a:xfrm>
            <a:off x="945573" y="3663253"/>
            <a:ext cx="2023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xmlns="" id="{27898B5F-D7D4-440C-ACA2-6269B570AA37}"/>
              </a:ext>
            </a:extLst>
          </p:cNvPr>
          <p:cNvSpPr/>
          <p:nvPr/>
        </p:nvSpPr>
        <p:spPr>
          <a:xfrm>
            <a:off x="2968624" y="3663254"/>
            <a:ext cx="1666875" cy="378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65B9AF1-CD69-45BD-98F3-1E62A0FFBAE7}"/>
              </a:ext>
            </a:extLst>
          </p:cNvPr>
          <p:cNvSpPr/>
          <p:nvPr/>
        </p:nvSpPr>
        <p:spPr>
          <a:xfrm>
            <a:off x="7578725" y="2149472"/>
            <a:ext cx="1835439" cy="6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688DC90-5A86-44AA-AB5E-3BBDBC954408}"/>
              </a:ext>
            </a:extLst>
          </p:cNvPr>
          <p:cNvSpPr/>
          <p:nvPr/>
        </p:nvSpPr>
        <p:spPr>
          <a:xfrm>
            <a:off x="7578725" y="2806698"/>
            <a:ext cx="1835439" cy="229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add()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edit()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showAll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paySalary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sort()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E7BD1A6-1E74-41E0-AE4B-A360D7883526}"/>
              </a:ext>
            </a:extLst>
          </p:cNvPr>
          <p:cNvSpPr/>
          <p:nvPr/>
        </p:nvSpPr>
        <p:spPr>
          <a:xfrm>
            <a:off x="4475019" y="691560"/>
            <a:ext cx="1952625" cy="657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4629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F1E7BD-BE78-456D-B265-1FBCDFF6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619125"/>
            <a:ext cx="11172657" cy="5356225"/>
          </a:xfrm>
        </p:spPr>
        <p:txBody>
          <a:bodyPr/>
          <a:lstStyle/>
          <a:p>
            <a:r>
              <a:rPr lang="en-US" sz="2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Class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1 Interface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-view : main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10" y="1007918"/>
            <a:ext cx="5476009" cy="50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3179B0-8BE3-4AD3-9B10-23E2AE03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92" y="727964"/>
            <a:ext cx="11029615" cy="567283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90" y="826377"/>
            <a:ext cx="8063345" cy="54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B7A8D3-2C86-4CA2-90FC-4C1E70FC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2" y="918463"/>
            <a:ext cx="11204408" cy="5435599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2" y="898835"/>
            <a:ext cx="8052954" cy="54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05776-6F59-44E3-B2A8-0F3F3BCA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92" y="740664"/>
            <a:ext cx="11029615" cy="5761736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1" y="962614"/>
            <a:ext cx="8400016" cy="53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354B4-4BD2-4FA0-AD48-25BEA3F0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417983"/>
            <a:ext cx="11120477" cy="45573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93" y="1072961"/>
            <a:ext cx="8324850" cy="52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93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{5434DA0E-83C9-4952-A211-D4EC23BB49B8}tf11964407_win32</Template>
  <TotalTime>118</TotalTime>
  <Words>109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Franklin Gothic Book</vt:lpstr>
      <vt:lpstr>Franklin Gothic Demi</vt:lpstr>
      <vt:lpstr>Gill Sans MT</vt:lpstr>
      <vt:lpstr>Times New Roman</vt:lpstr>
      <vt:lpstr>Wingdings 2</vt:lpstr>
      <vt:lpstr>DividendVTI</vt:lpstr>
      <vt:lpstr>Case Study module 2 – Java </vt:lpstr>
      <vt:lpstr>Ứng dụng quản lý Đội bóng  - Lĩnh vực quen thuộc trong đời sống hàng ngày  - Giải quyết được nhu cầu cơ bản  - Ứng dụng những thứ đã học được trong module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 module 2 – Java</dc:title>
  <dc:creator>Dat vu</dc:creator>
  <cp:lastModifiedBy>ADMIN</cp:lastModifiedBy>
  <cp:revision>15</cp:revision>
  <dcterms:created xsi:type="dcterms:W3CDTF">2021-01-15T07:54:19Z</dcterms:created>
  <dcterms:modified xsi:type="dcterms:W3CDTF">2021-01-18T02:21:18Z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