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0" r:id="rId3"/>
    <p:sldId id="287" r:id="rId4"/>
    <p:sldId id="283" r:id="rId5"/>
    <p:sldId id="2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355AA521-E5E4-45A8-88E9-676D8F5F949E}">
          <p14:sldIdLst>
            <p14:sldId id="286"/>
            <p14:sldId id="280"/>
            <p14:sldId id="287"/>
            <p14:sldId id="28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2E1"/>
    <a:srgbClr val="FFFFFF"/>
    <a:srgbClr val="22B095"/>
    <a:srgbClr val="30343C"/>
    <a:srgbClr val="E73A1C"/>
    <a:srgbClr val="EC774B"/>
    <a:srgbClr val="F9C150"/>
    <a:srgbClr val="FE4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303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0B12674-D940-4168-ACC5-5994F1B43C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78331" y="64341"/>
            <a:ext cx="1206137" cy="12061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342" y="632269"/>
            <a:ext cx="2779058" cy="6382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661736"/>
            <a:ext cx="348343" cy="461665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315700" y="1693727"/>
            <a:ext cx="876300" cy="278130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464041" y="1406978"/>
            <a:ext cx="2600884" cy="1292679"/>
            <a:chOff x="6464041" y="1406978"/>
            <a:chExt cx="2600884" cy="1292679"/>
          </a:xfrm>
        </p:grpSpPr>
        <p:sp>
          <p:nvSpPr>
            <p:cNvPr id="6" name="等腰三角形 5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13942" y="2778503"/>
            <a:ext cx="4804455" cy="669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zh-CN" altLang="en-US" dirty="0"/>
              <a:t>点击此处添加标题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3142864" y="1162546"/>
            <a:ext cx="4978400" cy="4978400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297062" y="3077647"/>
            <a:ext cx="2938622" cy="2938622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vigongzuoshi/weixin-douban-movie-review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89549" y="3360861"/>
            <a:ext cx="4572000" cy="584771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zh-CN" altLang="en-US" sz="3200" dirty="0"/>
              <a:t>豆瓣影评小程序</a:t>
            </a:r>
            <a:endParaRPr kumimoji="1" lang="en-US" altLang="zh-CN" sz="3200" dirty="0"/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511094" y="3684024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456881" y="3689467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948834" y="4557010"/>
            <a:ext cx="2255530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zh-CN" altLang="en-US" dirty="0"/>
              <a:t>刘朋辉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F68F09-D273-4C8F-86F4-18114FAFB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7" y="1469323"/>
            <a:ext cx="7461504" cy="128016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CD7E98A-8221-485D-858D-271D27ED3883}"/>
              </a:ext>
            </a:extLst>
          </p:cNvPr>
          <p:cNvSpPr/>
          <p:nvPr/>
        </p:nvSpPr>
        <p:spPr>
          <a:xfrm>
            <a:off x="2270906" y="5537716"/>
            <a:ext cx="7769639" cy="46166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  <a:hlinkClick r:id="rId3"/>
              </a:rPr>
              <a:t>GitHub</a:t>
            </a:r>
            <a:r>
              <a:rPr kumimoji="1" lang="zh-CN" altLang="en-US" sz="2400" dirty="0">
                <a:solidFill>
                  <a:srgbClr val="FF0000"/>
                </a:solidFill>
                <a:hlinkClick r:id="rId3"/>
              </a:rPr>
              <a:t>：</a:t>
            </a:r>
            <a:r>
              <a:rPr kumimoji="1" lang="en-US" altLang="zh-CN" sz="2400" dirty="0">
                <a:solidFill>
                  <a:srgbClr val="FF0000"/>
                </a:solidFill>
                <a:hlinkClick r:id="rId3"/>
              </a:rPr>
              <a:t>liuvigongzuoshi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508" y="743117"/>
            <a:ext cx="2422419" cy="63820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00B050"/>
                </a:solidFill>
              </a:rPr>
              <a:t>豆瓣影评小程序</a:t>
            </a:r>
            <a:endParaRPr kumimoji="1"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等腰三角形 1"/>
          <p:cNvSpPr/>
          <p:nvPr/>
        </p:nvSpPr>
        <p:spPr>
          <a:xfrm>
            <a:off x="5628251" y="1938336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等腰三角形 1"/>
          <p:cNvSpPr/>
          <p:nvPr/>
        </p:nvSpPr>
        <p:spPr>
          <a:xfrm>
            <a:off x="4990747" y="304065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1"/>
          <p:cNvSpPr/>
          <p:nvPr/>
        </p:nvSpPr>
        <p:spPr>
          <a:xfrm>
            <a:off x="6269861" y="304065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1"/>
          <p:cNvSpPr/>
          <p:nvPr/>
        </p:nvSpPr>
        <p:spPr>
          <a:xfrm>
            <a:off x="4375050" y="4125909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1"/>
          <p:cNvSpPr/>
          <p:nvPr/>
        </p:nvSpPr>
        <p:spPr>
          <a:xfrm>
            <a:off x="5630436" y="4124651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1"/>
          <p:cNvSpPr/>
          <p:nvPr/>
        </p:nvSpPr>
        <p:spPr>
          <a:xfrm>
            <a:off x="6896460" y="4129556"/>
            <a:ext cx="1253201" cy="1080345"/>
          </a:xfrm>
          <a:custGeom>
            <a:avLst/>
            <a:gdLst>
              <a:gd name="connsiteX0" fmla="*/ 0 w 911975"/>
              <a:gd name="connsiteY0" fmla="*/ 786185 h 786185"/>
              <a:gd name="connsiteX1" fmla="*/ 455988 w 911975"/>
              <a:gd name="connsiteY1" fmla="*/ 0 h 786185"/>
              <a:gd name="connsiteX2" fmla="*/ 911975 w 911975"/>
              <a:gd name="connsiteY2" fmla="*/ 786185 h 786185"/>
              <a:gd name="connsiteX3" fmla="*/ 0 w 911975"/>
              <a:gd name="connsiteY3" fmla="*/ 786185 h 786185"/>
              <a:gd name="connsiteX0-1" fmla="*/ 0 w 911975"/>
              <a:gd name="connsiteY0-2" fmla="*/ 786185 h 786185"/>
              <a:gd name="connsiteX1-3" fmla="*/ 455988 w 911975"/>
              <a:gd name="connsiteY1-4" fmla="*/ 0 h 786185"/>
              <a:gd name="connsiteX2-5" fmla="*/ 911975 w 911975"/>
              <a:gd name="connsiteY2-6" fmla="*/ 786185 h 786185"/>
              <a:gd name="connsiteX3-7" fmla="*/ 0 w 911975"/>
              <a:gd name="connsiteY3-8" fmla="*/ 786185 h 786185"/>
              <a:gd name="connsiteX0-9" fmla="*/ 0 w 911975"/>
              <a:gd name="connsiteY0-10" fmla="*/ 786185 h 786185"/>
              <a:gd name="connsiteX1-11" fmla="*/ 455988 w 911975"/>
              <a:gd name="connsiteY1-12" fmla="*/ 0 h 786185"/>
              <a:gd name="connsiteX2-13" fmla="*/ 911975 w 911975"/>
              <a:gd name="connsiteY2-14" fmla="*/ 786185 h 786185"/>
              <a:gd name="connsiteX3-15" fmla="*/ 0 w 911975"/>
              <a:gd name="connsiteY3-16" fmla="*/ 786185 h 786185"/>
              <a:gd name="connsiteX0-17" fmla="*/ 0 w 911975"/>
              <a:gd name="connsiteY0-18" fmla="*/ 786185 h 786185"/>
              <a:gd name="connsiteX1-19" fmla="*/ 455988 w 911975"/>
              <a:gd name="connsiteY1-20" fmla="*/ 0 h 786185"/>
              <a:gd name="connsiteX2-21" fmla="*/ 911975 w 911975"/>
              <a:gd name="connsiteY2-22" fmla="*/ 786185 h 786185"/>
              <a:gd name="connsiteX3-23" fmla="*/ 0 w 911975"/>
              <a:gd name="connsiteY3-24" fmla="*/ 786185 h 786185"/>
              <a:gd name="connsiteX0-25" fmla="*/ 0 w 911975"/>
              <a:gd name="connsiteY0-26" fmla="*/ 786185 h 786185"/>
              <a:gd name="connsiteX1-27" fmla="*/ 455988 w 911975"/>
              <a:gd name="connsiteY1-28" fmla="*/ 0 h 786185"/>
              <a:gd name="connsiteX2-29" fmla="*/ 911975 w 911975"/>
              <a:gd name="connsiteY2-30" fmla="*/ 786185 h 786185"/>
              <a:gd name="connsiteX3-31" fmla="*/ 0 w 911975"/>
              <a:gd name="connsiteY3-32" fmla="*/ 786185 h 786185"/>
              <a:gd name="connsiteX0-33" fmla="*/ 0 w 911975"/>
              <a:gd name="connsiteY0-34" fmla="*/ 786185 h 786185"/>
              <a:gd name="connsiteX1-35" fmla="*/ 455988 w 911975"/>
              <a:gd name="connsiteY1-36" fmla="*/ 0 h 786185"/>
              <a:gd name="connsiteX2-37" fmla="*/ 911975 w 911975"/>
              <a:gd name="connsiteY2-38" fmla="*/ 786185 h 786185"/>
              <a:gd name="connsiteX3-39" fmla="*/ 0 w 911975"/>
              <a:gd name="connsiteY3-40" fmla="*/ 786185 h 786185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911975" h="786185">
                <a:moveTo>
                  <a:pt x="0" y="786185"/>
                </a:moveTo>
                <a:lnTo>
                  <a:pt x="455988" y="0"/>
                </a:lnTo>
                <a:lnTo>
                  <a:pt x="911975" y="786185"/>
                </a:lnTo>
                <a:cubicBezTo>
                  <a:pt x="665133" y="614735"/>
                  <a:pt x="265892" y="614735"/>
                  <a:pt x="0" y="786185"/>
                </a:cubicBezTo>
                <a:close/>
              </a:path>
            </a:pathLst>
          </a:cu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 flipH="1">
            <a:off x="5893318" y="240001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方便</a:t>
            </a: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 flipH="1">
            <a:off x="5266178" y="351863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榜单</a:t>
            </a: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 flipH="1">
            <a:off x="6532203" y="351863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搜索</a:t>
            </a: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 flipH="1">
            <a:off x="4626755" y="461619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定位</a:t>
            </a: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 flipH="1">
            <a:off x="5892780" y="461619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简介</a:t>
            </a: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 flipH="1">
            <a:off x="7158804" y="461619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EAE7D4"/>
                </a:solidFill>
              </a:rPr>
              <a:t>影人</a:t>
            </a: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4482581" y="1551409"/>
            <a:ext cx="4038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微信用户，不需安装，不需输网址</a:t>
            </a: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3522065" y="3396165"/>
            <a:ext cx="16640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查看电影榜单</a:t>
            </a: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5266178" y="5318284"/>
            <a:ext cx="2382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查看电影信息及影评</a:t>
            </a: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2830279" y="4883571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定位本地上映</a:t>
            </a:r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8128393" y="4884933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查看影人作品集</a:t>
            </a: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7470748" y="3444007"/>
            <a:ext cx="2288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22B095"/>
                </a:solidFill>
                <a:latin typeface="Century Gothic" pitchFamily="34" charset="0"/>
              </a:rPr>
              <a:t>搜索电影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DB62591-EAF7-404A-8898-8DA6BC922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555567"/>
            <a:ext cx="2804160" cy="10363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BAE25B-7F29-4EA1-B689-F684F50009CA}"/>
              </a:ext>
            </a:extLst>
          </p:cNvPr>
          <p:cNvSpPr txBox="1"/>
          <p:nvPr/>
        </p:nvSpPr>
        <p:spPr>
          <a:xfrm>
            <a:off x="8137239" y="4248727"/>
            <a:ext cx="146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BS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架构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8167B7-5485-44A7-8162-46BD535B23EA}"/>
              </a:ext>
            </a:extLst>
          </p:cNvPr>
          <p:cNvSpPr txBox="1"/>
          <p:nvPr/>
        </p:nvSpPr>
        <p:spPr>
          <a:xfrm>
            <a:off x="3801214" y="2169204"/>
            <a:ext cx="30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（视图层）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B6EF94-6700-4125-93AF-6B95E6715615}"/>
              </a:ext>
            </a:extLst>
          </p:cNvPr>
          <p:cNvSpPr txBox="1"/>
          <p:nvPr/>
        </p:nvSpPr>
        <p:spPr>
          <a:xfrm>
            <a:off x="3801213" y="3238837"/>
            <a:ext cx="433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 Service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（逻辑层）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A24E78-367B-435C-AB1D-FD60DD093A7E}"/>
              </a:ext>
            </a:extLst>
          </p:cNvPr>
          <p:cNvSpPr txBox="1"/>
          <p:nvPr/>
        </p:nvSpPr>
        <p:spPr>
          <a:xfrm>
            <a:off x="3801213" y="4420793"/>
            <a:ext cx="410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Native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（系统层）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01108" y="2532951"/>
            <a:ext cx="8522461" cy="3337145"/>
            <a:chOff x="1995738" y="1958755"/>
            <a:chExt cx="5349023" cy="2094520"/>
          </a:xfrm>
          <a:solidFill>
            <a:srgbClr val="22B095"/>
          </a:solidFill>
        </p:grpSpPr>
        <p:sp>
          <p:nvSpPr>
            <p:cNvPr id="4" name="矩形 3"/>
            <p:cNvSpPr/>
            <p:nvPr/>
          </p:nvSpPr>
          <p:spPr>
            <a:xfrm>
              <a:off x="1995738" y="1958766"/>
              <a:ext cx="4751014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空心弧 4"/>
            <p:cNvSpPr>
              <a:spLocks noChangeAspect="1"/>
            </p:cNvSpPr>
            <p:nvPr/>
          </p:nvSpPr>
          <p:spPr>
            <a:xfrm rot="5400000">
              <a:off x="6147642" y="1953952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12381" y="2860960"/>
              <a:ext cx="3634368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空心弧 6"/>
            <p:cNvSpPr>
              <a:spLocks noChangeAspect="1"/>
            </p:cNvSpPr>
            <p:nvPr/>
          </p:nvSpPr>
          <p:spPr>
            <a:xfrm rot="16200000" flipH="1">
              <a:off x="2527323" y="2856148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2382" y="3763156"/>
              <a:ext cx="3259821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等腰三角形 8"/>
          <p:cNvSpPr/>
          <p:nvPr/>
        </p:nvSpPr>
        <p:spPr>
          <a:xfrm rot="16200000">
            <a:off x="8892414" y="5373393"/>
            <a:ext cx="616152" cy="5311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3323261" y="2218451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9290080" y="2214502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6723682" y="3555582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485422" y="4432637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472982" y="500792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41"/>
          <p:cNvSpPr txBox="1"/>
          <p:nvPr/>
        </p:nvSpPr>
        <p:spPr>
          <a:xfrm>
            <a:off x="10423568" y="1434643"/>
            <a:ext cx="1677777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豆瓣电影</a:t>
            </a:r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rgbClr val="BF34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4598488" y="1532827"/>
            <a:ext cx="1819144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百度地图</a:t>
            </a:r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rgbClr val="BF34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41"/>
          <p:cNvSpPr txBox="1"/>
          <p:nvPr/>
        </p:nvSpPr>
        <p:spPr>
          <a:xfrm>
            <a:off x="6081656" y="3170306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微信小程序</a:t>
            </a:r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2000" b="1" dirty="0">
              <a:solidFill>
                <a:srgbClr val="BF34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9109" y="4611260"/>
            <a:ext cx="2522504" cy="308979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WXML</a:t>
            </a: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WXWX</a:t>
            </a: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</a:p>
        </p:txBody>
      </p:sp>
      <p:sp>
        <p:nvSpPr>
          <p:cNvPr id="22" name="TextBox 41"/>
          <p:cNvSpPr txBox="1"/>
          <p:nvPr/>
        </p:nvSpPr>
        <p:spPr>
          <a:xfrm>
            <a:off x="-281920" y="4073451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          VIEW </a:t>
            </a:r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视图层</a:t>
            </a:r>
          </a:p>
        </p:txBody>
      </p:sp>
      <p:sp>
        <p:nvSpPr>
          <p:cNvPr id="23" name="矩形 22"/>
          <p:cNvSpPr/>
          <p:nvPr/>
        </p:nvSpPr>
        <p:spPr>
          <a:xfrm>
            <a:off x="7261244" y="6373419"/>
            <a:ext cx="2522504" cy="276983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数据请求，数据绑定</a:t>
            </a:r>
          </a:p>
        </p:txBody>
      </p:sp>
      <p:sp>
        <p:nvSpPr>
          <p:cNvPr id="24" name="TextBox 41"/>
          <p:cNvSpPr txBox="1"/>
          <p:nvPr/>
        </p:nvSpPr>
        <p:spPr>
          <a:xfrm>
            <a:off x="6764749" y="5921711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App Service </a:t>
            </a:r>
            <a:r>
              <a:rPr lang="zh-CN" altLang="en-US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逻辑层</a:t>
            </a: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FB36D7DD-BCAB-4FAF-8558-4211984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8" y="792647"/>
            <a:ext cx="2779058" cy="3837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豆瓣影评小程序</a:t>
            </a:r>
            <a:br>
              <a:rPr kumimoji="1" lang="en-US" altLang="zh-CN" dirty="0"/>
            </a:b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F1771A5-DA06-44CE-91AB-704A1C60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81" y="1283688"/>
            <a:ext cx="812698" cy="81269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66C6795-20DA-4F4D-AB34-D7BEC1AF3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22" y="1208533"/>
            <a:ext cx="963009" cy="96300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B9CEB59-54E4-48E3-BC41-3F920D272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72" y="3039815"/>
            <a:ext cx="1492684" cy="551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1"/>
          <p:cNvSpPr txBox="1"/>
          <p:nvPr/>
        </p:nvSpPr>
        <p:spPr>
          <a:xfrm>
            <a:off x="7161420" y="3401468"/>
            <a:ext cx="3765197" cy="1015647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zh-CN" altLang="en-US" sz="6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扫码演示</a:t>
            </a:r>
          </a:p>
        </p:txBody>
      </p:sp>
      <p:sp>
        <p:nvSpPr>
          <p:cNvPr id="28" name="标题 27">
            <a:extLst>
              <a:ext uri="{FF2B5EF4-FFF2-40B4-BE49-F238E27FC236}">
                <a16:creationId xmlns:a16="http://schemas.microsoft.com/office/drawing/2014/main" id="{FB36D7DD-BCAB-4FAF-8558-42119845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08" y="792647"/>
            <a:ext cx="2779058" cy="3837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豆瓣影评小程序</a:t>
            </a:r>
            <a:br>
              <a:rPr kumimoji="1"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13BA3E-7A16-4636-B02D-372FD8D26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91" y="1661391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114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Century Gothic</vt:lpstr>
      <vt:lpstr>Segoe UI Light</vt:lpstr>
      <vt:lpstr>Office 主题</vt:lpstr>
      <vt:lpstr>PowerPoint 演示文稿</vt:lpstr>
      <vt:lpstr>豆瓣影评小程序</vt:lpstr>
      <vt:lpstr>PowerPoint 演示文稿</vt:lpstr>
      <vt:lpstr>豆瓣影评小程序 </vt:lpstr>
      <vt:lpstr>豆瓣影评小程序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john</cp:lastModifiedBy>
  <cp:revision>43</cp:revision>
  <dcterms:created xsi:type="dcterms:W3CDTF">2015-08-06T06:33:00Z</dcterms:created>
  <dcterms:modified xsi:type="dcterms:W3CDTF">2017-11-01T12:26:16Z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