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5" r:id="rId2"/>
    <p:sldMasterId id="2147483657" r:id="rId3"/>
  </p:sldMasterIdLst>
  <p:notesMasterIdLst>
    <p:notesMasterId r:id="rId31"/>
  </p:notesMasterIdLst>
  <p:sldIdLst>
    <p:sldId id="371" r:id="rId4"/>
    <p:sldId id="261" r:id="rId5"/>
    <p:sldId id="355" r:id="rId6"/>
    <p:sldId id="356" r:id="rId7"/>
    <p:sldId id="357" r:id="rId8"/>
    <p:sldId id="372" r:id="rId9"/>
    <p:sldId id="354" r:id="rId10"/>
    <p:sldId id="325" r:id="rId11"/>
    <p:sldId id="351" r:id="rId12"/>
    <p:sldId id="352" r:id="rId13"/>
    <p:sldId id="330" r:id="rId14"/>
    <p:sldId id="363" r:id="rId15"/>
    <p:sldId id="358" r:id="rId16"/>
    <p:sldId id="359" r:id="rId17"/>
    <p:sldId id="360" r:id="rId18"/>
    <p:sldId id="361" r:id="rId19"/>
    <p:sldId id="364" r:id="rId20"/>
    <p:sldId id="367" r:id="rId21"/>
    <p:sldId id="365" r:id="rId22"/>
    <p:sldId id="366" r:id="rId23"/>
    <p:sldId id="368" r:id="rId24"/>
    <p:sldId id="369" r:id="rId25"/>
    <p:sldId id="370" r:id="rId26"/>
    <p:sldId id="323" r:id="rId27"/>
    <p:sldId id="277" r:id="rId28"/>
    <p:sldId id="348" r:id="rId29"/>
    <p:sldId id="349" r:id="rId30"/>
  </p:sldIdLst>
  <p:sldSz cx="9144000" cy="6858000" type="screen4x3"/>
  <p:notesSz cx="6645275" cy="9777413"/>
  <p:defaultTextStyle>
    <a:defPPr>
      <a:defRPr lang="zh-CN"/>
    </a:defPPr>
    <a:lvl1pPr algn="l" rtl="0" fontAlgn="base">
      <a:lnSpc>
        <a:spcPct val="90000"/>
      </a:lnSpc>
      <a:spcBef>
        <a:spcPct val="20000"/>
      </a:spcBef>
      <a:spcAft>
        <a:spcPct val="0"/>
      </a:spcAft>
      <a:buClr>
        <a:srgbClr val="646464"/>
      </a:buClr>
      <a:buSzPct val="120000"/>
      <a:buFont typeface="Wingdings" pitchFamily="2" charset="2"/>
      <a:buChar char="l"/>
      <a:defRPr kern="1200">
        <a:solidFill>
          <a:schemeClr val="tx1"/>
        </a:solidFill>
        <a:latin typeface="微软雅黑" pitchFamily="34" charset="-122"/>
        <a:ea typeface="微软雅黑" pitchFamily="34" charset="-122"/>
        <a:cs typeface="+mn-cs"/>
      </a:defRPr>
    </a:lvl1pPr>
    <a:lvl2pPr marL="457200" algn="l" rtl="0" fontAlgn="base">
      <a:lnSpc>
        <a:spcPct val="90000"/>
      </a:lnSpc>
      <a:spcBef>
        <a:spcPct val="20000"/>
      </a:spcBef>
      <a:spcAft>
        <a:spcPct val="0"/>
      </a:spcAft>
      <a:buClr>
        <a:srgbClr val="646464"/>
      </a:buClr>
      <a:buSzPct val="120000"/>
      <a:buFont typeface="Wingdings" pitchFamily="2" charset="2"/>
      <a:buChar char="l"/>
      <a:defRPr kern="1200">
        <a:solidFill>
          <a:schemeClr val="tx1"/>
        </a:solidFill>
        <a:latin typeface="微软雅黑" pitchFamily="34" charset="-122"/>
        <a:ea typeface="微软雅黑" pitchFamily="34" charset="-122"/>
        <a:cs typeface="+mn-cs"/>
      </a:defRPr>
    </a:lvl2pPr>
    <a:lvl3pPr marL="914400" algn="l" rtl="0" fontAlgn="base">
      <a:lnSpc>
        <a:spcPct val="90000"/>
      </a:lnSpc>
      <a:spcBef>
        <a:spcPct val="20000"/>
      </a:spcBef>
      <a:spcAft>
        <a:spcPct val="0"/>
      </a:spcAft>
      <a:buClr>
        <a:srgbClr val="646464"/>
      </a:buClr>
      <a:buSzPct val="120000"/>
      <a:buFont typeface="Wingdings" pitchFamily="2" charset="2"/>
      <a:buChar char="l"/>
      <a:defRPr kern="1200">
        <a:solidFill>
          <a:schemeClr val="tx1"/>
        </a:solidFill>
        <a:latin typeface="微软雅黑" pitchFamily="34" charset="-122"/>
        <a:ea typeface="微软雅黑" pitchFamily="34" charset="-122"/>
        <a:cs typeface="+mn-cs"/>
      </a:defRPr>
    </a:lvl3pPr>
    <a:lvl4pPr marL="1371600" algn="l" rtl="0" fontAlgn="base">
      <a:lnSpc>
        <a:spcPct val="90000"/>
      </a:lnSpc>
      <a:spcBef>
        <a:spcPct val="20000"/>
      </a:spcBef>
      <a:spcAft>
        <a:spcPct val="0"/>
      </a:spcAft>
      <a:buClr>
        <a:srgbClr val="646464"/>
      </a:buClr>
      <a:buSzPct val="120000"/>
      <a:buFont typeface="Wingdings" pitchFamily="2" charset="2"/>
      <a:buChar char="l"/>
      <a:defRPr kern="1200">
        <a:solidFill>
          <a:schemeClr val="tx1"/>
        </a:solidFill>
        <a:latin typeface="微软雅黑" pitchFamily="34" charset="-122"/>
        <a:ea typeface="微软雅黑" pitchFamily="34" charset="-122"/>
        <a:cs typeface="+mn-cs"/>
      </a:defRPr>
    </a:lvl4pPr>
    <a:lvl5pPr marL="1828800" algn="l" rtl="0" fontAlgn="base">
      <a:lnSpc>
        <a:spcPct val="90000"/>
      </a:lnSpc>
      <a:spcBef>
        <a:spcPct val="20000"/>
      </a:spcBef>
      <a:spcAft>
        <a:spcPct val="0"/>
      </a:spcAft>
      <a:buClr>
        <a:srgbClr val="646464"/>
      </a:buClr>
      <a:buSzPct val="120000"/>
      <a:buFont typeface="Wingdings" pitchFamily="2" charset="2"/>
      <a:buChar char="l"/>
      <a:defRPr kern="1200">
        <a:solidFill>
          <a:schemeClr val="tx1"/>
        </a:solidFill>
        <a:latin typeface="微软雅黑" pitchFamily="34" charset="-122"/>
        <a:ea typeface="微软雅黑" pitchFamily="34" charset="-122"/>
        <a:cs typeface="+mn-cs"/>
      </a:defRPr>
    </a:lvl5pPr>
    <a:lvl6pPr marL="2286000" algn="l" defTabSz="914400" rtl="0" eaLnBrk="1" latinLnBrk="0" hangingPunct="1">
      <a:defRPr kern="1200">
        <a:solidFill>
          <a:schemeClr val="tx1"/>
        </a:solidFill>
        <a:latin typeface="微软雅黑" pitchFamily="34" charset="-122"/>
        <a:ea typeface="微软雅黑" pitchFamily="34" charset="-122"/>
        <a:cs typeface="+mn-cs"/>
      </a:defRPr>
    </a:lvl6pPr>
    <a:lvl7pPr marL="2743200" algn="l" defTabSz="914400" rtl="0" eaLnBrk="1" latinLnBrk="0" hangingPunct="1">
      <a:defRPr kern="1200">
        <a:solidFill>
          <a:schemeClr val="tx1"/>
        </a:solidFill>
        <a:latin typeface="微软雅黑" pitchFamily="34" charset="-122"/>
        <a:ea typeface="微软雅黑" pitchFamily="34" charset="-122"/>
        <a:cs typeface="+mn-cs"/>
      </a:defRPr>
    </a:lvl7pPr>
    <a:lvl8pPr marL="3200400" algn="l" defTabSz="914400" rtl="0" eaLnBrk="1" latinLnBrk="0" hangingPunct="1">
      <a:defRPr kern="1200">
        <a:solidFill>
          <a:schemeClr val="tx1"/>
        </a:solidFill>
        <a:latin typeface="微软雅黑" pitchFamily="34" charset="-122"/>
        <a:ea typeface="微软雅黑" pitchFamily="34" charset="-122"/>
        <a:cs typeface="+mn-cs"/>
      </a:defRPr>
    </a:lvl8pPr>
    <a:lvl9pPr marL="3657600" algn="l" defTabSz="914400" rtl="0" eaLnBrk="1" latinLnBrk="0" hangingPunct="1">
      <a:defRPr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969696"/>
    <a:srgbClr val="FFFFFF"/>
    <a:srgbClr val="FAFAFA"/>
    <a:srgbClr val="FDFDFD"/>
    <a:srgbClr val="FBFBFB"/>
    <a:srgbClr val="333333"/>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1" autoAdjust="0"/>
    <p:restoredTop sz="94249" autoAdjust="0"/>
  </p:normalViewPr>
  <p:slideViewPr>
    <p:cSldViewPr>
      <p:cViewPr>
        <p:scale>
          <a:sx n="70" d="100"/>
          <a:sy n="70" d="100"/>
        </p:scale>
        <p:origin x="-1482" y="-78"/>
      </p:cViewPr>
      <p:guideLst>
        <p:guide orient="horz" pos="2160"/>
        <p:guide pos="2880"/>
      </p:guideLst>
    </p:cSldViewPr>
  </p:slideViewPr>
  <p:notesTextViewPr>
    <p:cViewPr>
      <p:scale>
        <a:sx n="200" d="100"/>
        <a:sy n="2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703EF-9807-45D5-BFE8-4FC1A318C403}" type="doc">
      <dgm:prSet loTypeId="urn:microsoft.com/office/officeart/2005/8/layout/arrow1" loCatId="relationship" qsTypeId="urn:microsoft.com/office/officeart/2005/8/quickstyle/3d3" qsCatId="3D" csTypeId="urn:microsoft.com/office/officeart/2005/8/colors/colorful1" csCatId="colorful" phldr="1"/>
      <dgm:spPr/>
      <dgm:t>
        <a:bodyPr/>
        <a:lstStyle/>
        <a:p>
          <a:endParaRPr lang="zh-CN" altLang="en-US"/>
        </a:p>
      </dgm:t>
    </dgm:pt>
    <dgm:pt modelId="{B1D74469-F276-4F86-8EAB-279FDE9FB781}">
      <dgm:prSet phldrT="[文本]"/>
      <dgm:spPr>
        <a:solidFill>
          <a:srgbClr val="00B0F0"/>
        </a:solidFill>
      </dgm:spPr>
      <dgm:t>
        <a:bodyPr/>
        <a:lstStyle/>
        <a:p>
          <a:r>
            <a:rPr lang="zh-CN" altLang="en-US" b="1" cap="all" spc="0" dirty="0" smtClean="0">
              <a:ln w="9000" cmpd="sng">
                <a:prstDash val="solid"/>
              </a:ln>
              <a:effectLst>
                <a:reflection blurRad="12700" stA="28000" endPos="45000" dist="1000" dir="5400000" sy="-100000" algn="bl" rotWithShape="0"/>
              </a:effectLst>
            </a:rPr>
            <a:t>修正、改变图式</a:t>
          </a:r>
          <a:endParaRPr lang="zh-CN" altLang="en-US" b="1" cap="all" spc="0" dirty="0">
            <a:ln w="9000" cmpd="sng">
              <a:prstDash val="solid"/>
            </a:ln>
            <a:effectLst>
              <a:reflection blurRad="12700" stA="28000" endPos="45000" dist="1000" dir="5400000" sy="-100000" algn="bl" rotWithShape="0"/>
            </a:effectLst>
          </a:endParaRPr>
        </a:p>
      </dgm:t>
    </dgm:pt>
    <dgm:pt modelId="{27831137-3E5D-472E-BA06-6A44906FCB23}" type="parTrans" cxnId="{214D64D4-4C13-48EF-8B0B-0E91DFEDCB86}">
      <dgm:prSet/>
      <dgm:spPr/>
      <dgm:t>
        <a:bodyPr/>
        <a:lstStyle/>
        <a:p>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89C54FBD-37DF-437C-988A-B9AF6E0E88DB}" type="sibTrans" cxnId="{214D64D4-4C13-48EF-8B0B-0E91DFEDCB86}">
      <dgm:prSet/>
      <dgm:spPr/>
      <dgm:t>
        <a:bodyPr/>
        <a:lstStyle/>
        <a:p>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2926ADF8-4EA7-42AE-95BD-82DDED387017}">
      <dgm:prSet phldrT="[文本]"/>
      <dgm:spPr>
        <a:solidFill>
          <a:srgbClr val="FF0000"/>
        </a:solidFill>
      </dgm:spPr>
      <dgm:t>
        <a:bodyPr/>
        <a:lstStyle/>
        <a:p>
          <a:r>
            <a:rPr lang="zh-CN" altLang="en-US" b="1" cap="all" spc="0" dirty="0" smtClean="0">
              <a:ln w="9000" cmpd="sng">
                <a:prstDash val="solid"/>
              </a:ln>
              <a:solidFill>
                <a:schemeClr val="tx2"/>
              </a:solidFill>
              <a:effectLst>
                <a:reflection blurRad="12700" stA="28000" endPos="45000" dist="1000" dir="5400000" sy="-100000" algn="bl" rotWithShape="0"/>
              </a:effectLst>
            </a:rPr>
            <a:t>拒绝、过滤外界信息、不许质疑图式</a:t>
          </a:r>
          <a:endParaRPr lang="zh-CN" altLang="en-US" b="1" cap="all" spc="0" dirty="0">
            <a:ln w="9000" cmpd="sng">
              <a:prstDash val="solid"/>
            </a:ln>
            <a:solidFill>
              <a:schemeClr val="tx2"/>
            </a:solidFill>
            <a:effectLst>
              <a:reflection blurRad="12700" stA="28000" endPos="45000" dist="1000" dir="5400000" sy="-100000" algn="bl" rotWithShape="0"/>
            </a:effectLst>
          </a:endParaRPr>
        </a:p>
      </dgm:t>
    </dgm:pt>
    <dgm:pt modelId="{4F9863D1-D89D-47A2-96A5-B1D7506C4577}" type="parTrans" cxnId="{C6ACF7F5-E3C2-469E-9C19-01A559D313C2}">
      <dgm:prSet/>
      <dgm:spPr/>
      <dgm:t>
        <a:bodyPr/>
        <a:lstStyle/>
        <a:p>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5F0F3C2B-D058-4449-829A-0F5F45F2B695}" type="sibTrans" cxnId="{C6ACF7F5-E3C2-469E-9C19-01A559D313C2}">
      <dgm:prSet/>
      <dgm:spPr/>
      <dgm:t>
        <a:bodyPr/>
        <a:lstStyle/>
        <a:p>
          <a:endParaRPr lang="zh-CN" altLang="en-US"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dgm:t>
    </dgm:pt>
    <dgm:pt modelId="{43D43884-9932-4794-A0DD-923888C1DB25}" type="pres">
      <dgm:prSet presAssocID="{E77703EF-9807-45D5-BFE8-4FC1A318C403}" presName="cycle" presStyleCnt="0">
        <dgm:presLayoutVars>
          <dgm:dir/>
          <dgm:resizeHandles val="exact"/>
        </dgm:presLayoutVars>
      </dgm:prSet>
      <dgm:spPr/>
    </dgm:pt>
    <dgm:pt modelId="{98468745-C141-40C8-BFE9-BAD047193D1B}" type="pres">
      <dgm:prSet presAssocID="{B1D74469-F276-4F86-8EAB-279FDE9FB781}" presName="arrow" presStyleLbl="node1" presStyleIdx="0" presStyleCnt="2">
        <dgm:presLayoutVars>
          <dgm:bulletEnabled val="1"/>
        </dgm:presLayoutVars>
      </dgm:prSet>
      <dgm:spPr/>
    </dgm:pt>
    <dgm:pt modelId="{A5330DE5-462F-4F30-AE7C-1F54E09A04EF}" type="pres">
      <dgm:prSet presAssocID="{2926ADF8-4EA7-42AE-95BD-82DDED387017}" presName="arrow" presStyleLbl="node1" presStyleIdx="1" presStyleCnt="2">
        <dgm:presLayoutVars>
          <dgm:bulletEnabled val="1"/>
        </dgm:presLayoutVars>
      </dgm:prSet>
      <dgm:spPr/>
    </dgm:pt>
  </dgm:ptLst>
  <dgm:cxnLst>
    <dgm:cxn modelId="{FA658F30-491B-4A8C-912F-28521E567811}" type="presOf" srcId="{E77703EF-9807-45D5-BFE8-4FC1A318C403}" destId="{43D43884-9932-4794-A0DD-923888C1DB25}" srcOrd="0" destOrd="0" presId="urn:microsoft.com/office/officeart/2005/8/layout/arrow1"/>
    <dgm:cxn modelId="{914F5908-D970-4156-B48C-B78B1907C32B}" type="presOf" srcId="{B1D74469-F276-4F86-8EAB-279FDE9FB781}" destId="{98468745-C141-40C8-BFE9-BAD047193D1B}" srcOrd="0" destOrd="0" presId="urn:microsoft.com/office/officeart/2005/8/layout/arrow1"/>
    <dgm:cxn modelId="{0F225EE0-F636-4869-A859-479D38C9AA4F}" type="presOf" srcId="{2926ADF8-4EA7-42AE-95BD-82DDED387017}" destId="{A5330DE5-462F-4F30-AE7C-1F54E09A04EF}" srcOrd="0" destOrd="0" presId="urn:microsoft.com/office/officeart/2005/8/layout/arrow1"/>
    <dgm:cxn modelId="{214D64D4-4C13-48EF-8B0B-0E91DFEDCB86}" srcId="{E77703EF-9807-45D5-BFE8-4FC1A318C403}" destId="{B1D74469-F276-4F86-8EAB-279FDE9FB781}" srcOrd="0" destOrd="0" parTransId="{27831137-3E5D-472E-BA06-6A44906FCB23}" sibTransId="{89C54FBD-37DF-437C-988A-B9AF6E0E88DB}"/>
    <dgm:cxn modelId="{C6ACF7F5-E3C2-469E-9C19-01A559D313C2}" srcId="{E77703EF-9807-45D5-BFE8-4FC1A318C403}" destId="{2926ADF8-4EA7-42AE-95BD-82DDED387017}" srcOrd="1" destOrd="0" parTransId="{4F9863D1-D89D-47A2-96A5-B1D7506C4577}" sibTransId="{5F0F3C2B-D058-4449-829A-0F5F45F2B695}"/>
    <dgm:cxn modelId="{BDE412C6-3676-496B-B1B9-458D2995414E}" type="presParOf" srcId="{43D43884-9932-4794-A0DD-923888C1DB25}" destId="{98468745-C141-40C8-BFE9-BAD047193D1B}" srcOrd="0" destOrd="0" presId="urn:microsoft.com/office/officeart/2005/8/layout/arrow1"/>
    <dgm:cxn modelId="{231FEB67-C72D-429F-B92B-D79DFAE7E9E2}" type="presParOf" srcId="{43D43884-9932-4794-A0DD-923888C1DB25}" destId="{A5330DE5-462F-4F30-AE7C-1F54E09A04EF}" srcOrd="1" destOrd="0" presId="urn:microsoft.com/office/officeart/2005/8/layout/arrow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468745-C141-40C8-BFE9-BAD047193D1B}">
      <dsp:nvSpPr>
        <dsp:cNvPr id="0" name=""/>
        <dsp:cNvSpPr/>
      </dsp:nvSpPr>
      <dsp:spPr>
        <a:xfrm rot="16200000">
          <a:off x="190" y="472825"/>
          <a:ext cx="2182244" cy="2182244"/>
        </a:xfrm>
        <a:prstGeom prst="upArrow">
          <a:avLst>
            <a:gd name="adj1" fmla="val 50000"/>
            <a:gd name="adj2" fmla="val 35000"/>
          </a:avLst>
        </a:prstGeom>
        <a:solidFill>
          <a:srgbClr val="00B0F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b="1" kern="1200" cap="all" spc="0" dirty="0" smtClean="0">
              <a:ln w="9000" cmpd="sng">
                <a:prstDash val="solid"/>
              </a:ln>
              <a:effectLst>
                <a:reflection blurRad="12700" stA="28000" endPos="45000" dist="1000" dir="5400000" sy="-100000" algn="bl" rotWithShape="0"/>
              </a:effectLst>
            </a:rPr>
            <a:t>修正、改变图式</a:t>
          </a:r>
          <a:endParaRPr lang="zh-CN" altLang="en-US" sz="1500" b="1" kern="1200" cap="all" spc="0" dirty="0">
            <a:ln w="9000" cmpd="sng">
              <a:prstDash val="solid"/>
            </a:ln>
            <a:effectLst>
              <a:reflection blurRad="12700" stA="28000" endPos="45000" dist="1000" dir="5400000" sy="-100000" algn="bl" rotWithShape="0"/>
            </a:effectLst>
          </a:endParaRPr>
        </a:p>
      </dsp:txBody>
      <dsp:txXfrm rot="16200000">
        <a:off x="190" y="472825"/>
        <a:ext cx="2182244" cy="2182244"/>
      </dsp:txXfrm>
    </dsp:sp>
    <dsp:sp modelId="{A5330DE5-462F-4F30-AE7C-1F54E09A04EF}">
      <dsp:nvSpPr>
        <dsp:cNvPr id="0" name=""/>
        <dsp:cNvSpPr/>
      </dsp:nvSpPr>
      <dsp:spPr>
        <a:xfrm rot="5400000">
          <a:off x="2401397" y="472825"/>
          <a:ext cx="2182244" cy="2182244"/>
        </a:xfrm>
        <a:prstGeom prst="upArrow">
          <a:avLst>
            <a:gd name="adj1" fmla="val 50000"/>
            <a:gd name="adj2" fmla="val 35000"/>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zh-CN" altLang="en-US" sz="1500" b="1" kern="1200" cap="all" spc="0" dirty="0" smtClean="0">
              <a:ln w="9000" cmpd="sng">
                <a:prstDash val="solid"/>
              </a:ln>
              <a:solidFill>
                <a:schemeClr val="tx2"/>
              </a:solidFill>
              <a:effectLst>
                <a:reflection blurRad="12700" stA="28000" endPos="45000" dist="1000" dir="5400000" sy="-100000" algn="bl" rotWithShape="0"/>
              </a:effectLst>
            </a:rPr>
            <a:t>拒绝、过滤外界信息、不许质疑图式</a:t>
          </a:r>
          <a:endParaRPr lang="zh-CN" altLang="en-US" sz="1500" b="1" kern="1200" cap="all" spc="0" dirty="0">
            <a:ln w="9000" cmpd="sng">
              <a:prstDash val="solid"/>
            </a:ln>
            <a:solidFill>
              <a:schemeClr val="tx2"/>
            </a:solidFill>
            <a:effectLst>
              <a:reflection blurRad="12700" stA="28000" endPos="45000" dist="1000" dir="5400000" sy="-100000" algn="bl" rotWithShape="0"/>
            </a:effectLst>
          </a:endParaRPr>
        </a:p>
      </dsp:txBody>
      <dsp:txXfrm rot="5400000">
        <a:off x="2401397" y="472825"/>
        <a:ext cx="2182244" cy="2182244"/>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13315" name="Rectangle 3"/>
          <p:cNvSpPr>
            <a:spLocks noGrp="1" noChangeArrowheads="1"/>
          </p:cNvSpPr>
          <p:nvPr>
            <p:ph type="dt" idx="1"/>
          </p:nvPr>
        </p:nvSpPr>
        <p:spPr bwMode="auto">
          <a:xfrm>
            <a:off x="3763963" y="0"/>
            <a:ext cx="2879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65163" y="4645025"/>
            <a:ext cx="5314950" cy="4398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Arial" charset="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763963" y="9286875"/>
            <a:ext cx="2879725"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Arial" charset="0"/>
                <a:ea typeface="宋体" pitchFamily="2" charset="-122"/>
              </a:defRPr>
            </a:lvl1pPr>
          </a:lstStyle>
          <a:p>
            <a:pPr>
              <a:defRPr/>
            </a:pPr>
            <a:fld id="{438BF72E-8768-4590-94D0-621865215C4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7936894-C8AD-4A13-BF19-CECFD04A358F}" type="slidenum">
              <a:rPr lang="en-US" altLang="zh-CN" smtClean="0"/>
              <a:pPr/>
              <a:t>1</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Arial" charset="0"/>
                <a:ea typeface="宋体" pitchFamily="2" charset="-122"/>
                <a:cs typeface="+mn-cs"/>
              </a:rPr>
              <a:t>是记忆系统的开始阶段，也称感觉登记，是记忆的一种原始的感觉形式，感觉记忆在外界刺激停止作用后，为后续的信息加工提供了可能，其编码的主要形式依赖于信息的物理特征，因而具有鲜明的形象性。</a:t>
            </a:r>
            <a:endParaRPr lang="zh-CN" altLang="en-US" dirty="0"/>
          </a:p>
        </p:txBody>
      </p:sp>
      <p:sp>
        <p:nvSpPr>
          <p:cNvPr id="4" name="灯片编号占位符 3"/>
          <p:cNvSpPr>
            <a:spLocks noGrp="1"/>
          </p:cNvSpPr>
          <p:nvPr>
            <p:ph type="sldNum" sz="quarter" idx="10"/>
          </p:nvPr>
        </p:nvSpPr>
        <p:spPr/>
        <p:txBody>
          <a:bodyPr/>
          <a:lstStyle/>
          <a:p>
            <a:pPr>
              <a:defRPr/>
            </a:pPr>
            <a:fld id="{438BF72E-8768-4590-94D0-621865215C4A}" type="slidenum">
              <a:rPr lang="en-US" altLang="zh-CN" smtClean="0"/>
              <a:pPr>
                <a:defRPr/>
              </a:pPr>
              <a:t>13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err="1" smtClean="0">
                <a:solidFill>
                  <a:schemeClr val="tx1"/>
                </a:solidFill>
                <a:latin typeface="Arial" charset="0"/>
                <a:ea typeface="宋体" pitchFamily="2" charset="-122"/>
                <a:cs typeface="+mn-cs"/>
              </a:rPr>
              <a:t>Sperling</a:t>
            </a:r>
            <a:r>
              <a:rPr lang="zh-CN" altLang="zh-CN" sz="1200" kern="1200" dirty="0" smtClean="0">
                <a:solidFill>
                  <a:schemeClr val="tx1"/>
                </a:solidFill>
                <a:latin typeface="Arial" charset="0"/>
                <a:ea typeface="宋体" pitchFamily="2" charset="-122"/>
                <a:cs typeface="+mn-cs"/>
              </a:rPr>
              <a:t>发现，短暂呈现的视觉信息，如不经注意的进一步加工，就会迅速消失。表现为“看见的比记住的多”。因此，短暂呈现记忆项后，让被试报告记住的项目数，实际上测定的是被试最终记住的项目而非起初知觉到的项目。</a:t>
            </a:r>
            <a:endParaRPr lang="zh-CN" altLang="en-US" dirty="0"/>
          </a:p>
        </p:txBody>
      </p:sp>
      <p:sp>
        <p:nvSpPr>
          <p:cNvPr id="4" name="灯片编号占位符 3"/>
          <p:cNvSpPr>
            <a:spLocks noGrp="1"/>
          </p:cNvSpPr>
          <p:nvPr>
            <p:ph type="sldNum" sz="quarter" idx="10"/>
          </p:nvPr>
        </p:nvSpPr>
        <p:spPr/>
        <p:txBody>
          <a:bodyPr/>
          <a:lstStyle/>
          <a:p>
            <a:pPr>
              <a:defRPr/>
            </a:pPr>
            <a:fld id="{438BF72E-8768-4590-94D0-621865215C4A}" type="slidenum">
              <a:rPr lang="en-US" altLang="zh-CN" smtClean="0"/>
              <a:pPr>
                <a:defRPr/>
              </a:pPr>
              <a:t>14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Arial" charset="0"/>
                <a:ea typeface="宋体" pitchFamily="2" charset="-122"/>
                <a:cs typeface="+mn-cs"/>
              </a:rPr>
              <a:t>而后，通过改变声音信号的滞后时间，即在呈现信息消失后过一段时间再让被试做部分报告，借此可以进一步推测视觉影像的存储时间。结果发现，随着声音信号的延迟，部分报告法的回忆成绩开始迅速下降，当延迟</a:t>
            </a:r>
            <a:r>
              <a:rPr lang="en-US" altLang="zh-CN" sz="1200" kern="1200" dirty="0" smtClean="0">
                <a:solidFill>
                  <a:schemeClr val="tx1"/>
                </a:solidFill>
                <a:latin typeface="Arial" charset="0"/>
                <a:ea typeface="宋体" pitchFamily="2" charset="-122"/>
                <a:cs typeface="+mn-cs"/>
              </a:rPr>
              <a:t>500</a:t>
            </a:r>
            <a:r>
              <a:rPr lang="zh-CN" altLang="zh-CN" sz="1200" kern="1200" dirty="0" smtClean="0">
                <a:solidFill>
                  <a:schemeClr val="tx1"/>
                </a:solidFill>
                <a:latin typeface="Arial" charset="0"/>
                <a:ea typeface="宋体" pitchFamily="2" charset="-122"/>
                <a:cs typeface="+mn-cs"/>
              </a:rPr>
              <a:t>毫秒时，部分报告法所得结果与全部报告法接近；当延迟</a:t>
            </a:r>
            <a:r>
              <a:rPr lang="en-US" altLang="zh-CN" sz="1200" kern="1200" dirty="0" smtClean="0">
                <a:solidFill>
                  <a:schemeClr val="tx1"/>
                </a:solidFill>
                <a:latin typeface="Arial" charset="0"/>
                <a:ea typeface="宋体" pitchFamily="2" charset="-122"/>
                <a:cs typeface="+mn-cs"/>
              </a:rPr>
              <a:t>1000</a:t>
            </a:r>
            <a:r>
              <a:rPr lang="zh-CN" altLang="zh-CN" sz="1200" kern="1200" dirty="0" smtClean="0">
                <a:solidFill>
                  <a:schemeClr val="tx1"/>
                </a:solidFill>
                <a:latin typeface="Arial" charset="0"/>
                <a:ea typeface="宋体" pitchFamily="2" charset="-122"/>
                <a:cs typeface="+mn-cs"/>
              </a:rPr>
              <a:t>毫秒时，两者就几乎没有差别了。</a:t>
            </a:r>
            <a:endParaRPr lang="zh-CN" altLang="en-US" dirty="0"/>
          </a:p>
        </p:txBody>
      </p:sp>
      <p:sp>
        <p:nvSpPr>
          <p:cNvPr id="4" name="灯片编号占位符 3"/>
          <p:cNvSpPr>
            <a:spLocks noGrp="1"/>
          </p:cNvSpPr>
          <p:nvPr>
            <p:ph type="sldNum" sz="quarter" idx="10"/>
          </p:nvPr>
        </p:nvSpPr>
        <p:spPr/>
        <p:txBody>
          <a:bodyPr/>
          <a:lstStyle/>
          <a:p>
            <a:pPr>
              <a:defRPr/>
            </a:pPr>
            <a:fld id="{438BF72E-8768-4590-94D0-621865215C4A}" type="slidenum">
              <a:rPr lang="en-US" altLang="zh-CN" smtClean="0"/>
              <a:pPr>
                <a:defRPr/>
              </a:pPr>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宋体" pitchFamily="2" charset="-122"/>
                <a:cs typeface="+mn-cs"/>
              </a:rPr>
              <a:t>一般把视觉的瞬时记忆叫图像记忆（</a:t>
            </a:r>
            <a:r>
              <a:rPr lang="en-US" altLang="zh-CN" sz="1200" kern="1200" dirty="0" smtClean="0">
                <a:solidFill>
                  <a:schemeClr val="tx1"/>
                </a:solidFill>
                <a:latin typeface="Arial" charset="0"/>
                <a:ea typeface="宋体" pitchFamily="2" charset="-122"/>
                <a:cs typeface="+mn-cs"/>
              </a:rPr>
              <a:t>iconic memory</a:t>
            </a:r>
            <a:r>
              <a:rPr lang="zh-CN" altLang="zh-CN" sz="1200" kern="1200" dirty="0" smtClean="0">
                <a:solidFill>
                  <a:schemeClr val="tx1"/>
                </a:solidFill>
                <a:latin typeface="Arial" charset="0"/>
                <a:ea typeface="宋体" pitchFamily="2" charset="-122"/>
                <a:cs typeface="+mn-cs"/>
              </a:rPr>
              <a:t>），而把听觉的瞬时记忆叫声像记忆（</a:t>
            </a:r>
            <a:r>
              <a:rPr lang="en-US" altLang="zh-CN" sz="1200" kern="1200" dirty="0" smtClean="0">
                <a:solidFill>
                  <a:schemeClr val="tx1"/>
                </a:solidFill>
                <a:latin typeface="Arial" charset="0"/>
                <a:ea typeface="宋体" pitchFamily="2" charset="-122"/>
                <a:cs typeface="+mn-cs"/>
              </a:rPr>
              <a:t>echoic memory</a:t>
            </a:r>
            <a:r>
              <a:rPr lang="zh-CN" altLang="zh-CN" sz="1200" kern="1200" dirty="0" smtClean="0">
                <a:solidFill>
                  <a:schemeClr val="tx1"/>
                </a:solidFill>
                <a:latin typeface="Arial" charset="0"/>
                <a:ea typeface="宋体" pitchFamily="2" charset="-122"/>
                <a:cs typeface="+mn-cs"/>
              </a:rPr>
              <a:t>）。</a:t>
            </a:r>
            <a:r>
              <a:rPr lang="en-US" altLang="zh-CN" sz="1200" kern="1200" dirty="0" smtClean="0">
                <a:solidFill>
                  <a:schemeClr val="tx1"/>
                </a:solidFill>
                <a:latin typeface="Arial" charset="0"/>
                <a:ea typeface="宋体" pitchFamily="2" charset="-122"/>
                <a:cs typeface="+mn-cs"/>
              </a:rPr>
              <a:t>Darwin</a:t>
            </a:r>
            <a:r>
              <a:rPr lang="zh-CN" altLang="zh-CN" sz="1200" kern="1200" dirty="0" smtClean="0">
                <a:solidFill>
                  <a:schemeClr val="tx1"/>
                </a:solidFill>
                <a:latin typeface="Arial" charset="0"/>
                <a:ea typeface="宋体" pitchFamily="2" charset="-122"/>
                <a:cs typeface="+mn-cs"/>
              </a:rPr>
              <a:t>等人对声像记忆的性质进行了研究，发现声像记忆的容量要比图像记忆小，平均为</a:t>
            </a:r>
            <a:r>
              <a:rPr lang="en-US" altLang="zh-CN" sz="1200" kern="1200" dirty="0" smtClean="0">
                <a:solidFill>
                  <a:schemeClr val="tx1"/>
                </a:solidFill>
                <a:latin typeface="Arial" charset="0"/>
                <a:ea typeface="宋体" pitchFamily="2" charset="-122"/>
                <a:cs typeface="+mn-cs"/>
              </a:rPr>
              <a:t>5</a:t>
            </a:r>
            <a:r>
              <a:rPr lang="zh-CN" altLang="zh-CN" sz="1200" kern="1200" dirty="0" smtClean="0">
                <a:solidFill>
                  <a:schemeClr val="tx1"/>
                </a:solidFill>
                <a:latin typeface="Arial" charset="0"/>
                <a:ea typeface="宋体" pitchFamily="2" charset="-122"/>
                <a:cs typeface="+mn-cs"/>
              </a:rPr>
              <a:t>个左右，但声像记忆的保持时间要比图像记忆长，最长可达</a:t>
            </a:r>
            <a:r>
              <a:rPr lang="en-US" altLang="zh-CN" sz="1200" kern="1200" dirty="0" smtClean="0">
                <a:solidFill>
                  <a:schemeClr val="tx1"/>
                </a:solidFill>
                <a:latin typeface="Arial" charset="0"/>
                <a:ea typeface="宋体" pitchFamily="2" charset="-122"/>
                <a:cs typeface="+mn-cs"/>
              </a:rPr>
              <a:t>4</a:t>
            </a:r>
            <a:r>
              <a:rPr lang="zh-CN" altLang="zh-CN" sz="1200" kern="1200" dirty="0" smtClean="0">
                <a:solidFill>
                  <a:schemeClr val="tx1"/>
                </a:solidFill>
                <a:latin typeface="Arial" charset="0"/>
                <a:ea typeface="宋体" pitchFamily="2" charset="-122"/>
                <a:cs typeface="+mn-cs"/>
              </a:rPr>
              <a:t>秒。</a:t>
            </a:r>
          </a:p>
          <a:p>
            <a:endParaRPr lang="zh-CN" altLang="en-US" dirty="0"/>
          </a:p>
        </p:txBody>
      </p:sp>
      <p:sp>
        <p:nvSpPr>
          <p:cNvPr id="4" name="灯片编号占位符 3"/>
          <p:cNvSpPr>
            <a:spLocks noGrp="1"/>
          </p:cNvSpPr>
          <p:nvPr>
            <p:ph type="sldNum" sz="quarter" idx="10"/>
          </p:nvPr>
        </p:nvSpPr>
        <p:spPr/>
        <p:txBody>
          <a:bodyPr/>
          <a:lstStyle/>
          <a:p>
            <a:pPr>
              <a:defRPr/>
            </a:pPr>
            <a:fld id="{438BF72E-8768-4590-94D0-621865215C4A}" type="slidenum">
              <a:rPr lang="en-US" altLang="zh-CN" smtClean="0"/>
              <a:pPr>
                <a:defRPr/>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7936894-C8AD-4A13-BF19-CECFD04A358F}" type="slidenum">
              <a:rPr lang="en-US" altLang="zh-CN" smtClean="0"/>
              <a:pPr/>
              <a:t>18</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smtClean="0"/>
              <a:t>之所以选取上述字符，目的有两点：第一，只选用辅音字母，可以最大程度减弱被试将字符数组解释为单词加以记忆的可能；第二，由于</a:t>
            </a:r>
            <a:r>
              <a:rPr lang="en-US" altLang="zh-CN" dirty="0" smtClean="0"/>
              <a:t>0</a:t>
            </a:r>
            <a:r>
              <a:rPr lang="zh-CN" altLang="zh-CN" dirty="0" smtClean="0"/>
              <a:t>与</a:t>
            </a:r>
            <a:r>
              <a:rPr lang="en-US" altLang="zh-CN" dirty="0" smtClean="0"/>
              <a:t>O</a:t>
            </a:r>
            <a:r>
              <a:rPr lang="zh-CN" altLang="zh-CN" dirty="0" smtClean="0"/>
              <a:t>和</a:t>
            </a:r>
            <a:r>
              <a:rPr lang="en-US" altLang="zh-CN" dirty="0" smtClean="0"/>
              <a:t>D</a:t>
            </a:r>
            <a:r>
              <a:rPr lang="zh-CN" altLang="zh-CN" dirty="0" smtClean="0"/>
              <a:t>、</a:t>
            </a:r>
            <a:r>
              <a:rPr lang="en-US" altLang="zh-CN" dirty="0" smtClean="0"/>
              <a:t>8</a:t>
            </a:r>
            <a:r>
              <a:rPr lang="zh-CN" altLang="zh-CN" dirty="0" smtClean="0"/>
              <a:t>与</a:t>
            </a:r>
            <a:r>
              <a:rPr lang="en-US" altLang="zh-CN" dirty="0" smtClean="0"/>
              <a:t>B</a:t>
            </a:r>
            <a:r>
              <a:rPr lang="zh-CN" altLang="zh-CN" dirty="0" smtClean="0"/>
              <a:t>、</a:t>
            </a:r>
            <a:r>
              <a:rPr lang="en-US" altLang="zh-CN" dirty="0" smtClean="0"/>
              <a:t>5</a:t>
            </a:r>
            <a:r>
              <a:rPr lang="zh-CN" altLang="zh-CN" dirty="0" smtClean="0"/>
              <a:t>与</a:t>
            </a:r>
            <a:r>
              <a:rPr lang="en-US" altLang="zh-CN" dirty="0" smtClean="0"/>
              <a:t>S</a:t>
            </a:r>
            <a:r>
              <a:rPr lang="zh-CN" altLang="zh-CN" dirty="0" smtClean="0"/>
              <a:t>，</a:t>
            </a:r>
            <a:r>
              <a:rPr lang="en-US" altLang="zh-CN" dirty="0" smtClean="0"/>
              <a:t>1</a:t>
            </a:r>
            <a:r>
              <a:rPr lang="zh-CN" altLang="zh-CN" dirty="0" smtClean="0"/>
              <a:t>与</a:t>
            </a:r>
            <a:r>
              <a:rPr lang="en-US" altLang="zh-CN" dirty="0" smtClean="0"/>
              <a:t>I</a:t>
            </a:r>
            <a:r>
              <a:rPr lang="zh-CN" altLang="zh-CN" dirty="0" smtClean="0"/>
              <a:t>，</a:t>
            </a:r>
            <a:r>
              <a:rPr lang="en-US" altLang="zh-CN" dirty="0" smtClean="0"/>
              <a:t>2</a:t>
            </a:r>
            <a:r>
              <a:rPr lang="zh-CN" altLang="zh-CN" dirty="0" smtClean="0"/>
              <a:t>与</a:t>
            </a:r>
            <a:r>
              <a:rPr lang="en-US" altLang="zh-CN" dirty="0" smtClean="0"/>
              <a:t>Z</a:t>
            </a:r>
            <a:r>
              <a:rPr lang="zh-CN" altLang="zh-CN" dirty="0" smtClean="0"/>
              <a:t>，容易发生混淆，故将上述字符一并排除。</a:t>
            </a:r>
            <a:endParaRPr lang="zh-CN" altLang="en-US" dirty="0"/>
          </a:p>
        </p:txBody>
      </p:sp>
      <p:sp>
        <p:nvSpPr>
          <p:cNvPr id="4" name="灯片编号占位符 3"/>
          <p:cNvSpPr>
            <a:spLocks noGrp="1"/>
          </p:cNvSpPr>
          <p:nvPr>
            <p:ph type="sldNum" sz="quarter" idx="10"/>
          </p:nvPr>
        </p:nvSpPr>
        <p:spPr/>
        <p:txBody>
          <a:bodyPr/>
          <a:lstStyle/>
          <a:p>
            <a:pPr>
              <a:defRPr/>
            </a:pPr>
            <a:fld id="{438BF72E-8768-4590-94D0-621865215C4A}" type="slidenum">
              <a:rPr lang="en-US" altLang="zh-CN" smtClean="0"/>
              <a:pPr>
                <a:defRPr/>
              </a:pPr>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17678CF-F249-4F3F-A6E6-D20D58689571}" type="slidenum">
              <a:rPr lang="en-US" altLang="zh-CN" smtClean="0"/>
              <a:pPr/>
              <a:t>24</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zh-CN" altLang="en-US" smtClean="0"/>
              <a:t>也可采用面包屑路径的方式</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8E1C296-E15E-49B0-8E97-B2FB83AE798B}" type="slidenum">
              <a:rPr lang="en-US" altLang="zh-CN" smtClean="0"/>
              <a:pPr/>
              <a:t>25</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zh-CN" altLang="en-US" smtClean="0"/>
              <a:t>也可采用面包屑路径的方式</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951E22B-16F9-49B8-931A-D536778B1D50}" type="slidenum">
              <a:rPr lang="en-US" altLang="zh-CN" smtClean="0"/>
              <a:pPr/>
              <a:t>26</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zh-CN" altLang="en-US" dirty="0" smtClean="0"/>
              <a:t>短时记忆的编码方式有两种：听觉编码（语言文字材料）和视觉编码（非语言文字材料）</a:t>
            </a:r>
          </a:p>
          <a:p>
            <a:pPr eaLnBrk="1" hangingPunct="1"/>
            <a:r>
              <a:rPr lang="zh-CN" altLang="en-US" dirty="0" smtClean="0"/>
              <a:t>短时记忆中的信息是当前正在加工的信息，因而可以被意识到，因为的信息的加工必须要在此处完成（无论是短时记忆或者是长时记忆中的信息都必须要在短时记忆中操作完成），短时记忆中的信息必须要经过复述才能进入长时记忆。</a:t>
            </a:r>
          </a:p>
          <a:p>
            <a:pPr eaLnBrk="1" hangingPunct="1"/>
            <a:endParaRPr lang="zh-CN" altLang="en-US" dirty="0" smtClean="0"/>
          </a:p>
          <a:p>
            <a:pPr eaLnBrk="1" hangingPunct="1"/>
            <a:r>
              <a:rPr lang="zh-CN" altLang="en-US" dirty="0" smtClean="0"/>
              <a:t>长时记忆中的编码：语义编码（用语言对信息进行加工，按材料的意义加以组织的编码）和形象编码（以感觉影像的形式对事物的意义进行编码）</a:t>
            </a:r>
          </a:p>
          <a:p>
            <a:pPr eaLnBrk="1" hangingPunct="1"/>
            <a:r>
              <a:rPr lang="zh-CN" altLang="en-US" dirty="0" smtClean="0"/>
              <a:t>长时记忆中的信息，人是无法直接意识到的，只要当把长时记忆中的信息提取到短时记忆中才能被人意识到</a:t>
            </a:r>
          </a:p>
          <a:p>
            <a:pPr eaLnBrk="1" hangingPunct="1"/>
            <a:r>
              <a:rPr lang="zh-CN" altLang="en-US" dirty="0" smtClean="0"/>
              <a:t>长时记忆的遗忘或是因为自然的衰退或是因为干扰照成</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p:spPr>
        <p:txBody>
          <a:bodyPr/>
          <a:lstStyle/>
          <a:p>
            <a:pPr eaLnBrk="1" hangingPunct="1"/>
            <a:r>
              <a:rPr lang="zh-CN" altLang="en-US" smtClean="0"/>
              <a:t>按信息的编码、储存和提取方式的不同，以及信息存储时间的长短的不同将记忆系统划分为三个子系统</a:t>
            </a:r>
          </a:p>
        </p:txBody>
      </p:sp>
      <p:sp>
        <p:nvSpPr>
          <p:cNvPr id="56324" name="灯片编号占位符 3"/>
          <p:cNvSpPr>
            <a:spLocks noGrp="1"/>
          </p:cNvSpPr>
          <p:nvPr>
            <p:ph type="sldNum" sz="quarter" idx="5"/>
          </p:nvPr>
        </p:nvSpPr>
        <p:spPr>
          <a:noFill/>
        </p:spPr>
        <p:txBody>
          <a:bodyPr/>
          <a:lstStyle/>
          <a:p>
            <a:fld id="{D0F304DE-4874-413C-8A2F-6AEDB4738475}" type="slidenum">
              <a:rPr lang="en-US" altLang="zh-CN" smtClean="0"/>
              <a:pPr/>
              <a:t>27</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7936894-C8AD-4A13-BF19-CECFD04A358F}" type="slidenum">
              <a:rPr lang="en-US" altLang="zh-CN" smtClean="0"/>
              <a:pPr/>
              <a:t>2</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Mayo Clinic Psychometric test</a:t>
            </a:r>
          </a:p>
          <a:p>
            <a:r>
              <a:rPr lang="en-US" altLang="zh-CN" smtClean="0"/>
              <a:t>In the following pictures you see women</a:t>
            </a:r>
            <a:r>
              <a:rPr lang="en-US" altLang="zh-CN" baseline="0" smtClean="0"/>
              <a:t> with  a range of facial expressions  study the expressions and try to guess what is going on. </a:t>
            </a:r>
            <a:endParaRPr lang="zh-CN" altLang="en-US"/>
          </a:p>
        </p:txBody>
      </p:sp>
      <p:sp>
        <p:nvSpPr>
          <p:cNvPr id="4" name="灯片编号占位符 3"/>
          <p:cNvSpPr>
            <a:spLocks noGrp="1"/>
          </p:cNvSpPr>
          <p:nvPr>
            <p:ph type="sldNum" sz="quarter" idx="10"/>
          </p:nvPr>
        </p:nvSpPr>
        <p:spPr/>
        <p:txBody>
          <a:bodyPr/>
          <a:lstStyle/>
          <a:p>
            <a:pPr>
              <a:defRPr/>
            </a:pPr>
            <a:fld id="{A3C93B64-8DAA-40F8-B9D8-D3758414C939}" type="slidenum">
              <a:rPr lang="en-US" altLang="zh-CN"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 </a:t>
            </a:r>
            <a:r>
              <a:rPr lang="zh-CN" altLang="en-US" smtClean="0"/>
              <a:t>己所不欲勿施于人，换位思考</a:t>
            </a:r>
            <a:endParaRPr lang="zh-CN" altLang="en-US"/>
          </a:p>
        </p:txBody>
      </p:sp>
      <p:sp>
        <p:nvSpPr>
          <p:cNvPr id="4" name="灯片编号占位符 3"/>
          <p:cNvSpPr>
            <a:spLocks noGrp="1"/>
          </p:cNvSpPr>
          <p:nvPr>
            <p:ph type="sldNum" sz="quarter" idx="10"/>
          </p:nvPr>
        </p:nvSpPr>
        <p:spPr/>
        <p:txBody>
          <a:bodyPr/>
          <a:lstStyle/>
          <a:p>
            <a:pPr>
              <a:defRPr/>
            </a:pPr>
            <a:fld id="{A3C93B64-8DAA-40F8-B9D8-D3758414C939}" type="slidenum">
              <a:rPr lang="en-US" altLang="zh-CN"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E7B14D-06D3-4EAF-AF09-11CCCA63B76B}" type="slidenum">
              <a:rPr lang="en-US" altLang="zh-CN" smtClean="0"/>
              <a:pPr/>
              <a:t>8</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zh-CN" altLang="en-US" dirty="0" smtClean="0"/>
              <a:t>记忆是人类智慧的根本，是人类的心理发展的基石</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19660F5-4669-4087-95A9-EA7CACF2ADB0}" type="slidenum">
              <a:rPr lang="en-US" altLang="zh-CN" smtClean="0"/>
              <a:pPr/>
              <a:t>9</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latin typeface="微软雅黑"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84869A6-0EB8-4145-AE0E-B37D4112B149}" type="slidenum">
              <a:rPr lang="en-US" altLang="zh-CN" smtClean="0"/>
              <a:pPr/>
              <a:t>10</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smtClean="0"/>
              <a:t>感觉记忆扩充了从环境中获取信息的容量，映像记忆是一种能让你非常短时间内存储大量信息的视觉记忆形式。回声记忆保存听觉刺激，尽管他们比映像记忆持续更长的时间，但是，回声记忆很容易被新信息所替代。</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AB4992A-917A-4FDA-B528-010C18F1F229}" type="slidenum">
              <a:rPr lang="en-US" altLang="zh-CN" smtClean="0"/>
              <a:pPr/>
              <a:t>11</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7936894-C8AD-4A13-BF19-CECFD04A358F}" type="slidenum">
              <a:rPr lang="en-US" altLang="zh-CN" smtClean="0"/>
              <a:pPr/>
              <a:t>12</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32888" cy="3429000"/>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 name="Rectangle 3"/>
          <p:cNvSpPr>
            <a:spLocks noChangeArrowheads="1"/>
          </p:cNvSpPr>
          <p:nvPr/>
        </p:nvSpPr>
        <p:spPr bwMode="auto">
          <a:xfrm>
            <a:off x="0" y="6308725"/>
            <a:ext cx="9144000" cy="549275"/>
          </a:xfrm>
          <a:prstGeom prst="rect">
            <a:avLst/>
          </a:prstGeom>
          <a:solidFill>
            <a:schemeClr val="tx1"/>
          </a:solidFill>
          <a:ln w="9525">
            <a:noFill/>
            <a:miter lim="800000"/>
            <a:headEnd/>
            <a:tailEnd/>
          </a:ln>
          <a:effectLst/>
        </p:spPr>
        <p:txBody>
          <a:bodyPr wrap="none" anchor="ctr"/>
          <a:lstStyle/>
          <a:p>
            <a:pPr>
              <a:defRPr/>
            </a:pPr>
            <a:endParaRPr lang="zh-CN" altLang="en-US"/>
          </a:p>
        </p:txBody>
      </p:sp>
      <p:sp>
        <p:nvSpPr>
          <p:cNvPr id="6" name="Line 4"/>
          <p:cNvSpPr>
            <a:spLocks noChangeShapeType="1"/>
          </p:cNvSpPr>
          <p:nvPr/>
        </p:nvSpPr>
        <p:spPr bwMode="auto">
          <a:xfrm>
            <a:off x="9525" y="3511550"/>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7" name="Line 10"/>
          <p:cNvSpPr>
            <a:spLocks noChangeShapeType="1"/>
          </p:cNvSpPr>
          <p:nvPr/>
        </p:nvSpPr>
        <p:spPr bwMode="auto">
          <a:xfrm>
            <a:off x="0" y="3433763"/>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369669" name="Rectangle 5"/>
          <p:cNvSpPr>
            <a:spLocks noGrp="1" noChangeArrowheads="1"/>
          </p:cNvSpPr>
          <p:nvPr>
            <p:ph type="ctrTitle" sz="quarter"/>
          </p:nvPr>
        </p:nvSpPr>
        <p:spPr>
          <a:xfrm>
            <a:off x="685800" y="1828800"/>
            <a:ext cx="7772400" cy="1143000"/>
          </a:xfrm>
        </p:spPr>
        <p:txBody>
          <a:bodyPr/>
          <a:lstStyle>
            <a:lvl1pPr algn="ctr">
              <a:defRPr/>
            </a:lvl1pPr>
          </a:lstStyle>
          <a:p>
            <a:r>
              <a:rPr lang="zh-CN" altLang="en-US"/>
              <a:t>单击此处编辑母版标题样式</a:t>
            </a:r>
          </a:p>
        </p:txBody>
      </p:sp>
      <p:sp>
        <p:nvSpPr>
          <p:cNvPr id="369670" name="Rectangle 6"/>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p:txBody>
          <a:bodyPr/>
          <a:lstStyle>
            <a:lvl1pPr>
              <a:defRPr/>
            </a:lvl1pPr>
          </a:lstStyle>
          <a:p>
            <a:pPr>
              <a:defRPr/>
            </a:pPr>
            <a:fld id="{3EA4D006-6839-4CB9-A1D4-6FA8197CCD2A}" type="datetime2">
              <a:rPr lang="zh-CN" altLang="en-US"/>
              <a:pPr>
                <a:defRPr/>
              </a:pPr>
              <a:t>2017年11月9日</a:t>
            </a:fld>
            <a:endParaRPr lang="zh-CN" altLang="zh-CN"/>
          </a:p>
        </p:txBody>
      </p:sp>
      <p:sp>
        <p:nvSpPr>
          <p:cNvPr id="9" name="Rectangle 8"/>
          <p:cNvSpPr>
            <a:spLocks noGrp="1" noChangeArrowheads="1"/>
          </p:cNvSpPr>
          <p:nvPr>
            <p:ph type="ftr" sz="quarter" idx="11"/>
          </p:nvPr>
        </p:nvSpPr>
        <p:spPr/>
        <p:txBody>
          <a:bodyPr/>
          <a:lstStyle>
            <a:lvl1pPr>
              <a:defRPr/>
            </a:lvl1pPr>
          </a:lstStyle>
          <a:p>
            <a:pPr>
              <a:defRPr/>
            </a:pPr>
            <a:r>
              <a:rPr lang="en-US" altLang="zh-CN"/>
              <a:t>主讲人：董一胜</a:t>
            </a:r>
          </a:p>
        </p:txBody>
      </p:sp>
      <p:sp>
        <p:nvSpPr>
          <p:cNvPr id="10" name="Rectangle 9"/>
          <p:cNvSpPr>
            <a:spLocks noGrp="1" noChangeArrowheads="1"/>
          </p:cNvSpPr>
          <p:nvPr>
            <p:ph type="sldNum" sz="quarter" idx="12"/>
          </p:nvPr>
        </p:nvSpPr>
        <p:spPr/>
        <p:txBody>
          <a:bodyPr/>
          <a:lstStyle>
            <a:lvl1pPr>
              <a:defRPr/>
            </a:lvl1pPr>
          </a:lstStyle>
          <a:p>
            <a:pPr>
              <a:defRPr/>
            </a:pPr>
            <a:fld id="{B3095716-C4F4-4584-A488-9ECB61E581BC}" type="slidenum">
              <a:rPr lang="en-US" altLang="zh-CN"/>
              <a:pPr>
                <a:defRPr/>
              </a:pPr>
              <a:t>‹#›</a:t>
            </a:fld>
            <a:endParaRPr lang="en-US" altLang="zh-CN"/>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quarter" idx="10"/>
          </p:nvPr>
        </p:nvSpPr>
        <p:spPr>
          <a:ln/>
        </p:spPr>
        <p:txBody>
          <a:bodyPr/>
          <a:lstStyle>
            <a:lvl1pPr>
              <a:defRPr/>
            </a:lvl1pPr>
          </a:lstStyle>
          <a:p>
            <a:pPr>
              <a:defRPr/>
            </a:pPr>
            <a:fld id="{9F6CD6A0-4FCD-4F13-BDAA-6547FCD343D4}"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4C8EB241-F073-49D1-A5AC-90B137C6F462}" type="slidenum">
              <a:rPr lang="en-US" altLang="zh-CN"/>
              <a:pPr>
                <a:defRPr/>
              </a:pPr>
              <a:t>‹#›</a:t>
            </a:fld>
            <a:endParaRPr lang="en-US" altLang="zh-CN"/>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77E64AC0-4C5D-4959-A2CE-976E130F0A17}"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B2A8EEBE-820C-4B76-A8BF-CA19C64FF78C}" type="slidenum">
              <a:rPr lang="en-US" altLang="zh-CN"/>
              <a:pPr>
                <a:defRPr/>
              </a:pPr>
              <a:t>‹#›</a:t>
            </a:fld>
            <a:endParaRPr lang="en-US" altLang="zh-CN"/>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60B4D2F0-8136-496C-9285-08E30B45217E}"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16FC1724-3AE9-4F55-BCB5-58E7087FC031}" type="slidenum">
              <a:rPr lang="en-US" altLang="zh-CN"/>
              <a:pPr>
                <a:defRPr/>
              </a:pPr>
              <a:t>‹#›</a:t>
            </a:fld>
            <a:endParaRPr lang="en-US" altLang="zh-CN"/>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88913"/>
            <a:ext cx="8207375" cy="11049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207375" cy="4392612"/>
          </a:xfrm>
        </p:spPr>
        <p:txBody>
          <a:bodyPr/>
          <a:lstStyle/>
          <a:p>
            <a:pPr lvl="0"/>
            <a:endParaRPr lang="zh-CN" altLang="en-US" noProof="0" smtClean="0"/>
          </a:p>
        </p:txBody>
      </p:sp>
      <p:sp>
        <p:nvSpPr>
          <p:cNvPr id="4" name="Rectangle 8"/>
          <p:cNvSpPr>
            <a:spLocks noGrp="1" noChangeArrowheads="1"/>
          </p:cNvSpPr>
          <p:nvPr>
            <p:ph type="dt" sz="quarter" idx="10"/>
          </p:nvPr>
        </p:nvSpPr>
        <p:spPr>
          <a:ln/>
        </p:spPr>
        <p:txBody>
          <a:bodyPr/>
          <a:lstStyle>
            <a:lvl1pPr>
              <a:defRPr/>
            </a:lvl1pPr>
          </a:lstStyle>
          <a:p>
            <a:pPr>
              <a:defRPr/>
            </a:pPr>
            <a:fld id="{332597CA-0B04-431D-AFC7-27F9A3E44C56}"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64F0793F-FB94-4665-8864-EE7E66FE50CE}" type="slidenum">
              <a:rPr lang="en-US" altLang="zh-CN"/>
              <a:pPr>
                <a:defRPr/>
              </a:pPr>
              <a:t>‹#›</a:t>
            </a:fld>
            <a:endParaRPr lang="en-US" altLang="zh-CN"/>
          </a:p>
        </p:txBody>
      </p:sp>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4763" y="0"/>
            <a:ext cx="9153526" cy="3429000"/>
          </a:xfrm>
          <a:prstGeom prst="rect">
            <a:avLst/>
          </a:prstGeom>
          <a:solidFill>
            <a:srgbClr val="B2B2B2"/>
          </a:solidFill>
          <a:ln w="9525">
            <a:noFill/>
            <a:miter lim="800000"/>
            <a:headEnd/>
            <a:tailEnd/>
          </a:ln>
          <a:effectLst/>
        </p:spPr>
        <p:txBody>
          <a:bodyPr wrap="none" anchor="ctr"/>
          <a:lstStyle/>
          <a:p>
            <a:pPr>
              <a:defRPr/>
            </a:pPr>
            <a:endParaRPr lang="zh-CN" altLang="en-US"/>
          </a:p>
        </p:txBody>
      </p:sp>
      <p:sp>
        <p:nvSpPr>
          <p:cNvPr id="5" name="Line 4"/>
          <p:cNvSpPr>
            <a:spLocks noChangeShapeType="1"/>
          </p:cNvSpPr>
          <p:nvPr/>
        </p:nvSpPr>
        <p:spPr bwMode="auto">
          <a:xfrm>
            <a:off x="9525" y="3511550"/>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6" name="Line 10"/>
          <p:cNvSpPr>
            <a:spLocks noChangeShapeType="1"/>
          </p:cNvSpPr>
          <p:nvPr/>
        </p:nvSpPr>
        <p:spPr bwMode="auto">
          <a:xfrm>
            <a:off x="0" y="3433763"/>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7" name="AutoShape 11"/>
          <p:cNvSpPr>
            <a:spLocks noChangeArrowheads="1"/>
          </p:cNvSpPr>
          <p:nvPr userDrawn="1"/>
        </p:nvSpPr>
        <p:spPr bwMode="auto">
          <a:xfrm>
            <a:off x="395288" y="4076700"/>
            <a:ext cx="3024187" cy="358775"/>
          </a:xfrm>
          <a:prstGeom prst="wedgeRoundRectCallout">
            <a:avLst>
              <a:gd name="adj1" fmla="val -43912"/>
              <a:gd name="adj2" fmla="val 127875"/>
              <a:gd name="adj3" fmla="val 16667"/>
            </a:avLst>
          </a:prstGeom>
          <a:solidFill>
            <a:schemeClr val="accent1"/>
          </a:solidFill>
          <a:ln w="9525" algn="ctr">
            <a:solidFill>
              <a:schemeClr val="accent2"/>
            </a:solidFill>
            <a:miter lim="800000"/>
            <a:headEnd/>
            <a:tailEnd/>
          </a:ln>
          <a:effectLst/>
        </p:spPr>
        <p:txBody>
          <a:bodyPr lIns="90000" tIns="46800" rIns="90000" bIns="46800" anchor="b" anchorCtr="1"/>
          <a:lstStyle/>
          <a:p>
            <a:pPr algn="ctr">
              <a:lnSpc>
                <a:spcPct val="50000"/>
              </a:lnSpc>
              <a:buClr>
                <a:srgbClr val="282828"/>
              </a:buClr>
              <a:buFont typeface="Wingdings" pitchFamily="2" charset="2"/>
              <a:buNone/>
              <a:defRPr/>
            </a:pPr>
            <a:r>
              <a:rPr lang="zh-CN" altLang="en-US" sz="1200">
                <a:latin typeface="Times New Roman" pitchFamily="18" charset="0"/>
                <a:ea typeface="宋体" pitchFamily="2" charset="-122"/>
              </a:rPr>
              <a:t>此模板仅仅用于测试之用，未发布</a:t>
            </a:r>
          </a:p>
        </p:txBody>
      </p:sp>
      <p:sp>
        <p:nvSpPr>
          <p:cNvPr id="435205" name="Rectangle 5"/>
          <p:cNvSpPr>
            <a:spLocks noGrp="1" noChangeArrowheads="1"/>
          </p:cNvSpPr>
          <p:nvPr>
            <p:ph type="ctrTitle" sz="quarter"/>
          </p:nvPr>
        </p:nvSpPr>
        <p:spPr>
          <a:xfrm>
            <a:off x="685800" y="1828800"/>
            <a:ext cx="7772400" cy="1143000"/>
          </a:xfrm>
        </p:spPr>
        <p:txBody>
          <a:bodyPr/>
          <a:lstStyle>
            <a:lvl1pPr algn="ctr">
              <a:defRPr/>
            </a:lvl1pPr>
          </a:lstStyle>
          <a:p>
            <a:r>
              <a:rPr lang="zh-CN" altLang="en-US"/>
              <a:t>单击此处编辑母版标题样式</a:t>
            </a:r>
          </a:p>
        </p:txBody>
      </p:sp>
      <p:sp>
        <p:nvSpPr>
          <p:cNvPr id="435206" name="Rectangle 6"/>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p:txBody>
          <a:bodyPr/>
          <a:lstStyle>
            <a:lvl1pPr>
              <a:defRPr>
                <a:solidFill>
                  <a:schemeClr val="tx1"/>
                </a:solidFill>
              </a:defRPr>
            </a:lvl1pPr>
          </a:lstStyle>
          <a:p>
            <a:pPr>
              <a:defRPr/>
            </a:pPr>
            <a:fld id="{79FF89EA-FD91-42A0-A198-DCBA5ACFEC1F}" type="datetime2">
              <a:rPr lang="zh-CN" altLang="en-US"/>
              <a:pPr>
                <a:defRPr/>
              </a:pPr>
              <a:t>2017年11月9日</a:t>
            </a:fld>
            <a:endParaRPr lang="zh-CN" altLang="zh-CN"/>
          </a:p>
        </p:txBody>
      </p:sp>
      <p:sp>
        <p:nvSpPr>
          <p:cNvPr id="9" name="Rectangle 8"/>
          <p:cNvSpPr>
            <a:spLocks noGrp="1" noChangeArrowheads="1"/>
          </p:cNvSpPr>
          <p:nvPr>
            <p:ph type="ftr" sz="quarter" idx="11"/>
          </p:nvPr>
        </p:nvSpPr>
        <p:spPr/>
        <p:txBody>
          <a:bodyPr/>
          <a:lstStyle>
            <a:lvl1pPr>
              <a:defRPr>
                <a:solidFill>
                  <a:schemeClr val="tx1"/>
                </a:solidFill>
              </a:defRPr>
            </a:lvl1pPr>
          </a:lstStyle>
          <a:p>
            <a:pPr>
              <a:defRPr/>
            </a:pPr>
            <a:r>
              <a:rPr lang="en-US" altLang="zh-CN"/>
              <a:t>主讲人：董一胜</a:t>
            </a:r>
          </a:p>
        </p:txBody>
      </p:sp>
      <p:sp>
        <p:nvSpPr>
          <p:cNvPr id="10" name="Rectangle 9"/>
          <p:cNvSpPr>
            <a:spLocks noGrp="1" noChangeArrowheads="1"/>
          </p:cNvSpPr>
          <p:nvPr>
            <p:ph type="sldNum" sz="quarter" idx="12"/>
          </p:nvPr>
        </p:nvSpPr>
        <p:spPr/>
        <p:txBody>
          <a:bodyPr/>
          <a:lstStyle>
            <a:lvl1pPr>
              <a:defRPr>
                <a:solidFill>
                  <a:schemeClr val="tx1"/>
                </a:solidFill>
              </a:defRPr>
            </a:lvl1pPr>
          </a:lstStyle>
          <a:p>
            <a:pPr>
              <a:defRPr/>
            </a:pPr>
            <a:fld id="{8EFF138A-C873-4AFC-977B-CAD2C93E27E7}" type="slidenum">
              <a:rPr lang="en-US" altLang="zh-CN"/>
              <a:pPr>
                <a:defRPr/>
              </a:pPr>
              <a:t>‹#›</a:t>
            </a:fld>
            <a:endParaRPr lang="en-US" altLang="zh-CN"/>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8AF9268B-6FC4-4763-A256-6BB5499B7634}"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45B30F56-6ABE-4071-920A-0A27FFC72F23}" type="slidenum">
              <a:rPr lang="en-US" altLang="zh-CN"/>
              <a:pPr>
                <a:defRPr/>
              </a:pPr>
              <a:t>‹#›</a:t>
            </a:fld>
            <a:endParaRPr lang="en-US" altLang="zh-CN"/>
          </a:p>
        </p:txBody>
      </p:sp>
    </p:spTree>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quarter" idx="10"/>
          </p:nvPr>
        </p:nvSpPr>
        <p:spPr>
          <a:ln/>
        </p:spPr>
        <p:txBody>
          <a:bodyPr/>
          <a:lstStyle>
            <a:lvl1pPr>
              <a:defRPr/>
            </a:lvl1pPr>
          </a:lstStyle>
          <a:p>
            <a:pPr>
              <a:defRPr/>
            </a:pPr>
            <a:fld id="{48395205-4B81-424B-B625-27B246A00C0C}"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FD183083-5DD2-4679-B4D5-D272D015436E}" type="slidenum">
              <a:rPr lang="en-US" altLang="zh-CN"/>
              <a:pPr>
                <a:defRPr/>
              </a:pPr>
              <a:t>‹#›</a:t>
            </a:fld>
            <a:endParaRPr lang="en-US" altLang="zh-CN"/>
          </a:p>
        </p:txBody>
      </p:sp>
    </p:spTree>
  </p:cSld>
  <p:clrMapOvr>
    <a:masterClrMapping/>
  </p:clrMapOvr>
  <p:transition spd="med">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2748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27488"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quarter" idx="10"/>
          </p:nvPr>
        </p:nvSpPr>
        <p:spPr>
          <a:ln/>
        </p:spPr>
        <p:txBody>
          <a:bodyPr/>
          <a:lstStyle>
            <a:lvl1pPr>
              <a:defRPr/>
            </a:lvl1pPr>
          </a:lstStyle>
          <a:p>
            <a:pPr>
              <a:defRPr/>
            </a:pPr>
            <a:fld id="{A27549AB-DFC2-4A6F-924E-44D7E6F44939}"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77C44A81-3E74-4328-A47A-8463BD230FD8}" type="slidenum">
              <a:rPr lang="en-US" altLang="zh-CN"/>
              <a:pPr>
                <a:defRPr/>
              </a:pPr>
              <a:t>‹#›</a:t>
            </a:fld>
            <a:endParaRPr lang="en-US" altLang="zh-CN"/>
          </a:p>
        </p:txBody>
      </p:sp>
    </p:spTree>
  </p:cSld>
  <p:clrMapOvr>
    <a:masterClrMapping/>
  </p:clrMapOvr>
  <p:transition spd="med">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quarter" idx="10"/>
          </p:nvPr>
        </p:nvSpPr>
        <p:spPr>
          <a:ln/>
        </p:spPr>
        <p:txBody>
          <a:bodyPr/>
          <a:lstStyle>
            <a:lvl1pPr>
              <a:defRPr/>
            </a:lvl1pPr>
          </a:lstStyle>
          <a:p>
            <a:pPr>
              <a:defRPr/>
            </a:pPr>
            <a:fld id="{7B33A63A-95CA-408B-8DB1-48B3BBF2AEC7}" type="datetime2">
              <a:rPr lang="zh-CN" altLang="en-US"/>
              <a:pPr>
                <a:defRPr/>
              </a:pPr>
              <a:t>2017年11月9日</a:t>
            </a:fld>
            <a:endParaRPr lang="zh-CN" altLang="zh-CN"/>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9" name="Rectangle 10"/>
          <p:cNvSpPr>
            <a:spLocks noGrp="1" noChangeArrowheads="1"/>
          </p:cNvSpPr>
          <p:nvPr>
            <p:ph type="sldNum" sz="quarter" idx="12"/>
          </p:nvPr>
        </p:nvSpPr>
        <p:spPr>
          <a:ln/>
        </p:spPr>
        <p:txBody>
          <a:bodyPr/>
          <a:lstStyle>
            <a:lvl1pPr>
              <a:defRPr/>
            </a:lvl1pPr>
          </a:lstStyle>
          <a:p>
            <a:pPr>
              <a:defRPr/>
            </a:pPr>
            <a:fld id="{BF8F535A-7C01-461A-A3FD-918C81D7C177}" type="slidenum">
              <a:rPr lang="en-US" altLang="zh-CN"/>
              <a:pPr>
                <a:defRPr/>
              </a:pPr>
              <a:t>‹#›</a:t>
            </a:fld>
            <a:endParaRPr lang="en-US" altLang="zh-CN"/>
          </a:p>
        </p:txBody>
      </p:sp>
    </p:spTree>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quarter" idx="10"/>
          </p:nvPr>
        </p:nvSpPr>
        <p:spPr>
          <a:ln/>
        </p:spPr>
        <p:txBody>
          <a:bodyPr/>
          <a:lstStyle>
            <a:lvl1pPr>
              <a:defRPr/>
            </a:lvl1pPr>
          </a:lstStyle>
          <a:p>
            <a:pPr>
              <a:defRPr/>
            </a:pPr>
            <a:fld id="{5C11C1A8-1107-4FB8-B339-D5E52DA87D67}" type="datetime2">
              <a:rPr lang="zh-CN" altLang="en-US"/>
              <a:pPr>
                <a:defRPr/>
              </a:pPr>
              <a:t>2017年11月9日</a:t>
            </a:fld>
            <a:endParaRPr lang="zh-CN" altLang="zh-CN"/>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5" name="Rectangle 10"/>
          <p:cNvSpPr>
            <a:spLocks noGrp="1" noChangeArrowheads="1"/>
          </p:cNvSpPr>
          <p:nvPr>
            <p:ph type="sldNum" sz="quarter" idx="12"/>
          </p:nvPr>
        </p:nvSpPr>
        <p:spPr>
          <a:ln/>
        </p:spPr>
        <p:txBody>
          <a:bodyPr/>
          <a:lstStyle>
            <a:lvl1pPr>
              <a:defRPr/>
            </a:lvl1pPr>
          </a:lstStyle>
          <a:p>
            <a:pPr>
              <a:defRPr/>
            </a:pPr>
            <a:fld id="{C5DC08DE-AC4E-4071-AC53-471F163182FA}" type="slidenum">
              <a:rPr lang="en-US" altLang="zh-CN"/>
              <a:pPr>
                <a:defRPr/>
              </a:pPr>
              <a:t>‹#›</a:t>
            </a:fld>
            <a:endParaRPr lang="en-US" altLang="zh-CN"/>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32888" cy="4509120"/>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 name="Rectangle 3"/>
          <p:cNvSpPr>
            <a:spLocks noChangeArrowheads="1"/>
          </p:cNvSpPr>
          <p:nvPr/>
        </p:nvSpPr>
        <p:spPr bwMode="auto">
          <a:xfrm>
            <a:off x="0" y="6308725"/>
            <a:ext cx="9144000" cy="549275"/>
          </a:xfrm>
          <a:prstGeom prst="rect">
            <a:avLst/>
          </a:prstGeom>
          <a:solidFill>
            <a:schemeClr val="tx1"/>
          </a:solidFill>
          <a:ln w="9525">
            <a:noFill/>
            <a:miter lim="800000"/>
            <a:headEnd/>
            <a:tailEnd/>
          </a:ln>
          <a:effectLst/>
        </p:spPr>
        <p:txBody>
          <a:bodyPr wrap="none" anchor="ctr"/>
          <a:lstStyle/>
          <a:p>
            <a:pPr>
              <a:defRPr/>
            </a:pPr>
            <a:endParaRPr lang="zh-CN" altLang="en-US"/>
          </a:p>
        </p:txBody>
      </p:sp>
      <p:sp>
        <p:nvSpPr>
          <p:cNvPr id="6" name="Line 4"/>
          <p:cNvSpPr>
            <a:spLocks noChangeShapeType="1"/>
          </p:cNvSpPr>
          <p:nvPr/>
        </p:nvSpPr>
        <p:spPr bwMode="auto">
          <a:xfrm>
            <a:off x="5715" y="4603606"/>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7" name="Line 10"/>
          <p:cNvSpPr>
            <a:spLocks noChangeShapeType="1"/>
          </p:cNvSpPr>
          <p:nvPr/>
        </p:nvSpPr>
        <p:spPr bwMode="auto">
          <a:xfrm>
            <a:off x="0" y="4525819"/>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369669" name="Rectangle 5"/>
          <p:cNvSpPr>
            <a:spLocks noGrp="1" noChangeArrowheads="1"/>
          </p:cNvSpPr>
          <p:nvPr>
            <p:ph type="ctrTitle" sz="quarter"/>
          </p:nvPr>
        </p:nvSpPr>
        <p:spPr>
          <a:xfrm>
            <a:off x="685800" y="1828800"/>
            <a:ext cx="7772400" cy="2392288"/>
          </a:xfrm>
        </p:spPr>
        <p:txBody>
          <a:bodyPr/>
          <a:lstStyle>
            <a:lvl1pPr algn="ctr">
              <a:defRPr/>
            </a:lvl1pPr>
          </a:lstStyle>
          <a:p>
            <a:r>
              <a:rPr lang="zh-CN" altLang="en-US"/>
              <a:t>单击此处编辑母版标题样式</a:t>
            </a:r>
          </a:p>
        </p:txBody>
      </p:sp>
      <p:sp>
        <p:nvSpPr>
          <p:cNvPr id="369670" name="Rectangle 6"/>
          <p:cNvSpPr>
            <a:spLocks noGrp="1" noChangeArrowheads="1"/>
          </p:cNvSpPr>
          <p:nvPr>
            <p:ph type="subTitle" sz="quarter" idx="1"/>
          </p:nvPr>
        </p:nvSpPr>
        <p:spPr>
          <a:xfrm>
            <a:off x="1371600" y="4797152"/>
            <a:ext cx="6400800" cy="1152128"/>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p:txBody>
          <a:bodyPr/>
          <a:lstStyle>
            <a:lvl1pPr>
              <a:defRPr/>
            </a:lvl1pPr>
          </a:lstStyle>
          <a:p>
            <a:pPr>
              <a:defRPr/>
            </a:pPr>
            <a:fld id="{8F31672A-37FE-4369-A1DA-92997A9E7DB2}" type="datetime2">
              <a:rPr lang="zh-CN" altLang="en-US"/>
              <a:pPr>
                <a:defRPr/>
              </a:pPr>
              <a:t>2017年11月9日</a:t>
            </a:fld>
            <a:endParaRPr lang="zh-CN" altLang="zh-CN"/>
          </a:p>
        </p:txBody>
      </p:sp>
      <p:sp>
        <p:nvSpPr>
          <p:cNvPr id="9" name="Rectangle 8"/>
          <p:cNvSpPr>
            <a:spLocks noGrp="1" noChangeArrowheads="1"/>
          </p:cNvSpPr>
          <p:nvPr>
            <p:ph type="ftr" sz="quarter" idx="11"/>
          </p:nvPr>
        </p:nvSpPr>
        <p:spPr/>
        <p:txBody>
          <a:bodyPr/>
          <a:lstStyle>
            <a:lvl1pPr>
              <a:defRPr/>
            </a:lvl1pPr>
          </a:lstStyle>
          <a:p>
            <a:pPr>
              <a:defRPr/>
            </a:pPr>
            <a:r>
              <a:rPr lang="en-US" altLang="zh-CN"/>
              <a:t>主讲人：董一胜</a:t>
            </a:r>
          </a:p>
        </p:txBody>
      </p:sp>
      <p:sp>
        <p:nvSpPr>
          <p:cNvPr id="10" name="Rectangle 9"/>
          <p:cNvSpPr>
            <a:spLocks noGrp="1" noChangeArrowheads="1"/>
          </p:cNvSpPr>
          <p:nvPr>
            <p:ph type="sldNum" sz="quarter" idx="12"/>
          </p:nvPr>
        </p:nvSpPr>
        <p:spPr/>
        <p:txBody>
          <a:bodyPr/>
          <a:lstStyle>
            <a:lvl1pPr>
              <a:defRPr/>
            </a:lvl1pPr>
          </a:lstStyle>
          <a:p>
            <a:pPr>
              <a:defRPr/>
            </a:pPr>
            <a:fld id="{BC79FD91-C2DD-4964-8036-C2CEE7981666}" type="slidenum">
              <a:rPr lang="en-US" altLang="zh-CN"/>
              <a:pPr>
                <a:defRPr/>
              </a:pPr>
              <a:t>‹#›</a:t>
            </a:fld>
            <a:endParaRPr lang="en-US" altLang="zh-CN"/>
          </a:p>
        </p:txBody>
      </p:sp>
    </p:spTree>
  </p:cSld>
  <p:clrMapOvr>
    <a:masterClrMapping/>
  </p:clrMapOvr>
  <p:transition spd="med">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quarter" idx="10"/>
          </p:nvPr>
        </p:nvSpPr>
        <p:spPr>
          <a:ln/>
        </p:spPr>
        <p:txBody>
          <a:bodyPr/>
          <a:lstStyle>
            <a:lvl1pPr>
              <a:defRPr/>
            </a:lvl1pPr>
          </a:lstStyle>
          <a:p>
            <a:pPr>
              <a:defRPr/>
            </a:pPr>
            <a:fld id="{AEDD9CF4-BA0A-4088-B5CD-53BD10C66C9A}" type="datetime2">
              <a:rPr lang="zh-CN" altLang="en-US"/>
              <a:pPr>
                <a:defRPr/>
              </a:pPr>
              <a:t>2017年11月9日</a:t>
            </a:fld>
            <a:endParaRPr lang="zh-CN" altLang="zh-CN"/>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4" name="Rectangle 10"/>
          <p:cNvSpPr>
            <a:spLocks noGrp="1" noChangeArrowheads="1"/>
          </p:cNvSpPr>
          <p:nvPr>
            <p:ph type="sldNum" sz="quarter" idx="12"/>
          </p:nvPr>
        </p:nvSpPr>
        <p:spPr>
          <a:ln/>
        </p:spPr>
        <p:txBody>
          <a:bodyPr/>
          <a:lstStyle>
            <a:lvl1pPr>
              <a:defRPr/>
            </a:lvl1pPr>
          </a:lstStyle>
          <a:p>
            <a:pPr>
              <a:defRPr/>
            </a:pPr>
            <a:fld id="{7433FBB7-15E2-4C48-9F9C-BD0EDFE31B82}" type="slidenum">
              <a:rPr lang="en-US" altLang="zh-CN"/>
              <a:pPr>
                <a:defRPr/>
              </a:pPr>
              <a:t>‹#›</a:t>
            </a:fld>
            <a:endParaRPr lang="en-US" altLang="zh-CN"/>
          </a:p>
        </p:txBody>
      </p:sp>
    </p:spTree>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quarter" idx="10"/>
          </p:nvPr>
        </p:nvSpPr>
        <p:spPr>
          <a:ln/>
        </p:spPr>
        <p:txBody>
          <a:bodyPr/>
          <a:lstStyle>
            <a:lvl1pPr>
              <a:defRPr/>
            </a:lvl1pPr>
          </a:lstStyle>
          <a:p>
            <a:pPr>
              <a:defRPr/>
            </a:pPr>
            <a:fld id="{0C71B0F4-313F-46F9-BBC5-08A9A24C7BCD}"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554D8294-FA3B-4775-91D9-B4DA13C706A3}" type="slidenum">
              <a:rPr lang="en-US" altLang="zh-CN"/>
              <a:pPr>
                <a:defRPr/>
              </a:pPr>
              <a:t>‹#›</a:t>
            </a:fld>
            <a:endParaRPr lang="en-US" altLang="zh-CN"/>
          </a:p>
        </p:txBody>
      </p:sp>
    </p:spTree>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quarter" idx="10"/>
          </p:nvPr>
        </p:nvSpPr>
        <p:spPr>
          <a:ln/>
        </p:spPr>
        <p:txBody>
          <a:bodyPr/>
          <a:lstStyle>
            <a:lvl1pPr>
              <a:defRPr/>
            </a:lvl1pPr>
          </a:lstStyle>
          <a:p>
            <a:pPr>
              <a:defRPr/>
            </a:pPr>
            <a:fld id="{992B0E3D-0F48-489F-9830-43FED4574C33}"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E47EE684-72F9-4D3E-BA1C-55B8CF2479BB}" type="slidenum">
              <a:rPr lang="en-US" altLang="zh-CN"/>
              <a:pPr>
                <a:defRPr/>
              </a:pPr>
              <a:t>‹#›</a:t>
            </a:fld>
            <a:endParaRPr lang="en-US" altLang="zh-CN"/>
          </a:p>
        </p:txBody>
      </p:sp>
    </p:spTree>
  </p:cSld>
  <p:clrMapOvr>
    <a:masterClrMapping/>
  </p:clrMapOvr>
  <p:transition spd="med">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90C53B71-FA9B-419B-9304-489F78BEF8F1}"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2E930EC0-E97A-4344-A385-5A712E245685}" type="slidenum">
              <a:rPr lang="en-US" altLang="zh-CN"/>
              <a:pPr>
                <a:defRPr/>
              </a:pPr>
              <a:t>‹#›</a:t>
            </a:fld>
            <a:endParaRPr lang="en-US" altLang="zh-CN"/>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BFD4DF21-633D-479D-A119-533BD382ECD5}"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0D01EB15-B6B3-46ED-9125-38032BC30A92}" type="slidenum">
              <a:rPr lang="en-US" altLang="zh-CN"/>
              <a:pPr>
                <a:defRPr/>
              </a:pPr>
              <a:t>‹#›</a:t>
            </a:fld>
            <a:endParaRPr lang="en-US" altLang="zh-CN"/>
          </a:p>
        </p:txBody>
      </p:sp>
    </p:spTree>
  </p:cSld>
  <p:clrMapOvr>
    <a:masterClrMapping/>
  </p:clrMapOvr>
  <p:transition spd="med">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 name="Rectangle 3"/>
          <p:cNvSpPr>
            <a:spLocks noChangeArrowheads="1"/>
          </p:cNvSpPr>
          <p:nvPr/>
        </p:nvSpPr>
        <p:spPr bwMode="auto">
          <a:xfrm>
            <a:off x="0" y="6308725"/>
            <a:ext cx="9144000" cy="549275"/>
          </a:xfrm>
          <a:prstGeom prst="rect">
            <a:avLst/>
          </a:prstGeom>
          <a:solidFill>
            <a:schemeClr val="tx1"/>
          </a:solidFill>
          <a:ln w="9525">
            <a:noFill/>
            <a:miter lim="800000"/>
            <a:headEnd/>
            <a:tailEnd/>
          </a:ln>
          <a:effectLst/>
        </p:spPr>
        <p:txBody>
          <a:bodyPr wrap="none" anchor="ctr"/>
          <a:lstStyle/>
          <a:p>
            <a:pPr>
              <a:defRPr/>
            </a:pPr>
            <a:endParaRPr lang="zh-CN" altLang="en-US"/>
          </a:p>
        </p:txBody>
      </p:sp>
      <p:sp>
        <p:nvSpPr>
          <p:cNvPr id="6" name="Line 4"/>
          <p:cNvSpPr>
            <a:spLocks noChangeShapeType="1"/>
          </p:cNvSpPr>
          <p:nvPr/>
        </p:nvSpPr>
        <p:spPr bwMode="auto">
          <a:xfrm>
            <a:off x="9525" y="3511550"/>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7" name="Line 10"/>
          <p:cNvSpPr>
            <a:spLocks noChangeShapeType="1"/>
          </p:cNvSpPr>
          <p:nvPr/>
        </p:nvSpPr>
        <p:spPr bwMode="auto">
          <a:xfrm>
            <a:off x="0" y="3433763"/>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524293" name="Rectangle 5"/>
          <p:cNvSpPr>
            <a:spLocks noGrp="1" noChangeArrowheads="1"/>
          </p:cNvSpPr>
          <p:nvPr>
            <p:ph type="ctrTitle" sz="quarter"/>
          </p:nvPr>
        </p:nvSpPr>
        <p:spPr>
          <a:xfrm>
            <a:off x="685800" y="1828800"/>
            <a:ext cx="7772400" cy="1143000"/>
          </a:xfrm>
        </p:spPr>
        <p:txBody>
          <a:bodyPr/>
          <a:lstStyle>
            <a:lvl1pPr algn="ctr">
              <a:defRPr/>
            </a:lvl1pPr>
          </a:lstStyle>
          <a:p>
            <a:r>
              <a:rPr lang="zh-CN" altLang="en-US"/>
              <a:t>单击此处编辑母版标题样式</a:t>
            </a:r>
          </a:p>
        </p:txBody>
      </p:sp>
      <p:sp>
        <p:nvSpPr>
          <p:cNvPr id="524294" name="Rectangle 6"/>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p:txBody>
          <a:bodyPr/>
          <a:lstStyle>
            <a:lvl1pPr>
              <a:defRPr/>
            </a:lvl1pPr>
          </a:lstStyle>
          <a:p>
            <a:pPr>
              <a:defRPr/>
            </a:pPr>
            <a:fld id="{739EA874-226F-4C24-9BC2-AF865062C41C}" type="datetime2">
              <a:rPr lang="zh-CN" altLang="en-US"/>
              <a:pPr>
                <a:defRPr/>
              </a:pPr>
              <a:t>2017年11月9日</a:t>
            </a:fld>
            <a:endParaRPr lang="zh-CN" altLang="zh-CN"/>
          </a:p>
        </p:txBody>
      </p:sp>
      <p:sp>
        <p:nvSpPr>
          <p:cNvPr id="9" name="Rectangle 8"/>
          <p:cNvSpPr>
            <a:spLocks noGrp="1" noChangeArrowheads="1"/>
          </p:cNvSpPr>
          <p:nvPr>
            <p:ph type="ftr" sz="quarter" idx="11"/>
          </p:nvPr>
        </p:nvSpPr>
        <p:spPr/>
        <p:txBody>
          <a:bodyPr/>
          <a:lstStyle>
            <a:lvl1pPr>
              <a:defRPr/>
            </a:lvl1pPr>
          </a:lstStyle>
          <a:p>
            <a:pPr>
              <a:defRPr/>
            </a:pPr>
            <a:r>
              <a:rPr lang="en-US" altLang="zh-CN"/>
              <a:t>主讲人：董一胜</a:t>
            </a:r>
          </a:p>
        </p:txBody>
      </p:sp>
      <p:sp>
        <p:nvSpPr>
          <p:cNvPr id="10" name="Rectangle 9"/>
          <p:cNvSpPr>
            <a:spLocks noGrp="1" noChangeArrowheads="1"/>
          </p:cNvSpPr>
          <p:nvPr>
            <p:ph type="sldNum" sz="quarter" idx="12"/>
          </p:nvPr>
        </p:nvSpPr>
        <p:spPr/>
        <p:txBody>
          <a:bodyPr/>
          <a:lstStyle>
            <a:lvl1pPr>
              <a:defRPr/>
            </a:lvl1pPr>
          </a:lstStyle>
          <a:p>
            <a:pPr>
              <a:defRPr/>
            </a:pPr>
            <a:fld id="{AEC529F3-F6CC-459A-8245-895CB0AA82FC}" type="slidenum">
              <a:rPr lang="en-US" altLang="zh-CN"/>
              <a:pPr>
                <a:defRPr/>
              </a:pPr>
              <a:t>‹#›</a:t>
            </a:fld>
            <a:endParaRPr lang="en-US" altLang="zh-CN"/>
          </a:p>
        </p:txBody>
      </p:sp>
    </p:spTree>
  </p:cSld>
  <p:clrMapOvr>
    <a:masterClrMapping/>
  </p:clrMapOvr>
  <p:transition spd="med">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quarter" idx="10"/>
          </p:nvPr>
        </p:nvSpPr>
        <p:spPr>
          <a:ln/>
        </p:spPr>
        <p:txBody>
          <a:bodyPr/>
          <a:lstStyle>
            <a:lvl1pPr>
              <a:defRPr/>
            </a:lvl1pPr>
          </a:lstStyle>
          <a:p>
            <a:pPr>
              <a:defRPr/>
            </a:pPr>
            <a:fld id="{7E03CBA3-F4BE-43BE-A9FC-01341B7F6272}" type="datetime2">
              <a:rPr lang="zh-CN" altLang="en-US"/>
              <a:pPr>
                <a:defRPr/>
              </a:pPr>
              <a:t>2017年11月9日</a:t>
            </a:fld>
            <a:endParaRPr lang="zh-CN"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9"/>
          <p:cNvSpPr>
            <a:spLocks noGrp="1" noChangeArrowheads="1"/>
          </p:cNvSpPr>
          <p:nvPr>
            <p:ph type="sldNum" sz="quarter" idx="12"/>
          </p:nvPr>
        </p:nvSpPr>
        <p:spPr>
          <a:ln/>
        </p:spPr>
        <p:txBody>
          <a:bodyPr/>
          <a:lstStyle>
            <a:lvl1pPr>
              <a:defRPr/>
            </a:lvl1pPr>
          </a:lstStyle>
          <a:p>
            <a:pPr>
              <a:defRPr/>
            </a:pPr>
            <a:fld id="{6B2575FD-2A18-4BB3-82EB-6E962BF2EA56}" type="slidenum">
              <a:rPr lang="en-US" altLang="zh-CN"/>
              <a:pPr>
                <a:defRPr/>
              </a:pPr>
              <a:t>‹#›</a:t>
            </a:fld>
            <a:endParaRPr lang="en-US" altLang="zh-CN"/>
          </a:p>
        </p:txBody>
      </p:sp>
    </p:spTree>
  </p:cSld>
  <p:clrMapOvr>
    <a:masterClrMapping/>
  </p:clrMapOvr>
  <p:transition spd="med">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quarter" idx="10"/>
          </p:nvPr>
        </p:nvSpPr>
        <p:spPr>
          <a:ln/>
        </p:spPr>
        <p:txBody>
          <a:bodyPr/>
          <a:lstStyle>
            <a:lvl1pPr>
              <a:defRPr/>
            </a:lvl1pPr>
          </a:lstStyle>
          <a:p>
            <a:pPr>
              <a:defRPr/>
            </a:pPr>
            <a:fld id="{A60F5A7A-C538-463A-A241-7E70E7A664DC}" type="datetime2">
              <a:rPr lang="zh-CN" altLang="en-US"/>
              <a:pPr>
                <a:defRPr/>
              </a:pPr>
              <a:t>2017年11月9日</a:t>
            </a:fld>
            <a:endParaRPr lang="zh-CN"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9"/>
          <p:cNvSpPr>
            <a:spLocks noGrp="1" noChangeArrowheads="1"/>
          </p:cNvSpPr>
          <p:nvPr>
            <p:ph type="sldNum" sz="quarter" idx="12"/>
          </p:nvPr>
        </p:nvSpPr>
        <p:spPr>
          <a:ln/>
        </p:spPr>
        <p:txBody>
          <a:bodyPr/>
          <a:lstStyle>
            <a:lvl1pPr>
              <a:defRPr/>
            </a:lvl1pPr>
          </a:lstStyle>
          <a:p>
            <a:pPr>
              <a:defRPr/>
            </a:pPr>
            <a:fld id="{EEF425ED-7FD8-434B-AA2B-AE098DE9D7B5}" type="slidenum">
              <a:rPr lang="en-US" altLang="zh-CN"/>
              <a:pPr>
                <a:defRPr/>
              </a:pPr>
              <a:t>‹#›</a:t>
            </a:fld>
            <a:endParaRPr lang="en-US" altLang="zh-CN"/>
          </a:p>
        </p:txBody>
      </p:sp>
    </p:spTree>
  </p:cSld>
  <p:clrMapOvr>
    <a:masterClrMapping/>
  </p:clrMapOvr>
  <p:transition spd="med">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2748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27488"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quarter" idx="10"/>
          </p:nvPr>
        </p:nvSpPr>
        <p:spPr>
          <a:ln/>
        </p:spPr>
        <p:txBody>
          <a:bodyPr/>
          <a:lstStyle>
            <a:lvl1pPr>
              <a:defRPr/>
            </a:lvl1pPr>
          </a:lstStyle>
          <a:p>
            <a:pPr>
              <a:defRPr/>
            </a:pPr>
            <a:fld id="{A58A2BF7-1188-4828-B61F-8BBD7103DC13}" type="datetime2">
              <a:rPr lang="zh-CN" altLang="en-US"/>
              <a:pPr>
                <a:defRPr/>
              </a:pPr>
              <a:t>2017年11月9日</a:t>
            </a:fld>
            <a:endParaRPr lang="zh-CN"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9"/>
          <p:cNvSpPr>
            <a:spLocks noGrp="1" noChangeArrowheads="1"/>
          </p:cNvSpPr>
          <p:nvPr>
            <p:ph type="sldNum" sz="quarter" idx="12"/>
          </p:nvPr>
        </p:nvSpPr>
        <p:spPr>
          <a:ln/>
        </p:spPr>
        <p:txBody>
          <a:bodyPr/>
          <a:lstStyle>
            <a:lvl1pPr>
              <a:defRPr/>
            </a:lvl1pPr>
          </a:lstStyle>
          <a:p>
            <a:pPr>
              <a:defRPr/>
            </a:pPr>
            <a:fld id="{3A449CC1-858E-4FE8-81D8-417083171FBD}" type="slidenum">
              <a:rPr lang="en-US" altLang="zh-CN"/>
              <a:pPr>
                <a:defRPr/>
              </a:pPr>
              <a:t>‹#›</a:t>
            </a:fld>
            <a:endParaRPr lang="en-US" altLang="zh-CN"/>
          </a:p>
        </p:txBody>
      </p:sp>
    </p:spTree>
  </p:cSld>
  <p:clrMapOvr>
    <a:masterClrMapping/>
  </p:clrMapOvr>
  <p:transition spd="med">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quarter" idx="10"/>
          </p:nvPr>
        </p:nvSpPr>
        <p:spPr>
          <a:ln/>
        </p:spPr>
        <p:txBody>
          <a:bodyPr/>
          <a:lstStyle>
            <a:lvl1pPr>
              <a:defRPr/>
            </a:lvl1pPr>
          </a:lstStyle>
          <a:p>
            <a:pPr>
              <a:defRPr/>
            </a:pPr>
            <a:fld id="{4C83BF19-132F-4DA7-B426-F45A9D742D79}" type="datetime2">
              <a:rPr lang="zh-CN" altLang="en-US"/>
              <a:pPr>
                <a:defRPr/>
              </a:pPr>
              <a:t>2017年11月9日</a:t>
            </a:fld>
            <a:endParaRPr lang="zh-CN"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9" name="Rectangle 9"/>
          <p:cNvSpPr>
            <a:spLocks noGrp="1" noChangeArrowheads="1"/>
          </p:cNvSpPr>
          <p:nvPr>
            <p:ph type="sldNum" sz="quarter" idx="12"/>
          </p:nvPr>
        </p:nvSpPr>
        <p:spPr>
          <a:ln/>
        </p:spPr>
        <p:txBody>
          <a:bodyPr/>
          <a:lstStyle>
            <a:lvl1pPr>
              <a:defRPr/>
            </a:lvl1pPr>
          </a:lstStyle>
          <a:p>
            <a:pPr>
              <a:defRPr/>
            </a:pPr>
            <a:fld id="{29DC51E7-B5FE-4C57-9D4A-E7425F509C2A}" type="slidenum">
              <a:rPr lang="en-US" altLang="zh-CN"/>
              <a:pPr>
                <a:defRPr/>
              </a:pPr>
              <a:t>‹#›</a:t>
            </a:fld>
            <a:endParaRPr lang="en-US" altLang="zh-CN"/>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quarter" idx="10"/>
          </p:nvPr>
        </p:nvSpPr>
        <p:spPr>
          <a:ln/>
        </p:spPr>
        <p:txBody>
          <a:bodyPr/>
          <a:lstStyle>
            <a:lvl1pPr>
              <a:defRPr/>
            </a:lvl1pPr>
          </a:lstStyle>
          <a:p>
            <a:pPr>
              <a:defRPr/>
            </a:pPr>
            <a:fld id="{5EE02FDA-F94B-4FBB-8EAC-DE90EC8EFC44}"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B91C598B-7B89-4EA9-8093-69CCB55DCB9B}" type="slidenum">
              <a:rPr lang="en-US" altLang="zh-CN"/>
              <a:pPr>
                <a:defRPr/>
              </a:pPr>
              <a:t>‹#›</a:t>
            </a:fld>
            <a:endParaRPr lang="en-US" altLang="zh-CN"/>
          </a:p>
        </p:txBody>
      </p:sp>
    </p:spTree>
  </p:cSld>
  <p:clrMapOvr>
    <a:masterClrMapping/>
  </p:clrMapOvr>
  <p:transition spd="med">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quarter" idx="10"/>
          </p:nvPr>
        </p:nvSpPr>
        <p:spPr>
          <a:ln/>
        </p:spPr>
        <p:txBody>
          <a:bodyPr/>
          <a:lstStyle>
            <a:lvl1pPr>
              <a:defRPr/>
            </a:lvl1pPr>
          </a:lstStyle>
          <a:p>
            <a:pPr>
              <a:defRPr/>
            </a:pPr>
            <a:fld id="{0568A002-D7D1-44B6-BCAF-44E6713A790C}" type="datetime2">
              <a:rPr lang="zh-CN" altLang="en-US"/>
              <a:pPr>
                <a:defRPr/>
              </a:pPr>
              <a:t>2017年11月9日</a:t>
            </a:fld>
            <a:endParaRPr lang="zh-CN"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5" name="Rectangle 9"/>
          <p:cNvSpPr>
            <a:spLocks noGrp="1" noChangeArrowheads="1"/>
          </p:cNvSpPr>
          <p:nvPr>
            <p:ph type="sldNum" sz="quarter" idx="12"/>
          </p:nvPr>
        </p:nvSpPr>
        <p:spPr>
          <a:ln/>
        </p:spPr>
        <p:txBody>
          <a:bodyPr/>
          <a:lstStyle>
            <a:lvl1pPr>
              <a:defRPr/>
            </a:lvl1pPr>
          </a:lstStyle>
          <a:p>
            <a:pPr>
              <a:defRPr/>
            </a:pPr>
            <a:fld id="{9B25677B-DFF2-47CF-BB13-550A82A4AFEF}" type="slidenum">
              <a:rPr lang="en-US" altLang="zh-CN"/>
              <a:pPr>
                <a:defRPr/>
              </a:pPr>
              <a:t>‹#›</a:t>
            </a:fld>
            <a:endParaRPr lang="en-US" altLang="zh-CN"/>
          </a:p>
        </p:txBody>
      </p:sp>
    </p:spTree>
  </p:cSld>
  <p:clrMapOvr>
    <a:masterClrMapping/>
  </p:clrMapOvr>
  <p:transition spd="med">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quarter" idx="10"/>
          </p:nvPr>
        </p:nvSpPr>
        <p:spPr>
          <a:ln/>
        </p:spPr>
        <p:txBody>
          <a:bodyPr/>
          <a:lstStyle>
            <a:lvl1pPr>
              <a:defRPr/>
            </a:lvl1pPr>
          </a:lstStyle>
          <a:p>
            <a:pPr>
              <a:defRPr/>
            </a:pPr>
            <a:fld id="{C1B5060C-ABF9-4E62-B185-2DDAB07B5823}" type="datetime2">
              <a:rPr lang="zh-CN" altLang="en-US"/>
              <a:pPr>
                <a:defRPr/>
              </a:pPr>
              <a:t>2017年11月9日</a:t>
            </a:fld>
            <a:endParaRPr lang="zh-CN"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4" name="Rectangle 9"/>
          <p:cNvSpPr>
            <a:spLocks noGrp="1" noChangeArrowheads="1"/>
          </p:cNvSpPr>
          <p:nvPr>
            <p:ph type="sldNum" sz="quarter" idx="12"/>
          </p:nvPr>
        </p:nvSpPr>
        <p:spPr>
          <a:ln/>
        </p:spPr>
        <p:txBody>
          <a:bodyPr/>
          <a:lstStyle>
            <a:lvl1pPr>
              <a:defRPr/>
            </a:lvl1pPr>
          </a:lstStyle>
          <a:p>
            <a:pPr>
              <a:defRPr/>
            </a:pPr>
            <a:fld id="{1EE7EC2E-4439-414E-8922-6FE31B5F772E}" type="slidenum">
              <a:rPr lang="en-US" altLang="zh-CN"/>
              <a:pPr>
                <a:defRPr/>
              </a:pPr>
              <a:t>‹#›</a:t>
            </a:fld>
            <a:endParaRPr lang="en-US" altLang="zh-CN"/>
          </a:p>
        </p:txBody>
      </p:sp>
    </p:spTree>
  </p:cSld>
  <p:clrMapOvr>
    <a:masterClrMapping/>
  </p:clrMapOvr>
  <p:transition spd="med">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quarter" idx="10"/>
          </p:nvPr>
        </p:nvSpPr>
        <p:spPr>
          <a:ln/>
        </p:spPr>
        <p:txBody>
          <a:bodyPr/>
          <a:lstStyle>
            <a:lvl1pPr>
              <a:defRPr/>
            </a:lvl1pPr>
          </a:lstStyle>
          <a:p>
            <a:pPr>
              <a:defRPr/>
            </a:pPr>
            <a:fld id="{FAB8E67D-D1E6-4ECE-AE0C-36A2360CB1D0}" type="datetime2">
              <a:rPr lang="zh-CN" altLang="en-US"/>
              <a:pPr>
                <a:defRPr/>
              </a:pPr>
              <a:t>2017年11月9日</a:t>
            </a:fld>
            <a:endParaRPr lang="zh-CN"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9"/>
          <p:cNvSpPr>
            <a:spLocks noGrp="1" noChangeArrowheads="1"/>
          </p:cNvSpPr>
          <p:nvPr>
            <p:ph type="sldNum" sz="quarter" idx="12"/>
          </p:nvPr>
        </p:nvSpPr>
        <p:spPr>
          <a:ln/>
        </p:spPr>
        <p:txBody>
          <a:bodyPr/>
          <a:lstStyle>
            <a:lvl1pPr>
              <a:defRPr/>
            </a:lvl1pPr>
          </a:lstStyle>
          <a:p>
            <a:pPr>
              <a:defRPr/>
            </a:pPr>
            <a:fld id="{B670F2C9-6BE0-4748-89AB-81112AC31714}" type="slidenum">
              <a:rPr lang="en-US" altLang="zh-CN"/>
              <a:pPr>
                <a:defRPr/>
              </a:pPr>
              <a:t>‹#›</a:t>
            </a:fld>
            <a:endParaRPr lang="en-US" altLang="zh-CN"/>
          </a:p>
        </p:txBody>
      </p:sp>
    </p:spTree>
  </p:cSld>
  <p:clrMapOvr>
    <a:masterClrMapping/>
  </p:clrMapOvr>
  <p:transition spd="med">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quarter" idx="10"/>
          </p:nvPr>
        </p:nvSpPr>
        <p:spPr>
          <a:ln/>
        </p:spPr>
        <p:txBody>
          <a:bodyPr/>
          <a:lstStyle>
            <a:lvl1pPr>
              <a:defRPr/>
            </a:lvl1pPr>
          </a:lstStyle>
          <a:p>
            <a:pPr>
              <a:defRPr/>
            </a:pPr>
            <a:fld id="{F3253A2F-E279-4A93-B066-8BD8F05167D0}" type="datetime2">
              <a:rPr lang="zh-CN" altLang="en-US"/>
              <a:pPr>
                <a:defRPr/>
              </a:pPr>
              <a:t>2017年11月9日</a:t>
            </a:fld>
            <a:endParaRPr lang="zh-CN"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9"/>
          <p:cNvSpPr>
            <a:spLocks noGrp="1" noChangeArrowheads="1"/>
          </p:cNvSpPr>
          <p:nvPr>
            <p:ph type="sldNum" sz="quarter" idx="12"/>
          </p:nvPr>
        </p:nvSpPr>
        <p:spPr>
          <a:ln/>
        </p:spPr>
        <p:txBody>
          <a:bodyPr/>
          <a:lstStyle>
            <a:lvl1pPr>
              <a:defRPr/>
            </a:lvl1pPr>
          </a:lstStyle>
          <a:p>
            <a:pPr>
              <a:defRPr/>
            </a:pPr>
            <a:fld id="{954E5007-06FD-4999-883C-0828510C57E3}" type="slidenum">
              <a:rPr lang="en-US" altLang="zh-CN"/>
              <a:pPr>
                <a:defRPr/>
              </a:pPr>
              <a:t>‹#›</a:t>
            </a:fld>
            <a:endParaRPr lang="en-US" altLang="zh-CN"/>
          </a:p>
        </p:txBody>
      </p:sp>
    </p:spTree>
  </p:cSld>
  <p:clrMapOvr>
    <a:masterClrMapping/>
  </p:clrMapOvr>
  <p:transition spd="med">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quarter" idx="10"/>
          </p:nvPr>
        </p:nvSpPr>
        <p:spPr>
          <a:ln/>
        </p:spPr>
        <p:txBody>
          <a:bodyPr/>
          <a:lstStyle>
            <a:lvl1pPr>
              <a:defRPr/>
            </a:lvl1pPr>
          </a:lstStyle>
          <a:p>
            <a:pPr>
              <a:defRPr/>
            </a:pPr>
            <a:fld id="{1889CE34-F324-48CD-A1B3-75F3EA2C092F}" type="datetime2">
              <a:rPr lang="zh-CN" altLang="en-US"/>
              <a:pPr>
                <a:defRPr/>
              </a:pPr>
              <a:t>2017年11月9日</a:t>
            </a:fld>
            <a:endParaRPr lang="zh-CN"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9"/>
          <p:cNvSpPr>
            <a:spLocks noGrp="1" noChangeArrowheads="1"/>
          </p:cNvSpPr>
          <p:nvPr>
            <p:ph type="sldNum" sz="quarter" idx="12"/>
          </p:nvPr>
        </p:nvSpPr>
        <p:spPr>
          <a:ln/>
        </p:spPr>
        <p:txBody>
          <a:bodyPr/>
          <a:lstStyle>
            <a:lvl1pPr>
              <a:defRPr/>
            </a:lvl1pPr>
          </a:lstStyle>
          <a:p>
            <a:pPr>
              <a:defRPr/>
            </a:pPr>
            <a:fld id="{15578E70-E9C3-4175-9E5E-147D05910AEF}" type="slidenum">
              <a:rPr lang="en-US" altLang="zh-CN"/>
              <a:pPr>
                <a:defRPr/>
              </a:pPr>
              <a:t>‹#›</a:t>
            </a:fld>
            <a:endParaRPr lang="en-US" altLang="zh-CN"/>
          </a:p>
        </p:txBody>
      </p:sp>
    </p:spTree>
  </p:cSld>
  <p:clrMapOvr>
    <a:masterClrMapping/>
  </p:clrMapOvr>
  <p:transition spd="med">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88913"/>
            <a:ext cx="205105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03925"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quarter" idx="10"/>
          </p:nvPr>
        </p:nvSpPr>
        <p:spPr>
          <a:ln/>
        </p:spPr>
        <p:txBody>
          <a:bodyPr/>
          <a:lstStyle>
            <a:lvl1pPr>
              <a:defRPr/>
            </a:lvl1pPr>
          </a:lstStyle>
          <a:p>
            <a:pPr>
              <a:defRPr/>
            </a:pPr>
            <a:fld id="{DFEDB612-B8FC-40E2-A12B-CF4CF2CF2CBB}" type="datetime2">
              <a:rPr lang="zh-CN" altLang="en-US"/>
              <a:pPr>
                <a:defRPr/>
              </a:pPr>
              <a:t>2017年11月9日</a:t>
            </a:fld>
            <a:endParaRPr lang="zh-CN"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9"/>
          <p:cNvSpPr>
            <a:spLocks noGrp="1" noChangeArrowheads="1"/>
          </p:cNvSpPr>
          <p:nvPr>
            <p:ph type="sldNum" sz="quarter" idx="12"/>
          </p:nvPr>
        </p:nvSpPr>
        <p:spPr>
          <a:ln/>
        </p:spPr>
        <p:txBody>
          <a:bodyPr/>
          <a:lstStyle>
            <a:lvl1pPr>
              <a:defRPr/>
            </a:lvl1pPr>
          </a:lstStyle>
          <a:p>
            <a:pPr>
              <a:defRPr/>
            </a:pPr>
            <a:fld id="{06369BE1-721B-41D4-B297-74F1071E11D9}" type="slidenum">
              <a:rPr lang="en-US" altLang="zh-CN"/>
              <a:pPr>
                <a:defRPr/>
              </a:pPr>
              <a:t>‹#›</a:t>
            </a:fld>
            <a:endParaRPr lang="en-US" altLang="zh-CN"/>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quarter" idx="10"/>
          </p:nvPr>
        </p:nvSpPr>
        <p:spPr>
          <a:ln/>
        </p:spPr>
        <p:txBody>
          <a:bodyPr/>
          <a:lstStyle>
            <a:lvl1pPr>
              <a:defRPr/>
            </a:lvl1pPr>
          </a:lstStyle>
          <a:p>
            <a:pPr>
              <a:defRPr/>
            </a:pPr>
            <a:fld id="{1A629E59-C19E-4843-BFAD-4C4D608DD1CD}" type="datetime2">
              <a:rPr lang="zh-CN" altLang="en-US"/>
              <a:pPr>
                <a:defRPr/>
              </a:pPr>
              <a:t>2017年11月9日</a:t>
            </a:fld>
            <a:endParaRPr lang="zh-CN" altLang="zh-CN"/>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6" name="Rectangle 10"/>
          <p:cNvSpPr>
            <a:spLocks noGrp="1" noChangeArrowheads="1"/>
          </p:cNvSpPr>
          <p:nvPr>
            <p:ph type="sldNum" sz="quarter" idx="12"/>
          </p:nvPr>
        </p:nvSpPr>
        <p:spPr>
          <a:ln/>
        </p:spPr>
        <p:txBody>
          <a:bodyPr/>
          <a:lstStyle>
            <a:lvl1pPr>
              <a:defRPr/>
            </a:lvl1pPr>
          </a:lstStyle>
          <a:p>
            <a:pPr>
              <a:defRPr/>
            </a:pPr>
            <a:fld id="{4717BD8D-9C67-4025-93ED-9B5CA98C1AEA}" type="slidenum">
              <a:rPr lang="en-US" altLang="zh-CN"/>
              <a:pPr>
                <a:defRPr/>
              </a:pPr>
              <a:t>‹#›</a:t>
            </a:fld>
            <a:endParaRPr lang="en-US" altLang="zh-CN"/>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84313"/>
            <a:ext cx="402748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3"/>
            <a:ext cx="4027488"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quarter" idx="10"/>
          </p:nvPr>
        </p:nvSpPr>
        <p:spPr>
          <a:ln/>
        </p:spPr>
        <p:txBody>
          <a:bodyPr/>
          <a:lstStyle>
            <a:lvl1pPr>
              <a:defRPr/>
            </a:lvl1pPr>
          </a:lstStyle>
          <a:p>
            <a:pPr>
              <a:defRPr/>
            </a:pPr>
            <a:fld id="{4E36467A-DB56-4B8C-B517-A4D8FA8D3A9B}"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8D3C1BEE-E72E-4DCD-BA8B-B98A291FC9AB}" type="slidenum">
              <a:rPr lang="en-US" altLang="zh-CN"/>
              <a:pPr>
                <a:defRPr/>
              </a:pPr>
              <a:t>‹#›</a:t>
            </a:fld>
            <a:endParaRPr lang="en-US" altLang="zh-CN"/>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quarter" idx="10"/>
          </p:nvPr>
        </p:nvSpPr>
        <p:spPr>
          <a:ln/>
        </p:spPr>
        <p:txBody>
          <a:bodyPr/>
          <a:lstStyle>
            <a:lvl1pPr>
              <a:defRPr/>
            </a:lvl1pPr>
          </a:lstStyle>
          <a:p>
            <a:pPr>
              <a:defRPr/>
            </a:pPr>
            <a:fld id="{0AE6BC90-6886-4115-881C-E3D6F74382A5}" type="datetime2">
              <a:rPr lang="zh-CN" altLang="en-US"/>
              <a:pPr>
                <a:defRPr/>
              </a:pPr>
              <a:t>2017年11月9日</a:t>
            </a:fld>
            <a:endParaRPr lang="zh-CN" altLang="zh-CN"/>
          </a:p>
        </p:txBody>
      </p:sp>
      <p:sp>
        <p:nvSpPr>
          <p:cNvPr id="8"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9" name="Rectangle 10"/>
          <p:cNvSpPr>
            <a:spLocks noGrp="1" noChangeArrowheads="1"/>
          </p:cNvSpPr>
          <p:nvPr>
            <p:ph type="sldNum" sz="quarter" idx="12"/>
          </p:nvPr>
        </p:nvSpPr>
        <p:spPr>
          <a:ln/>
        </p:spPr>
        <p:txBody>
          <a:bodyPr/>
          <a:lstStyle>
            <a:lvl1pPr>
              <a:defRPr/>
            </a:lvl1pPr>
          </a:lstStyle>
          <a:p>
            <a:pPr>
              <a:defRPr/>
            </a:pPr>
            <a:fld id="{F401E395-07D8-4015-AB08-B7B1D018B513}" type="slidenum">
              <a:rPr lang="en-US" altLang="zh-CN"/>
              <a:pPr>
                <a:defRPr/>
              </a:pPr>
              <a:t>‹#›</a:t>
            </a:fld>
            <a:endParaRPr lang="en-US" altLang="zh-CN"/>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quarter" idx="10"/>
          </p:nvPr>
        </p:nvSpPr>
        <p:spPr>
          <a:ln/>
        </p:spPr>
        <p:txBody>
          <a:bodyPr/>
          <a:lstStyle>
            <a:lvl1pPr>
              <a:defRPr/>
            </a:lvl1pPr>
          </a:lstStyle>
          <a:p>
            <a:pPr>
              <a:defRPr/>
            </a:pPr>
            <a:fld id="{930087DD-4EF4-4FCD-9845-6C57E97EAD7C}" type="datetime2">
              <a:rPr lang="zh-CN" altLang="en-US"/>
              <a:pPr>
                <a:defRPr/>
              </a:pPr>
              <a:t>2017年11月9日</a:t>
            </a:fld>
            <a:endParaRPr lang="zh-CN" altLang="zh-CN"/>
          </a:p>
        </p:txBody>
      </p:sp>
      <p:sp>
        <p:nvSpPr>
          <p:cNvPr id="4"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5" name="Rectangle 10"/>
          <p:cNvSpPr>
            <a:spLocks noGrp="1" noChangeArrowheads="1"/>
          </p:cNvSpPr>
          <p:nvPr>
            <p:ph type="sldNum" sz="quarter" idx="12"/>
          </p:nvPr>
        </p:nvSpPr>
        <p:spPr>
          <a:ln/>
        </p:spPr>
        <p:txBody>
          <a:bodyPr/>
          <a:lstStyle>
            <a:lvl1pPr>
              <a:defRPr/>
            </a:lvl1pPr>
          </a:lstStyle>
          <a:p>
            <a:pPr>
              <a:defRPr/>
            </a:pPr>
            <a:fld id="{8FCFDBBF-2C44-4323-ADF0-C357FA18A0AC}" type="slidenum">
              <a:rPr lang="en-US" altLang="zh-CN"/>
              <a:pPr>
                <a:defRPr/>
              </a:pPr>
              <a:t>‹#›</a:t>
            </a:fld>
            <a:endParaRPr lang="en-US" altLang="zh-CN"/>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quarter" idx="10"/>
          </p:nvPr>
        </p:nvSpPr>
        <p:spPr>
          <a:ln/>
        </p:spPr>
        <p:txBody>
          <a:bodyPr/>
          <a:lstStyle>
            <a:lvl1pPr>
              <a:defRPr/>
            </a:lvl1pPr>
          </a:lstStyle>
          <a:p>
            <a:pPr>
              <a:defRPr/>
            </a:pPr>
            <a:fld id="{A6AD2777-8F12-4845-BB2E-38589C0A554B}" type="datetime2">
              <a:rPr lang="zh-CN" altLang="en-US"/>
              <a:pPr>
                <a:defRPr/>
              </a:pPr>
              <a:t>2017年11月9日</a:t>
            </a:fld>
            <a:endParaRPr lang="zh-CN" altLang="zh-CN"/>
          </a:p>
        </p:txBody>
      </p:sp>
      <p:sp>
        <p:nvSpPr>
          <p:cNvPr id="3"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4" name="Rectangle 10"/>
          <p:cNvSpPr>
            <a:spLocks noGrp="1" noChangeArrowheads="1"/>
          </p:cNvSpPr>
          <p:nvPr>
            <p:ph type="sldNum" sz="quarter" idx="12"/>
          </p:nvPr>
        </p:nvSpPr>
        <p:spPr>
          <a:ln/>
        </p:spPr>
        <p:txBody>
          <a:bodyPr/>
          <a:lstStyle>
            <a:lvl1pPr>
              <a:defRPr/>
            </a:lvl1pPr>
          </a:lstStyle>
          <a:p>
            <a:pPr>
              <a:defRPr/>
            </a:pPr>
            <a:fld id="{409D437E-A20B-491B-9D00-D324F4CD14D2}" type="slidenum">
              <a:rPr lang="en-US" altLang="zh-CN"/>
              <a:pPr>
                <a:defRPr/>
              </a:pPr>
              <a:t>‹#›</a:t>
            </a:fld>
            <a:endParaRPr lang="en-US" altLang="zh-CN"/>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quarter" idx="10"/>
          </p:nvPr>
        </p:nvSpPr>
        <p:spPr>
          <a:ln/>
        </p:spPr>
        <p:txBody>
          <a:bodyPr/>
          <a:lstStyle>
            <a:lvl1pPr>
              <a:defRPr/>
            </a:lvl1pPr>
          </a:lstStyle>
          <a:p>
            <a:pPr>
              <a:defRPr/>
            </a:pPr>
            <a:fld id="{5E6A45C7-16F5-47FA-A6CB-0223246909FF}" type="datetime2">
              <a:rPr lang="zh-CN" altLang="en-US"/>
              <a:pPr>
                <a:defRPr/>
              </a:pPr>
              <a:t>2017年11月9日</a:t>
            </a:fld>
            <a:endParaRPr lang="zh-CN"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a:t>主讲人：董一胜</a:t>
            </a:r>
          </a:p>
        </p:txBody>
      </p:sp>
      <p:sp>
        <p:nvSpPr>
          <p:cNvPr id="7" name="Rectangle 10"/>
          <p:cNvSpPr>
            <a:spLocks noGrp="1" noChangeArrowheads="1"/>
          </p:cNvSpPr>
          <p:nvPr>
            <p:ph type="sldNum" sz="quarter" idx="12"/>
          </p:nvPr>
        </p:nvSpPr>
        <p:spPr>
          <a:ln/>
        </p:spPr>
        <p:txBody>
          <a:bodyPr/>
          <a:lstStyle>
            <a:lvl1pPr>
              <a:defRPr/>
            </a:lvl1pPr>
          </a:lstStyle>
          <a:p>
            <a:pPr>
              <a:defRPr/>
            </a:pPr>
            <a:fld id="{F3196733-5442-4100-9568-C6B1F24454BD}" type="slidenum">
              <a:rPr lang="en-US" altLang="zh-CN"/>
              <a:pPr>
                <a:defRPr/>
              </a:pPr>
              <a:t>‹#›</a:t>
            </a:fld>
            <a:endParaRPr lang="en-US" altLang="zh-CN"/>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0" y="6308725"/>
            <a:ext cx="9144000" cy="549275"/>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p>
        </p:txBody>
      </p:sp>
      <p:sp>
        <p:nvSpPr>
          <p:cNvPr id="368643" name="Rectangle 3"/>
          <p:cNvSpPr>
            <a:spLocks noChangeArrowheads="1"/>
          </p:cNvSpPr>
          <p:nvPr/>
        </p:nvSpPr>
        <p:spPr bwMode="auto">
          <a:xfrm>
            <a:off x="0" y="0"/>
            <a:ext cx="9144000" cy="133032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368644" name="Line 4"/>
          <p:cNvSpPr>
            <a:spLocks noChangeShapeType="1"/>
          </p:cNvSpPr>
          <p:nvPr/>
        </p:nvSpPr>
        <p:spPr bwMode="auto">
          <a:xfrm>
            <a:off x="0" y="1412875"/>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1029" name="Rectangle 5"/>
          <p:cNvSpPr>
            <a:spLocks noGrp="1" noChangeArrowheads="1"/>
          </p:cNvSpPr>
          <p:nvPr>
            <p:ph type="title"/>
          </p:nvPr>
        </p:nvSpPr>
        <p:spPr bwMode="auto">
          <a:xfrm>
            <a:off x="468313" y="188913"/>
            <a:ext cx="8207375"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sp>
        <p:nvSpPr>
          <p:cNvPr id="1030" name="Rectangle 6"/>
          <p:cNvSpPr>
            <a:spLocks noGrp="1" noChangeArrowheads="1"/>
          </p:cNvSpPr>
          <p:nvPr>
            <p:ph type="body" idx="1"/>
          </p:nvPr>
        </p:nvSpPr>
        <p:spPr bwMode="auto">
          <a:xfrm>
            <a:off x="468313" y="1484313"/>
            <a:ext cx="8207375" cy="43926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647" name="Line 7"/>
          <p:cNvSpPr>
            <a:spLocks noChangeShapeType="1"/>
          </p:cNvSpPr>
          <p:nvPr/>
        </p:nvSpPr>
        <p:spPr bwMode="auto">
          <a:xfrm>
            <a:off x="0" y="1341438"/>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368648" name="Rectangle 8"/>
          <p:cNvSpPr>
            <a:spLocks noGrp="1" noChangeArrowheads="1"/>
          </p:cNvSpPr>
          <p:nvPr>
            <p:ph type="dt" sz="quarter" idx="2"/>
          </p:nvPr>
        </p:nvSpPr>
        <p:spPr bwMode="auto">
          <a:xfrm>
            <a:off x="290513"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fld id="{F346F0C0-4389-4D93-A7AD-886CCA2C752A}" type="datetime2">
              <a:rPr lang="zh-CN" altLang="en-US"/>
              <a:pPr>
                <a:defRPr/>
              </a:pPr>
              <a:t>2017年11月9日</a:t>
            </a:fld>
            <a:endParaRPr lang="zh-CN" altLang="zh-CN"/>
          </a:p>
        </p:txBody>
      </p:sp>
      <p:sp>
        <p:nvSpPr>
          <p:cNvPr id="368649" name="Rectangle 9"/>
          <p:cNvSpPr>
            <a:spLocks noGrp="1" noChangeArrowheads="1"/>
          </p:cNvSpPr>
          <p:nvPr>
            <p:ph type="ftr" sz="quarter" idx="3"/>
          </p:nvPr>
        </p:nvSpPr>
        <p:spPr bwMode="auto">
          <a:xfrm>
            <a:off x="3124200" y="63261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r>
              <a:rPr lang="en-US" altLang="zh-CN"/>
              <a:t>主讲人：董一胜</a:t>
            </a:r>
          </a:p>
        </p:txBody>
      </p:sp>
      <p:sp>
        <p:nvSpPr>
          <p:cNvPr id="368650" name="Rectangle 10"/>
          <p:cNvSpPr>
            <a:spLocks noGrp="1" noChangeArrowheads="1"/>
          </p:cNvSpPr>
          <p:nvPr>
            <p:ph type="sldNum" sz="quarter" idx="4"/>
          </p:nvPr>
        </p:nvSpPr>
        <p:spPr bwMode="auto">
          <a:xfrm>
            <a:off x="6981825"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lnSpc>
                <a:spcPct val="100000"/>
              </a:lnSpc>
              <a:spcBef>
                <a:spcPct val="0"/>
              </a:spcBef>
              <a:buClrTx/>
              <a:buSzTx/>
              <a:buFontTx/>
              <a:buNone/>
              <a:defRPr sz="1400">
                <a:solidFill>
                  <a:schemeClr val="bg1"/>
                </a:solidFill>
                <a:latin typeface="楷体_GB2312" pitchFamily="49" charset="-122"/>
                <a:ea typeface="楷体_GB2312" pitchFamily="49" charset="-122"/>
              </a:defRPr>
            </a:lvl1pPr>
          </a:lstStyle>
          <a:p>
            <a:pPr>
              <a:defRPr/>
            </a:pPr>
            <a:fld id="{03D5D809-686C-46A6-8369-AA395BCBC6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801"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ransition spd="med">
    <p:fade thruBlk="1"/>
  </p:transition>
  <p:hf hd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Black" pitchFamily="34" charset="0"/>
          <a:ea typeface="微软雅黑" pitchFamily="34" charset="-122"/>
        </a:defRPr>
      </a:lvl2pPr>
      <a:lvl3pPr algn="l" rtl="0" eaLnBrk="0" fontAlgn="base" hangingPunct="0">
        <a:spcBef>
          <a:spcPct val="0"/>
        </a:spcBef>
        <a:spcAft>
          <a:spcPct val="0"/>
        </a:spcAft>
        <a:defRPr sz="3200" b="1">
          <a:solidFill>
            <a:schemeClr val="tx2"/>
          </a:solidFill>
          <a:latin typeface="Arial Black" pitchFamily="34" charset="0"/>
          <a:ea typeface="微软雅黑" pitchFamily="34" charset="-122"/>
        </a:defRPr>
      </a:lvl3pPr>
      <a:lvl4pPr algn="l" rtl="0" eaLnBrk="0" fontAlgn="base" hangingPunct="0">
        <a:spcBef>
          <a:spcPct val="0"/>
        </a:spcBef>
        <a:spcAft>
          <a:spcPct val="0"/>
        </a:spcAft>
        <a:defRPr sz="3200" b="1">
          <a:solidFill>
            <a:schemeClr val="tx2"/>
          </a:solidFill>
          <a:latin typeface="Arial Black" pitchFamily="34" charset="0"/>
          <a:ea typeface="微软雅黑" pitchFamily="34" charset="-122"/>
        </a:defRPr>
      </a:lvl4pPr>
      <a:lvl5pPr algn="l" rtl="0" eaLnBrk="0" fontAlgn="base" hangingPunct="0">
        <a:spcBef>
          <a:spcPct val="0"/>
        </a:spcBef>
        <a:spcAft>
          <a:spcPct val="0"/>
        </a:spcAft>
        <a:defRPr sz="3200" b="1">
          <a:solidFill>
            <a:schemeClr val="tx2"/>
          </a:solidFill>
          <a:latin typeface="Arial Black" pitchFamily="34" charset="0"/>
          <a:ea typeface="微软雅黑" pitchFamily="34" charset="-122"/>
        </a:defRPr>
      </a:lvl5pPr>
      <a:lvl6pPr marL="457200" algn="l" rtl="0" fontAlgn="base">
        <a:spcBef>
          <a:spcPct val="0"/>
        </a:spcBef>
        <a:spcAft>
          <a:spcPct val="0"/>
        </a:spcAft>
        <a:defRPr sz="3200" b="1">
          <a:solidFill>
            <a:schemeClr val="tx2"/>
          </a:solidFill>
          <a:latin typeface="Arial Black" pitchFamily="34" charset="0"/>
          <a:ea typeface="微软雅黑" pitchFamily="34" charset="-122"/>
        </a:defRPr>
      </a:lvl6pPr>
      <a:lvl7pPr marL="914400" algn="l" rtl="0" fontAlgn="base">
        <a:spcBef>
          <a:spcPct val="0"/>
        </a:spcBef>
        <a:spcAft>
          <a:spcPct val="0"/>
        </a:spcAft>
        <a:defRPr sz="3200" b="1">
          <a:solidFill>
            <a:schemeClr val="tx2"/>
          </a:solidFill>
          <a:latin typeface="Arial Black" pitchFamily="34" charset="0"/>
          <a:ea typeface="微软雅黑" pitchFamily="34" charset="-122"/>
        </a:defRPr>
      </a:lvl7pPr>
      <a:lvl8pPr marL="1371600" algn="l" rtl="0" fontAlgn="base">
        <a:spcBef>
          <a:spcPct val="0"/>
        </a:spcBef>
        <a:spcAft>
          <a:spcPct val="0"/>
        </a:spcAft>
        <a:defRPr sz="3200" b="1">
          <a:solidFill>
            <a:schemeClr val="tx2"/>
          </a:solidFill>
          <a:latin typeface="Arial Black" pitchFamily="34" charset="0"/>
          <a:ea typeface="微软雅黑" pitchFamily="34" charset="-122"/>
        </a:defRPr>
      </a:lvl8pPr>
      <a:lvl9pPr marL="1828800" algn="l" rtl="0" fontAlgn="base">
        <a:spcBef>
          <a:spcPct val="0"/>
        </a:spcBef>
        <a:spcAft>
          <a:spcPct val="0"/>
        </a:spcAft>
        <a:defRPr sz="3200" b="1">
          <a:solidFill>
            <a:schemeClr val="tx2"/>
          </a:solidFill>
          <a:latin typeface="Arial Black" pitchFamily="34" charset="0"/>
          <a:ea typeface="微软雅黑" pitchFamily="34" charset="-122"/>
        </a:defRPr>
      </a:lvl9pPr>
    </p:titleStyle>
    <p:bodyStyle>
      <a:lvl1pPr marL="342900" indent="-342900" algn="l" rtl="0" eaLnBrk="0" fontAlgn="base" hangingPunct="0">
        <a:spcBef>
          <a:spcPct val="20000"/>
        </a:spcBef>
        <a:spcAft>
          <a:spcPct val="0"/>
        </a:spcAft>
        <a:buClr>
          <a:srgbClr val="282828"/>
        </a:buClr>
        <a:buSzPct val="12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46464"/>
        </a:buClr>
        <a:buSzPct val="120000"/>
        <a:buFont typeface="Wingdings" pitchFamily="2" charset="2"/>
        <a:buChar char="l"/>
        <a:defRPr sz="2000">
          <a:solidFill>
            <a:schemeClr val="tx1"/>
          </a:solidFill>
          <a:latin typeface="+mn-lt"/>
          <a:ea typeface="+mn-ea"/>
        </a:defRPr>
      </a:lvl2pPr>
      <a:lvl3pPr marL="1143000" indent="-228600" algn="l" rtl="0" eaLnBrk="0" fontAlgn="base" hangingPunct="0">
        <a:spcBef>
          <a:spcPct val="20000"/>
        </a:spcBef>
        <a:spcAft>
          <a:spcPct val="0"/>
        </a:spcAft>
        <a:buClr>
          <a:srgbClr val="969696"/>
        </a:buClr>
        <a:buSzPct val="90000"/>
        <a:buFont typeface="Wingdings" pitchFamily="2" charset="2"/>
        <a:buChar char="u"/>
        <a:defRPr sz="2400">
          <a:solidFill>
            <a:schemeClr val="tx1"/>
          </a:solidFill>
          <a:latin typeface="+mn-lt"/>
          <a:ea typeface="+mn-ea"/>
        </a:defRPr>
      </a:lvl3pPr>
      <a:lvl4pPr marL="1600200" indent="-228600" algn="l" rtl="0" eaLnBrk="0" fontAlgn="base" hangingPunct="0">
        <a:spcBef>
          <a:spcPct val="20000"/>
        </a:spcBef>
        <a:spcAft>
          <a:spcPct val="0"/>
        </a:spcAft>
        <a:buClr>
          <a:srgbClr val="C8C8C8"/>
        </a:buClr>
        <a:buFont typeface="Wingdings 3" pitchFamily="18" charset="2"/>
        <a:buChar char="p"/>
        <a:defRPr sz="1600">
          <a:solidFill>
            <a:schemeClr val="tx1"/>
          </a:solidFill>
          <a:latin typeface="+mn-lt"/>
          <a:ea typeface="+mn-ea"/>
        </a:defRPr>
      </a:lvl4pPr>
      <a:lvl5pPr marL="2057400" indent="-228600" algn="l" rtl="0" eaLnBrk="0" fontAlgn="base" hangingPunct="0">
        <a:spcBef>
          <a:spcPct val="20000"/>
        </a:spcBef>
        <a:spcAft>
          <a:spcPct val="0"/>
        </a:spcAft>
        <a:buClr>
          <a:srgbClr val="DCDCDC"/>
        </a:buClr>
        <a:buFont typeface="Wingdings 2" pitchFamily="18" charset="2"/>
        <a:buChar char="À"/>
        <a:defRPr sz="1400">
          <a:solidFill>
            <a:schemeClr val="tx1"/>
          </a:solidFill>
          <a:latin typeface="+mn-lt"/>
          <a:ea typeface="+mn-ea"/>
        </a:defRPr>
      </a:lvl5pPr>
      <a:lvl6pPr marL="25146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6pPr>
      <a:lvl7pPr marL="29718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7pPr>
      <a:lvl8pPr marL="34290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8pPr>
      <a:lvl9pPr marL="38862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0" y="6308725"/>
            <a:ext cx="9144000" cy="549275"/>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p>
        </p:txBody>
      </p:sp>
      <p:sp>
        <p:nvSpPr>
          <p:cNvPr id="434179" name="Rectangle 3"/>
          <p:cNvSpPr>
            <a:spLocks noChangeArrowheads="1"/>
          </p:cNvSpPr>
          <p:nvPr/>
        </p:nvSpPr>
        <p:spPr bwMode="auto">
          <a:xfrm>
            <a:off x="0" y="0"/>
            <a:ext cx="9144000" cy="1330325"/>
          </a:xfrm>
          <a:prstGeom prst="rect">
            <a:avLst/>
          </a:prstGeom>
          <a:solidFill>
            <a:schemeClr val="tx1"/>
          </a:solidFill>
          <a:ln w="9525">
            <a:noFill/>
            <a:miter lim="800000"/>
            <a:headEnd/>
            <a:tailEnd/>
          </a:ln>
          <a:effectLst/>
        </p:spPr>
        <p:txBody>
          <a:bodyPr wrap="none" anchor="ctr"/>
          <a:lstStyle/>
          <a:p>
            <a:pPr>
              <a:defRPr/>
            </a:pPr>
            <a:endParaRPr lang="zh-CN" altLang="en-US"/>
          </a:p>
        </p:txBody>
      </p:sp>
      <p:sp>
        <p:nvSpPr>
          <p:cNvPr id="434180" name="Line 4"/>
          <p:cNvSpPr>
            <a:spLocks noChangeShapeType="1"/>
          </p:cNvSpPr>
          <p:nvPr/>
        </p:nvSpPr>
        <p:spPr bwMode="auto">
          <a:xfrm>
            <a:off x="0" y="1412875"/>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2053" name="Rectangle 5"/>
          <p:cNvSpPr>
            <a:spLocks noGrp="1" noChangeArrowheads="1"/>
          </p:cNvSpPr>
          <p:nvPr>
            <p:ph type="title"/>
          </p:nvPr>
        </p:nvSpPr>
        <p:spPr bwMode="auto">
          <a:xfrm>
            <a:off x="468313" y="188913"/>
            <a:ext cx="8207375"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sp>
        <p:nvSpPr>
          <p:cNvPr id="2054" name="Rectangle 6"/>
          <p:cNvSpPr>
            <a:spLocks noGrp="1" noChangeArrowheads="1"/>
          </p:cNvSpPr>
          <p:nvPr>
            <p:ph type="body" idx="1"/>
          </p:nvPr>
        </p:nvSpPr>
        <p:spPr bwMode="auto">
          <a:xfrm>
            <a:off x="468313" y="1484313"/>
            <a:ext cx="8207375" cy="43926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34183" name="Line 7"/>
          <p:cNvSpPr>
            <a:spLocks noChangeShapeType="1"/>
          </p:cNvSpPr>
          <p:nvPr/>
        </p:nvSpPr>
        <p:spPr bwMode="auto">
          <a:xfrm>
            <a:off x="0" y="1341438"/>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434184" name="Rectangle 8"/>
          <p:cNvSpPr>
            <a:spLocks noGrp="1" noChangeArrowheads="1"/>
          </p:cNvSpPr>
          <p:nvPr>
            <p:ph type="dt" sz="quarter" idx="2"/>
          </p:nvPr>
        </p:nvSpPr>
        <p:spPr bwMode="auto">
          <a:xfrm>
            <a:off x="290513"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fld id="{24841BEE-0E2B-483A-8CFB-F178FC315100}" type="datetime2">
              <a:rPr lang="zh-CN" altLang="en-US"/>
              <a:pPr>
                <a:defRPr/>
              </a:pPr>
              <a:t>2017年11月9日</a:t>
            </a:fld>
            <a:endParaRPr lang="zh-CN" altLang="zh-CN"/>
          </a:p>
        </p:txBody>
      </p:sp>
      <p:sp>
        <p:nvSpPr>
          <p:cNvPr id="434185" name="Rectangle 9"/>
          <p:cNvSpPr>
            <a:spLocks noGrp="1" noChangeArrowheads="1"/>
          </p:cNvSpPr>
          <p:nvPr>
            <p:ph type="ftr" sz="quarter" idx="3"/>
          </p:nvPr>
        </p:nvSpPr>
        <p:spPr bwMode="auto">
          <a:xfrm>
            <a:off x="3124200" y="63261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r>
              <a:rPr lang="en-US" altLang="zh-CN"/>
              <a:t>主讲人：董一胜</a:t>
            </a:r>
          </a:p>
        </p:txBody>
      </p:sp>
      <p:sp>
        <p:nvSpPr>
          <p:cNvPr id="434186" name="Rectangle 10"/>
          <p:cNvSpPr>
            <a:spLocks noGrp="1" noChangeArrowheads="1"/>
          </p:cNvSpPr>
          <p:nvPr>
            <p:ph type="sldNum" sz="quarter" idx="4"/>
          </p:nvPr>
        </p:nvSpPr>
        <p:spPr bwMode="auto">
          <a:xfrm>
            <a:off x="6981825"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lnSpc>
                <a:spcPct val="100000"/>
              </a:lnSpc>
              <a:spcBef>
                <a:spcPct val="0"/>
              </a:spcBef>
              <a:buClrTx/>
              <a:buSzTx/>
              <a:buFontTx/>
              <a:buNone/>
              <a:defRPr sz="1400">
                <a:solidFill>
                  <a:schemeClr val="bg1"/>
                </a:solidFill>
                <a:latin typeface="楷体_GB2312" pitchFamily="49" charset="-122"/>
                <a:ea typeface="楷体_GB2312" pitchFamily="49" charset="-122"/>
              </a:defRPr>
            </a:lvl1pPr>
          </a:lstStyle>
          <a:p>
            <a:pPr>
              <a:defRPr/>
            </a:pPr>
            <a:fld id="{340FCCAE-E3D6-43D8-AE65-0737D0CA8F58}" type="slidenum">
              <a:rPr lang="en-US" altLang="zh-CN"/>
              <a:pPr>
                <a:defRPr/>
              </a:pPr>
              <a:t>‹#›</a:t>
            </a:fld>
            <a:endParaRPr lang="en-US" altLang="zh-CN"/>
          </a:p>
        </p:txBody>
      </p:sp>
      <p:sp>
        <p:nvSpPr>
          <p:cNvPr id="434187" name="AutoShape 11"/>
          <p:cNvSpPr>
            <a:spLocks noChangeArrowheads="1"/>
          </p:cNvSpPr>
          <p:nvPr userDrawn="1"/>
        </p:nvSpPr>
        <p:spPr bwMode="auto">
          <a:xfrm>
            <a:off x="395288" y="4076700"/>
            <a:ext cx="2808287" cy="358775"/>
          </a:xfrm>
          <a:prstGeom prst="wedgeRoundRectCallout">
            <a:avLst>
              <a:gd name="adj1" fmla="val -43444"/>
              <a:gd name="adj2" fmla="val 127875"/>
              <a:gd name="adj3" fmla="val 16667"/>
            </a:avLst>
          </a:prstGeom>
          <a:solidFill>
            <a:schemeClr val="accent1"/>
          </a:solidFill>
          <a:ln w="9525" algn="ctr">
            <a:solidFill>
              <a:schemeClr val="accent2"/>
            </a:solidFill>
            <a:miter lim="800000"/>
            <a:headEnd/>
            <a:tailEnd/>
          </a:ln>
          <a:effectLst/>
        </p:spPr>
        <p:txBody>
          <a:bodyPr lIns="90000" tIns="46800" rIns="90000" bIns="46800" anchor="b" anchorCtr="1"/>
          <a:lstStyle/>
          <a:p>
            <a:pPr algn="ctr">
              <a:lnSpc>
                <a:spcPct val="50000"/>
              </a:lnSpc>
              <a:buClr>
                <a:srgbClr val="282828"/>
              </a:buClr>
              <a:buFont typeface="Wingdings" pitchFamily="2" charset="2"/>
              <a:buNone/>
              <a:defRPr/>
            </a:pPr>
            <a:r>
              <a:rPr lang="zh-CN" altLang="en-US" sz="1200">
                <a:latin typeface="Times New Roman" pitchFamily="18" charset="0"/>
                <a:ea typeface="宋体" pitchFamily="2" charset="-122"/>
              </a:rPr>
              <a:t>此模板仅仅用于测试之用，未发布</a:t>
            </a:r>
          </a:p>
        </p:txBody>
      </p:sp>
    </p:spTree>
  </p:cSld>
  <p:clrMap bg1="lt1" tx1="dk1" bg2="lt2" tx2="dk2" accent1="accent1" accent2="accent2" accent3="accent3" accent4="accent4" accent5="accent5" accent6="accent6" hlink="hlink" folHlink="folHlink"/>
  <p:sldLayoutIdLst>
    <p:sldLayoutId id="2147483799"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spd="med">
    <p:fade thruBlk="1"/>
  </p:transition>
  <p:hf hd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Black" pitchFamily="34" charset="0"/>
          <a:ea typeface="微软雅黑" pitchFamily="34" charset="-122"/>
        </a:defRPr>
      </a:lvl2pPr>
      <a:lvl3pPr algn="l" rtl="0" eaLnBrk="0" fontAlgn="base" hangingPunct="0">
        <a:spcBef>
          <a:spcPct val="0"/>
        </a:spcBef>
        <a:spcAft>
          <a:spcPct val="0"/>
        </a:spcAft>
        <a:defRPr sz="3200" b="1">
          <a:solidFill>
            <a:schemeClr val="bg1"/>
          </a:solidFill>
          <a:latin typeface="Arial Black" pitchFamily="34" charset="0"/>
          <a:ea typeface="微软雅黑" pitchFamily="34" charset="-122"/>
        </a:defRPr>
      </a:lvl3pPr>
      <a:lvl4pPr algn="l" rtl="0" eaLnBrk="0" fontAlgn="base" hangingPunct="0">
        <a:spcBef>
          <a:spcPct val="0"/>
        </a:spcBef>
        <a:spcAft>
          <a:spcPct val="0"/>
        </a:spcAft>
        <a:defRPr sz="3200" b="1">
          <a:solidFill>
            <a:schemeClr val="bg1"/>
          </a:solidFill>
          <a:latin typeface="Arial Black" pitchFamily="34" charset="0"/>
          <a:ea typeface="微软雅黑" pitchFamily="34" charset="-122"/>
        </a:defRPr>
      </a:lvl4pPr>
      <a:lvl5pPr algn="l" rtl="0" eaLnBrk="0" fontAlgn="base" hangingPunct="0">
        <a:spcBef>
          <a:spcPct val="0"/>
        </a:spcBef>
        <a:spcAft>
          <a:spcPct val="0"/>
        </a:spcAft>
        <a:defRPr sz="3200" b="1">
          <a:solidFill>
            <a:schemeClr val="bg1"/>
          </a:solidFill>
          <a:latin typeface="Arial Black" pitchFamily="34" charset="0"/>
          <a:ea typeface="微软雅黑" pitchFamily="34" charset="-122"/>
        </a:defRPr>
      </a:lvl5pPr>
      <a:lvl6pPr marL="457200" algn="l" rtl="0" fontAlgn="base">
        <a:spcBef>
          <a:spcPct val="0"/>
        </a:spcBef>
        <a:spcAft>
          <a:spcPct val="0"/>
        </a:spcAft>
        <a:defRPr sz="3200" b="1">
          <a:solidFill>
            <a:schemeClr val="bg1"/>
          </a:solidFill>
          <a:latin typeface="Arial Black" pitchFamily="34" charset="0"/>
          <a:ea typeface="微软雅黑" pitchFamily="34" charset="-122"/>
        </a:defRPr>
      </a:lvl6pPr>
      <a:lvl7pPr marL="914400" algn="l" rtl="0" fontAlgn="base">
        <a:spcBef>
          <a:spcPct val="0"/>
        </a:spcBef>
        <a:spcAft>
          <a:spcPct val="0"/>
        </a:spcAft>
        <a:defRPr sz="3200" b="1">
          <a:solidFill>
            <a:schemeClr val="bg1"/>
          </a:solidFill>
          <a:latin typeface="Arial Black" pitchFamily="34" charset="0"/>
          <a:ea typeface="微软雅黑" pitchFamily="34" charset="-122"/>
        </a:defRPr>
      </a:lvl7pPr>
      <a:lvl8pPr marL="1371600" algn="l" rtl="0" fontAlgn="base">
        <a:spcBef>
          <a:spcPct val="0"/>
        </a:spcBef>
        <a:spcAft>
          <a:spcPct val="0"/>
        </a:spcAft>
        <a:defRPr sz="3200" b="1">
          <a:solidFill>
            <a:schemeClr val="bg1"/>
          </a:solidFill>
          <a:latin typeface="Arial Black" pitchFamily="34" charset="0"/>
          <a:ea typeface="微软雅黑" pitchFamily="34" charset="-122"/>
        </a:defRPr>
      </a:lvl8pPr>
      <a:lvl9pPr marL="1828800" algn="l" rtl="0" fontAlgn="base">
        <a:spcBef>
          <a:spcPct val="0"/>
        </a:spcBef>
        <a:spcAft>
          <a:spcPct val="0"/>
        </a:spcAft>
        <a:defRPr sz="3200" b="1">
          <a:solidFill>
            <a:schemeClr val="bg1"/>
          </a:solidFill>
          <a:latin typeface="Arial Black" pitchFamily="34" charset="0"/>
          <a:ea typeface="微软雅黑" pitchFamily="34" charset="-122"/>
        </a:defRPr>
      </a:lvl9pPr>
    </p:titleStyle>
    <p:bodyStyle>
      <a:lvl1pPr marL="342900" indent="-342900" algn="l" rtl="0" eaLnBrk="0" fontAlgn="base" hangingPunct="0">
        <a:spcBef>
          <a:spcPct val="20000"/>
        </a:spcBef>
        <a:spcAft>
          <a:spcPct val="0"/>
        </a:spcAft>
        <a:buClr>
          <a:srgbClr val="282828"/>
        </a:buClr>
        <a:buSzPct val="12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46464"/>
        </a:buClr>
        <a:buSzPct val="120000"/>
        <a:buFont typeface="Wingdings" pitchFamily="2" charset="2"/>
        <a:buChar char="l"/>
        <a:defRPr sz="2000">
          <a:solidFill>
            <a:schemeClr val="tx1"/>
          </a:solidFill>
          <a:latin typeface="+mn-lt"/>
          <a:ea typeface="+mn-ea"/>
        </a:defRPr>
      </a:lvl2pPr>
      <a:lvl3pPr marL="1143000" indent="-228600" algn="l" rtl="0" eaLnBrk="0" fontAlgn="base" hangingPunct="0">
        <a:spcBef>
          <a:spcPct val="20000"/>
        </a:spcBef>
        <a:spcAft>
          <a:spcPct val="0"/>
        </a:spcAft>
        <a:buClr>
          <a:srgbClr val="969696"/>
        </a:buClr>
        <a:buSzPct val="90000"/>
        <a:buFont typeface="Wingdings" pitchFamily="2" charset="2"/>
        <a:buChar char="u"/>
        <a:defRPr sz="2400">
          <a:solidFill>
            <a:schemeClr val="tx1"/>
          </a:solidFill>
          <a:latin typeface="+mn-lt"/>
          <a:ea typeface="+mn-ea"/>
        </a:defRPr>
      </a:lvl3pPr>
      <a:lvl4pPr marL="1600200" indent="-228600" algn="l" rtl="0" eaLnBrk="0" fontAlgn="base" hangingPunct="0">
        <a:spcBef>
          <a:spcPct val="20000"/>
        </a:spcBef>
        <a:spcAft>
          <a:spcPct val="0"/>
        </a:spcAft>
        <a:buClr>
          <a:srgbClr val="C8C8C8"/>
        </a:buClr>
        <a:buFont typeface="Wingdings 3" pitchFamily="18" charset="2"/>
        <a:buChar char="p"/>
        <a:defRPr sz="1600">
          <a:solidFill>
            <a:schemeClr val="tx1"/>
          </a:solidFill>
          <a:latin typeface="+mn-lt"/>
          <a:ea typeface="+mn-ea"/>
        </a:defRPr>
      </a:lvl4pPr>
      <a:lvl5pPr marL="2057400" indent="-228600" algn="l" rtl="0" eaLnBrk="0" fontAlgn="base" hangingPunct="0">
        <a:spcBef>
          <a:spcPct val="20000"/>
        </a:spcBef>
        <a:spcAft>
          <a:spcPct val="0"/>
        </a:spcAft>
        <a:buClr>
          <a:srgbClr val="DCDCDC"/>
        </a:buClr>
        <a:buFont typeface="Wingdings 2" pitchFamily="18" charset="2"/>
        <a:buChar char="À"/>
        <a:defRPr sz="1400">
          <a:solidFill>
            <a:schemeClr val="tx1"/>
          </a:solidFill>
          <a:latin typeface="+mn-lt"/>
          <a:ea typeface="+mn-ea"/>
        </a:defRPr>
      </a:lvl5pPr>
      <a:lvl6pPr marL="25146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6pPr>
      <a:lvl7pPr marL="29718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7pPr>
      <a:lvl8pPr marL="34290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8pPr>
      <a:lvl9pPr marL="38862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0" y="6308725"/>
            <a:ext cx="9144000" cy="549275"/>
          </a:xfrm>
          <a:prstGeom prst="rect">
            <a:avLst/>
          </a:prstGeom>
          <a:solidFill>
            <a:schemeClr val="tx1"/>
          </a:solidFill>
          <a:ln w="9525">
            <a:solidFill>
              <a:schemeClr val="tx1"/>
            </a:solidFill>
            <a:miter lim="800000"/>
            <a:headEnd/>
            <a:tailEnd/>
          </a:ln>
          <a:effectLst/>
        </p:spPr>
        <p:txBody>
          <a:bodyPr wrap="none" anchor="ctr"/>
          <a:lstStyle/>
          <a:p>
            <a:pPr>
              <a:defRPr/>
            </a:pPr>
            <a:endParaRPr lang="zh-CN" altLang="en-US"/>
          </a:p>
        </p:txBody>
      </p:sp>
      <p:sp>
        <p:nvSpPr>
          <p:cNvPr id="523267" name="Rectangle 3"/>
          <p:cNvSpPr>
            <a:spLocks noChangeArrowheads="1"/>
          </p:cNvSpPr>
          <p:nvPr/>
        </p:nvSpPr>
        <p:spPr bwMode="auto">
          <a:xfrm>
            <a:off x="0" y="0"/>
            <a:ext cx="9144000" cy="133032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23268" name="Line 4"/>
          <p:cNvSpPr>
            <a:spLocks noChangeShapeType="1"/>
          </p:cNvSpPr>
          <p:nvPr/>
        </p:nvSpPr>
        <p:spPr bwMode="auto">
          <a:xfrm>
            <a:off x="0" y="1412875"/>
            <a:ext cx="9132888" cy="0"/>
          </a:xfrm>
          <a:prstGeom prst="line">
            <a:avLst/>
          </a:prstGeom>
          <a:noFill/>
          <a:ln w="12700">
            <a:solidFill>
              <a:srgbClr val="DCDCDC"/>
            </a:solidFill>
            <a:round/>
            <a:headEnd type="none" w="sm" len="sm"/>
            <a:tailEnd type="none" w="sm" len="sm"/>
          </a:ln>
          <a:effectLst/>
        </p:spPr>
        <p:txBody>
          <a:bodyPr/>
          <a:lstStyle/>
          <a:p>
            <a:pPr>
              <a:defRPr/>
            </a:pPr>
            <a:endParaRPr lang="zh-CN" altLang="en-US"/>
          </a:p>
        </p:txBody>
      </p:sp>
      <p:sp>
        <p:nvSpPr>
          <p:cNvPr id="3077" name="Rectangle 5"/>
          <p:cNvSpPr>
            <a:spLocks noGrp="1" noChangeArrowheads="1"/>
          </p:cNvSpPr>
          <p:nvPr>
            <p:ph type="title"/>
          </p:nvPr>
        </p:nvSpPr>
        <p:spPr bwMode="auto">
          <a:xfrm>
            <a:off x="468313" y="188913"/>
            <a:ext cx="8207375"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sp>
        <p:nvSpPr>
          <p:cNvPr id="523270" name="Line 6"/>
          <p:cNvSpPr>
            <a:spLocks noChangeShapeType="1"/>
          </p:cNvSpPr>
          <p:nvPr/>
        </p:nvSpPr>
        <p:spPr bwMode="auto">
          <a:xfrm>
            <a:off x="0" y="1341438"/>
            <a:ext cx="9144000" cy="0"/>
          </a:xfrm>
          <a:prstGeom prst="line">
            <a:avLst/>
          </a:prstGeom>
          <a:noFill/>
          <a:ln w="38100">
            <a:solidFill>
              <a:schemeClr val="tx1"/>
            </a:solidFill>
            <a:round/>
            <a:headEnd/>
            <a:tailEnd/>
          </a:ln>
          <a:effectLst/>
        </p:spPr>
        <p:txBody>
          <a:bodyPr/>
          <a:lstStyle/>
          <a:p>
            <a:pPr>
              <a:defRPr/>
            </a:pPr>
            <a:endParaRPr lang="zh-CN" altLang="en-US"/>
          </a:p>
        </p:txBody>
      </p:sp>
      <p:sp>
        <p:nvSpPr>
          <p:cNvPr id="523271" name="Rectangle 7"/>
          <p:cNvSpPr>
            <a:spLocks noGrp="1" noChangeArrowheads="1"/>
          </p:cNvSpPr>
          <p:nvPr>
            <p:ph type="dt" sz="quarter" idx="2"/>
          </p:nvPr>
        </p:nvSpPr>
        <p:spPr bwMode="auto">
          <a:xfrm>
            <a:off x="290513"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fld id="{56FF69D7-572D-41B8-8F03-352F88046422}" type="datetime2">
              <a:rPr lang="zh-CN" altLang="en-US"/>
              <a:pPr>
                <a:defRPr/>
              </a:pPr>
              <a:t>2017年11月9日</a:t>
            </a:fld>
            <a:endParaRPr lang="zh-CN" altLang="zh-CN"/>
          </a:p>
        </p:txBody>
      </p:sp>
      <p:sp>
        <p:nvSpPr>
          <p:cNvPr id="523272" name="Rectangle 8"/>
          <p:cNvSpPr>
            <a:spLocks noGrp="1" noChangeArrowheads="1"/>
          </p:cNvSpPr>
          <p:nvPr>
            <p:ph type="ftr" sz="quarter" idx="3"/>
          </p:nvPr>
        </p:nvSpPr>
        <p:spPr bwMode="auto">
          <a:xfrm>
            <a:off x="3124200" y="6326188"/>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lnSpc>
                <a:spcPct val="100000"/>
              </a:lnSpc>
              <a:spcBef>
                <a:spcPct val="0"/>
              </a:spcBef>
              <a:buClrTx/>
              <a:buSzTx/>
              <a:buFontTx/>
              <a:buNone/>
              <a:defRPr sz="1400">
                <a:solidFill>
                  <a:schemeClr val="bg1"/>
                </a:solidFill>
                <a:latin typeface="Times New Roman" pitchFamily="18" charset="0"/>
                <a:ea typeface="楷体_GB2312" pitchFamily="49" charset="-122"/>
              </a:defRPr>
            </a:lvl1pPr>
          </a:lstStyle>
          <a:p>
            <a:pPr>
              <a:defRPr/>
            </a:pPr>
            <a:r>
              <a:rPr lang="en-US" altLang="zh-CN"/>
              <a:t>主讲人：董一胜</a:t>
            </a:r>
          </a:p>
        </p:txBody>
      </p:sp>
      <p:sp>
        <p:nvSpPr>
          <p:cNvPr id="523273" name="Rectangle 9"/>
          <p:cNvSpPr>
            <a:spLocks noGrp="1" noChangeArrowheads="1"/>
          </p:cNvSpPr>
          <p:nvPr>
            <p:ph type="sldNum" sz="quarter" idx="4"/>
          </p:nvPr>
        </p:nvSpPr>
        <p:spPr bwMode="auto">
          <a:xfrm>
            <a:off x="6981825" y="6315075"/>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lnSpc>
                <a:spcPct val="100000"/>
              </a:lnSpc>
              <a:spcBef>
                <a:spcPct val="0"/>
              </a:spcBef>
              <a:buClrTx/>
              <a:buSzTx/>
              <a:buFontTx/>
              <a:buNone/>
              <a:defRPr sz="1400">
                <a:solidFill>
                  <a:schemeClr val="bg1"/>
                </a:solidFill>
                <a:latin typeface="楷体_GB2312" pitchFamily="49" charset="-122"/>
                <a:ea typeface="楷体_GB2312" pitchFamily="49" charset="-122"/>
              </a:defRPr>
            </a:lvl1pPr>
          </a:lstStyle>
          <a:p>
            <a:pPr>
              <a:defRPr/>
            </a:pPr>
            <a:fld id="{A111B860-4CE5-456F-8B82-CC4D421A032B}" type="slidenum">
              <a:rPr lang="en-US" altLang="zh-CN"/>
              <a:pPr>
                <a:defRPr/>
              </a:pPr>
              <a:t>‹#›</a:t>
            </a:fld>
            <a:endParaRPr lang="en-US" altLang="zh-CN"/>
          </a:p>
        </p:txBody>
      </p:sp>
      <p:sp>
        <p:nvSpPr>
          <p:cNvPr id="523274" name="Rectangle 10"/>
          <p:cNvSpPr>
            <a:spLocks noChangeArrowheads="1"/>
          </p:cNvSpPr>
          <p:nvPr/>
        </p:nvSpPr>
        <p:spPr bwMode="auto">
          <a:xfrm>
            <a:off x="309563" y="1412875"/>
            <a:ext cx="1598612" cy="4392613"/>
          </a:xfrm>
          <a:prstGeom prst="rect">
            <a:avLst/>
          </a:prstGeom>
          <a:noFill/>
          <a:ln w="9525">
            <a:noFill/>
            <a:miter lim="800000"/>
            <a:headEnd/>
            <a:tailEnd/>
          </a:ln>
          <a:effectLst/>
        </p:spPr>
        <p:txBody>
          <a:bodyPr lIns="92075" tIns="46038" rIns="92075" bIns="46038"/>
          <a:lstStyle/>
          <a:p>
            <a:pPr marL="342900" indent="-342900">
              <a:lnSpc>
                <a:spcPct val="100000"/>
              </a:lnSpc>
              <a:buClr>
                <a:srgbClr val="282828"/>
              </a:buClr>
              <a:buFont typeface="Wingdings" pitchFamily="2" charset="2"/>
              <a:buChar char="n"/>
              <a:defRPr/>
            </a:pPr>
            <a:endParaRPr lang="zh-CN" altLang="zh-CN" sz="2400">
              <a:latin typeface="Arial Black" pitchFamily="34" charset="0"/>
            </a:endParaRPr>
          </a:p>
        </p:txBody>
      </p:sp>
      <p:sp>
        <p:nvSpPr>
          <p:cNvPr id="523275" name="Rectangle 11"/>
          <p:cNvSpPr>
            <a:spLocks noChangeArrowheads="1"/>
          </p:cNvSpPr>
          <p:nvPr/>
        </p:nvSpPr>
        <p:spPr bwMode="auto">
          <a:xfrm>
            <a:off x="2182813" y="1363663"/>
            <a:ext cx="17462" cy="4937125"/>
          </a:xfrm>
          <a:prstGeom prst="rect">
            <a:avLst/>
          </a:prstGeom>
          <a:gradFill rotWithShape="1">
            <a:gsLst>
              <a:gs pos="0">
                <a:schemeClr val="bg1">
                  <a:alpha val="0"/>
                </a:schemeClr>
              </a:gs>
              <a:gs pos="50000">
                <a:schemeClr val="tx2">
                  <a:alpha val="80000"/>
                </a:schemeClr>
              </a:gs>
              <a:gs pos="100000">
                <a:schemeClr val="bg1">
                  <a:alpha val="0"/>
                </a:schemeClr>
              </a:gs>
            </a:gsLst>
            <a:lin ang="5400000" scaled="1"/>
          </a:gradFill>
          <a:ln w="9525" algn="ctr">
            <a:noFill/>
            <a:miter lim="800000"/>
            <a:headEnd/>
            <a:tailEnd/>
          </a:ln>
          <a:effectLst/>
        </p:spPr>
        <p:txBody>
          <a:bodyPr wrap="none" anchor="ctr"/>
          <a:lstStyle/>
          <a:p>
            <a:pPr>
              <a:defRPr/>
            </a:pPr>
            <a:endParaRPr lang="zh-CN" altLang="en-US"/>
          </a:p>
        </p:txBody>
      </p:sp>
      <p:sp>
        <p:nvSpPr>
          <p:cNvPr id="3084" name="Rectangle 12"/>
          <p:cNvSpPr>
            <a:spLocks noGrp="1" noChangeArrowheads="1"/>
          </p:cNvSpPr>
          <p:nvPr>
            <p:ph type="body" idx="1"/>
          </p:nvPr>
        </p:nvSpPr>
        <p:spPr bwMode="auto">
          <a:xfrm>
            <a:off x="468313" y="1484313"/>
            <a:ext cx="8207375" cy="439261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00"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spd="med">
    <p:fade thruBlk="1"/>
  </p:transition>
  <p:hf hd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Black" pitchFamily="34" charset="0"/>
          <a:ea typeface="微软雅黑" pitchFamily="34" charset="-122"/>
        </a:defRPr>
      </a:lvl2pPr>
      <a:lvl3pPr algn="l" rtl="0" eaLnBrk="0" fontAlgn="base" hangingPunct="0">
        <a:spcBef>
          <a:spcPct val="0"/>
        </a:spcBef>
        <a:spcAft>
          <a:spcPct val="0"/>
        </a:spcAft>
        <a:defRPr sz="3200" b="1">
          <a:solidFill>
            <a:schemeClr val="tx2"/>
          </a:solidFill>
          <a:latin typeface="Arial Black" pitchFamily="34" charset="0"/>
          <a:ea typeface="微软雅黑" pitchFamily="34" charset="-122"/>
        </a:defRPr>
      </a:lvl3pPr>
      <a:lvl4pPr algn="l" rtl="0" eaLnBrk="0" fontAlgn="base" hangingPunct="0">
        <a:spcBef>
          <a:spcPct val="0"/>
        </a:spcBef>
        <a:spcAft>
          <a:spcPct val="0"/>
        </a:spcAft>
        <a:defRPr sz="3200" b="1">
          <a:solidFill>
            <a:schemeClr val="tx2"/>
          </a:solidFill>
          <a:latin typeface="Arial Black" pitchFamily="34" charset="0"/>
          <a:ea typeface="微软雅黑" pitchFamily="34" charset="-122"/>
        </a:defRPr>
      </a:lvl4pPr>
      <a:lvl5pPr algn="l" rtl="0" eaLnBrk="0" fontAlgn="base" hangingPunct="0">
        <a:spcBef>
          <a:spcPct val="0"/>
        </a:spcBef>
        <a:spcAft>
          <a:spcPct val="0"/>
        </a:spcAft>
        <a:defRPr sz="3200" b="1">
          <a:solidFill>
            <a:schemeClr val="tx2"/>
          </a:solidFill>
          <a:latin typeface="Arial Black" pitchFamily="34" charset="0"/>
          <a:ea typeface="微软雅黑" pitchFamily="34" charset="-122"/>
        </a:defRPr>
      </a:lvl5pPr>
      <a:lvl6pPr marL="457200" algn="l" rtl="0" fontAlgn="base">
        <a:spcBef>
          <a:spcPct val="0"/>
        </a:spcBef>
        <a:spcAft>
          <a:spcPct val="0"/>
        </a:spcAft>
        <a:defRPr sz="3200" b="1">
          <a:solidFill>
            <a:schemeClr val="tx2"/>
          </a:solidFill>
          <a:latin typeface="Arial Black" pitchFamily="34" charset="0"/>
          <a:ea typeface="微软雅黑" pitchFamily="34" charset="-122"/>
        </a:defRPr>
      </a:lvl6pPr>
      <a:lvl7pPr marL="914400" algn="l" rtl="0" fontAlgn="base">
        <a:spcBef>
          <a:spcPct val="0"/>
        </a:spcBef>
        <a:spcAft>
          <a:spcPct val="0"/>
        </a:spcAft>
        <a:defRPr sz="3200" b="1">
          <a:solidFill>
            <a:schemeClr val="tx2"/>
          </a:solidFill>
          <a:latin typeface="Arial Black" pitchFamily="34" charset="0"/>
          <a:ea typeface="微软雅黑" pitchFamily="34" charset="-122"/>
        </a:defRPr>
      </a:lvl7pPr>
      <a:lvl8pPr marL="1371600" algn="l" rtl="0" fontAlgn="base">
        <a:spcBef>
          <a:spcPct val="0"/>
        </a:spcBef>
        <a:spcAft>
          <a:spcPct val="0"/>
        </a:spcAft>
        <a:defRPr sz="3200" b="1">
          <a:solidFill>
            <a:schemeClr val="tx2"/>
          </a:solidFill>
          <a:latin typeface="Arial Black" pitchFamily="34" charset="0"/>
          <a:ea typeface="微软雅黑" pitchFamily="34" charset="-122"/>
        </a:defRPr>
      </a:lvl8pPr>
      <a:lvl9pPr marL="1828800" algn="l" rtl="0" fontAlgn="base">
        <a:spcBef>
          <a:spcPct val="0"/>
        </a:spcBef>
        <a:spcAft>
          <a:spcPct val="0"/>
        </a:spcAft>
        <a:defRPr sz="3200" b="1">
          <a:solidFill>
            <a:schemeClr val="tx2"/>
          </a:solidFill>
          <a:latin typeface="Arial Black" pitchFamily="34" charset="0"/>
          <a:ea typeface="微软雅黑" pitchFamily="34" charset="-122"/>
        </a:defRPr>
      </a:lvl9pPr>
    </p:titleStyle>
    <p:bodyStyle>
      <a:lvl1pPr marL="342900" indent="-342900" algn="l" rtl="0" eaLnBrk="0" fontAlgn="base" hangingPunct="0">
        <a:spcBef>
          <a:spcPct val="20000"/>
        </a:spcBef>
        <a:spcAft>
          <a:spcPct val="0"/>
        </a:spcAft>
        <a:buClr>
          <a:srgbClr val="282828"/>
        </a:buClr>
        <a:buSzPct val="12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646464"/>
        </a:buClr>
        <a:buSzPct val="120000"/>
        <a:buFont typeface="Wingdings" pitchFamily="2" charset="2"/>
        <a:buChar char="l"/>
        <a:defRPr sz="2000">
          <a:solidFill>
            <a:schemeClr val="tx1"/>
          </a:solidFill>
          <a:latin typeface="+mn-lt"/>
          <a:ea typeface="+mn-ea"/>
        </a:defRPr>
      </a:lvl2pPr>
      <a:lvl3pPr marL="1143000" indent="-228600" algn="l" rtl="0" eaLnBrk="0" fontAlgn="base" hangingPunct="0">
        <a:spcBef>
          <a:spcPct val="20000"/>
        </a:spcBef>
        <a:spcAft>
          <a:spcPct val="0"/>
        </a:spcAft>
        <a:buClr>
          <a:srgbClr val="969696"/>
        </a:buClr>
        <a:buSzPct val="90000"/>
        <a:buFont typeface="Wingdings" pitchFamily="2" charset="2"/>
        <a:buChar char="u"/>
        <a:defRPr sz="2400">
          <a:solidFill>
            <a:schemeClr val="tx1"/>
          </a:solidFill>
          <a:latin typeface="+mn-lt"/>
          <a:ea typeface="+mn-ea"/>
        </a:defRPr>
      </a:lvl3pPr>
      <a:lvl4pPr marL="1600200" indent="-228600" algn="l" rtl="0" eaLnBrk="0" fontAlgn="base" hangingPunct="0">
        <a:spcBef>
          <a:spcPct val="20000"/>
        </a:spcBef>
        <a:spcAft>
          <a:spcPct val="0"/>
        </a:spcAft>
        <a:buClr>
          <a:srgbClr val="C8C8C8"/>
        </a:buClr>
        <a:buFont typeface="Wingdings 3" pitchFamily="18" charset="2"/>
        <a:buChar char="p"/>
        <a:defRPr sz="1600">
          <a:solidFill>
            <a:schemeClr val="tx1"/>
          </a:solidFill>
          <a:latin typeface="+mn-lt"/>
          <a:ea typeface="+mn-ea"/>
        </a:defRPr>
      </a:lvl4pPr>
      <a:lvl5pPr marL="2057400" indent="-228600" algn="l" rtl="0" eaLnBrk="0" fontAlgn="base" hangingPunct="0">
        <a:spcBef>
          <a:spcPct val="20000"/>
        </a:spcBef>
        <a:spcAft>
          <a:spcPct val="0"/>
        </a:spcAft>
        <a:buClr>
          <a:srgbClr val="DCDCDC"/>
        </a:buClr>
        <a:buFont typeface="Wingdings 2" pitchFamily="18" charset="2"/>
        <a:buChar char="À"/>
        <a:defRPr sz="1400">
          <a:solidFill>
            <a:schemeClr val="tx1"/>
          </a:solidFill>
          <a:latin typeface="+mn-lt"/>
          <a:ea typeface="+mn-ea"/>
        </a:defRPr>
      </a:lvl5pPr>
      <a:lvl6pPr marL="25146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6pPr>
      <a:lvl7pPr marL="29718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7pPr>
      <a:lvl8pPr marL="34290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8pPr>
      <a:lvl9pPr marL="3886200" indent="-228600" algn="l" rtl="0" fontAlgn="base">
        <a:spcBef>
          <a:spcPct val="20000"/>
        </a:spcBef>
        <a:spcAft>
          <a:spcPct val="0"/>
        </a:spcAft>
        <a:buClr>
          <a:srgbClr val="DCDCDC"/>
        </a:buClr>
        <a:buFont typeface="Wingdings 2" pitchFamily="18" charset="2"/>
        <a:buChar char="À"/>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p:txBody>
          <a:bodyPr/>
          <a:lstStyle/>
          <a:p>
            <a:pPr algn="l"/>
            <a:r>
              <a:rPr lang="zh-CN" altLang="zh-CN" dirty="0" smtClean="0"/>
              <a:t>视觉</a:t>
            </a:r>
            <a:r>
              <a:rPr lang="en-US" altLang="zh-CN" dirty="0" smtClean="0"/>
              <a:t>  </a:t>
            </a:r>
            <a:r>
              <a:rPr lang="zh-CN" altLang="zh-CN" sz="6600" dirty="0" smtClean="0"/>
              <a:t>感觉记忆</a:t>
            </a:r>
            <a:r>
              <a:rPr lang="en-US" altLang="zh-CN" sz="6600" dirty="0" smtClean="0"/>
              <a:t> </a:t>
            </a:r>
            <a:r>
              <a:rPr lang="zh-CN" altLang="zh-CN" dirty="0" smtClean="0"/>
              <a:t>实验</a:t>
            </a:r>
            <a:endParaRPr lang="zh-CN" altLang="zh-CN" dirty="0"/>
          </a:p>
        </p:txBody>
      </p:sp>
      <p:sp>
        <p:nvSpPr>
          <p:cNvPr id="7171" name="Rectangle 3"/>
          <p:cNvSpPr>
            <a:spLocks noGrp="1" noChangeArrowheads="1"/>
          </p:cNvSpPr>
          <p:nvPr>
            <p:ph type="subTitle" sz="quarter" idx="1"/>
          </p:nvPr>
        </p:nvSpPr>
        <p:spPr/>
        <p:txBody>
          <a:bodyPr/>
          <a:lstStyle/>
          <a:p>
            <a:pPr eaLnBrk="1" hangingPunct="1"/>
            <a:r>
              <a:rPr lang="zh-CN" altLang="en-US" dirty="0" smtClean="0"/>
              <a:t>认知心理学实验系列五</a:t>
            </a: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p:spPr>
        <p:txBody>
          <a:bodyPr/>
          <a:lstStyle/>
          <a:p>
            <a:fld id="{2F8D9F9A-2E12-473F-A6BA-05C01F5B4B9F}" type="datetime2">
              <a:rPr lang="zh-CN" altLang="en-US" smtClean="0"/>
              <a:pPr/>
              <a:t>2017年11月9日</a:t>
            </a:fld>
            <a:endParaRPr lang="zh-CN" altLang="zh-CN" smtClean="0"/>
          </a:p>
        </p:txBody>
      </p:sp>
      <p:sp>
        <p:nvSpPr>
          <p:cNvPr id="14339" name="页脚占位符 4"/>
          <p:cNvSpPr>
            <a:spLocks noGrp="1"/>
          </p:cNvSpPr>
          <p:nvPr>
            <p:ph type="ftr" sz="quarter" idx="11"/>
          </p:nvPr>
        </p:nvSpPr>
        <p:spPr>
          <a:noFill/>
        </p:spPr>
        <p:txBody>
          <a:bodyPr/>
          <a:lstStyle/>
          <a:p>
            <a:r>
              <a:rPr lang="en-US" altLang="zh-CN" smtClean="0"/>
              <a:t>主讲人：董一胜</a:t>
            </a:r>
          </a:p>
        </p:txBody>
      </p:sp>
      <p:sp>
        <p:nvSpPr>
          <p:cNvPr id="14340" name="灯片编号占位符 5"/>
          <p:cNvSpPr>
            <a:spLocks noGrp="1"/>
          </p:cNvSpPr>
          <p:nvPr>
            <p:ph type="sldNum" sz="quarter" idx="12"/>
          </p:nvPr>
        </p:nvSpPr>
        <p:spPr>
          <a:noFill/>
        </p:spPr>
        <p:txBody>
          <a:bodyPr/>
          <a:lstStyle/>
          <a:p>
            <a:fld id="{23070B71-BF31-4894-BC25-1B734BCE4004}" type="slidenum">
              <a:rPr lang="en-US" altLang="zh-CN" smtClean="0"/>
              <a:pPr/>
              <a:t>10</a:t>
            </a:fld>
            <a:endParaRPr lang="en-US" altLang="zh-CN" smtClean="0"/>
          </a:p>
        </p:txBody>
      </p:sp>
      <p:sp>
        <p:nvSpPr>
          <p:cNvPr id="14341" name="Rectangle 2"/>
          <p:cNvSpPr>
            <a:spLocks noGrp="1" noChangeArrowheads="1"/>
          </p:cNvSpPr>
          <p:nvPr>
            <p:ph type="title"/>
          </p:nvPr>
        </p:nvSpPr>
        <p:spPr/>
        <p:txBody>
          <a:bodyPr/>
          <a:lstStyle/>
          <a:p>
            <a:pPr eaLnBrk="1" hangingPunct="1"/>
            <a:r>
              <a:rPr lang="zh-CN" altLang="en-US" smtClean="0"/>
              <a:t>记忆的种类</a:t>
            </a:r>
            <a:r>
              <a:rPr lang="en-US" altLang="zh-CN" smtClean="0"/>
              <a:t>(2/2)</a:t>
            </a:r>
          </a:p>
        </p:txBody>
      </p:sp>
      <p:sp>
        <p:nvSpPr>
          <p:cNvPr id="14342" name="Rectangle 3"/>
          <p:cNvSpPr>
            <a:spLocks noGrp="1" noChangeArrowheads="1"/>
          </p:cNvSpPr>
          <p:nvPr>
            <p:ph type="body" idx="1"/>
          </p:nvPr>
        </p:nvSpPr>
        <p:spPr/>
        <p:txBody>
          <a:bodyPr/>
          <a:lstStyle/>
          <a:p>
            <a:pPr eaLnBrk="1" hangingPunct="1">
              <a:lnSpc>
                <a:spcPct val="90000"/>
              </a:lnSpc>
            </a:pPr>
            <a:r>
              <a:rPr lang="zh-CN" altLang="en-US" sz="2000" dirty="0" smtClean="0"/>
              <a:t>按记忆过程的信息加工与保持时间长短分</a:t>
            </a:r>
          </a:p>
          <a:p>
            <a:pPr eaLnBrk="1" hangingPunct="1">
              <a:lnSpc>
                <a:spcPct val="90000"/>
              </a:lnSpc>
            </a:pPr>
            <a:endParaRPr lang="zh-CN" altLang="en-US" sz="2000" dirty="0" smtClean="0"/>
          </a:p>
          <a:p>
            <a:pPr lvl="1" eaLnBrk="1" hangingPunct="1">
              <a:lnSpc>
                <a:spcPct val="90000"/>
              </a:lnSpc>
            </a:pPr>
            <a:r>
              <a:rPr lang="zh-CN" altLang="en-US" sz="1800" dirty="0" smtClean="0"/>
              <a:t>感觉记忆（感觉记忆）</a:t>
            </a:r>
          </a:p>
          <a:p>
            <a:pPr lvl="2" eaLnBrk="1" hangingPunct="1">
              <a:lnSpc>
                <a:spcPct val="90000"/>
              </a:lnSpc>
            </a:pPr>
            <a:r>
              <a:rPr lang="zh-CN" altLang="en-US" sz="1600" dirty="0" smtClean="0"/>
              <a:t>又称感觉登记，保持时间在</a:t>
            </a:r>
            <a:r>
              <a:rPr lang="en-US" altLang="zh-CN" sz="1600" dirty="0" smtClean="0"/>
              <a:t>1</a:t>
            </a:r>
            <a:r>
              <a:rPr lang="zh-CN" altLang="en-US" sz="1600" dirty="0" smtClean="0"/>
              <a:t>秒以内</a:t>
            </a:r>
          </a:p>
          <a:p>
            <a:pPr lvl="2" eaLnBrk="1" hangingPunct="1">
              <a:lnSpc>
                <a:spcPct val="90000"/>
              </a:lnSpc>
            </a:pPr>
            <a:r>
              <a:rPr lang="zh-CN" altLang="en-US" sz="1600" dirty="0" smtClean="0"/>
              <a:t>视觉的映像记忆（</a:t>
            </a:r>
            <a:r>
              <a:rPr lang="en-US" altLang="zh-CN" sz="1600" dirty="0" smtClean="0"/>
              <a:t>iconic memory</a:t>
            </a:r>
            <a:r>
              <a:rPr lang="zh-CN" altLang="en-US" sz="1600" dirty="0" smtClean="0"/>
              <a:t>）</a:t>
            </a:r>
          </a:p>
          <a:p>
            <a:pPr lvl="2" eaLnBrk="1" hangingPunct="1">
              <a:lnSpc>
                <a:spcPct val="90000"/>
              </a:lnSpc>
            </a:pPr>
            <a:r>
              <a:rPr lang="zh-CN" altLang="en-US" sz="1600" dirty="0" smtClean="0"/>
              <a:t>听觉的映像记忆（</a:t>
            </a:r>
            <a:r>
              <a:rPr lang="en-US" altLang="zh-CN" sz="1600" dirty="0" smtClean="0"/>
              <a:t>echoic memory</a:t>
            </a:r>
            <a:r>
              <a:rPr lang="zh-CN" altLang="en-US" sz="1600" dirty="0" smtClean="0"/>
              <a:t>）</a:t>
            </a:r>
          </a:p>
          <a:p>
            <a:pPr lvl="1" eaLnBrk="1" hangingPunct="1">
              <a:lnSpc>
                <a:spcPct val="90000"/>
              </a:lnSpc>
            </a:pPr>
            <a:endParaRPr lang="zh-CN" altLang="en-US" sz="1800" dirty="0" smtClean="0"/>
          </a:p>
          <a:p>
            <a:pPr lvl="1" eaLnBrk="1" hangingPunct="1">
              <a:lnSpc>
                <a:spcPct val="90000"/>
              </a:lnSpc>
            </a:pPr>
            <a:r>
              <a:rPr lang="zh-CN" altLang="en-US" sz="1800" dirty="0" smtClean="0"/>
              <a:t>短时记忆（工作记忆）</a:t>
            </a:r>
          </a:p>
          <a:p>
            <a:pPr lvl="2" eaLnBrk="1" hangingPunct="1">
              <a:lnSpc>
                <a:spcPct val="90000"/>
              </a:lnSpc>
            </a:pPr>
            <a:r>
              <a:rPr lang="zh-CN" altLang="en-US" sz="1600" dirty="0" smtClean="0"/>
              <a:t>指信息一次呈现后，保持在</a:t>
            </a:r>
            <a:r>
              <a:rPr lang="en-US" altLang="zh-CN" sz="1600" dirty="0" smtClean="0"/>
              <a:t>1</a:t>
            </a:r>
            <a:r>
              <a:rPr lang="zh-CN" altLang="en-US" sz="1600" dirty="0" smtClean="0"/>
              <a:t>分钟以内的记忆</a:t>
            </a:r>
          </a:p>
          <a:p>
            <a:pPr lvl="1" eaLnBrk="1" hangingPunct="1">
              <a:lnSpc>
                <a:spcPct val="90000"/>
              </a:lnSpc>
            </a:pPr>
            <a:endParaRPr lang="zh-CN" altLang="en-US" sz="1800" dirty="0" smtClean="0"/>
          </a:p>
          <a:p>
            <a:pPr lvl="1" eaLnBrk="1" hangingPunct="1">
              <a:lnSpc>
                <a:spcPct val="90000"/>
              </a:lnSpc>
            </a:pPr>
            <a:r>
              <a:rPr lang="zh-CN" altLang="en-US" sz="1800" dirty="0" smtClean="0"/>
              <a:t>长时记忆</a:t>
            </a:r>
          </a:p>
          <a:p>
            <a:pPr lvl="2" eaLnBrk="1" hangingPunct="1">
              <a:lnSpc>
                <a:spcPct val="90000"/>
              </a:lnSpc>
            </a:pPr>
            <a:r>
              <a:rPr lang="zh-CN" altLang="en-US" sz="1600" dirty="0" smtClean="0"/>
              <a:t>指学习过程的材料在人脑中保持</a:t>
            </a:r>
            <a:r>
              <a:rPr lang="en-US" altLang="zh-CN" sz="1600" dirty="0" smtClean="0"/>
              <a:t>1</a:t>
            </a:r>
            <a:r>
              <a:rPr lang="zh-CN" altLang="en-US" sz="1600" dirty="0" smtClean="0"/>
              <a:t>分钟以上及至终生的记忆</a:t>
            </a:r>
          </a:p>
          <a:p>
            <a:pPr lvl="1" eaLnBrk="1" hangingPunct="1">
              <a:lnSpc>
                <a:spcPct val="90000"/>
              </a:lnSpc>
            </a:pPr>
            <a:endParaRPr lang="zh-CN" altLang="en-US" sz="1800" dirty="0" smtClean="0"/>
          </a:p>
          <a:p>
            <a:pPr eaLnBrk="1" hangingPunct="1">
              <a:lnSpc>
                <a:spcPct val="90000"/>
              </a:lnSpc>
            </a:pPr>
            <a:r>
              <a:rPr lang="zh-CN" altLang="en-US" sz="2200" dirty="0" smtClean="0">
                <a:hlinkClick r:id="rId3" action="ppaction://hlinksldjump"/>
              </a:rPr>
              <a:t>三类记忆的特点</a:t>
            </a:r>
            <a:endParaRPr lang="zh-CN" altLang="en-US" sz="2200" dirty="0" smtClean="0"/>
          </a:p>
          <a:p>
            <a:pPr eaLnBrk="1" hangingPunct="1">
              <a:lnSpc>
                <a:spcPct val="90000"/>
              </a:lnSpc>
            </a:pPr>
            <a:endParaRPr lang="zh-CN" altLang="en-US" sz="2000" dirty="0" smtClean="0"/>
          </a:p>
          <a:p>
            <a:pPr eaLnBrk="1" hangingPunct="1">
              <a:lnSpc>
                <a:spcPct val="90000"/>
              </a:lnSpc>
            </a:pPr>
            <a:endParaRPr lang="en-US" altLang="zh-CN" sz="2000" dirty="0" smtClean="0"/>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fld id="{D981DF77-C837-4E94-A424-F86C2DEFE884}" type="datetime2">
              <a:rPr lang="zh-CN" altLang="en-US" smtClean="0"/>
              <a:pPr/>
              <a:t>2017年11月9日</a:t>
            </a:fld>
            <a:endParaRPr lang="zh-CN" altLang="zh-CN" smtClean="0"/>
          </a:p>
        </p:txBody>
      </p:sp>
      <p:sp>
        <p:nvSpPr>
          <p:cNvPr id="16387" name="页脚占位符 4"/>
          <p:cNvSpPr>
            <a:spLocks noGrp="1"/>
          </p:cNvSpPr>
          <p:nvPr>
            <p:ph type="ftr" sz="quarter" idx="11"/>
          </p:nvPr>
        </p:nvSpPr>
        <p:spPr>
          <a:noFill/>
        </p:spPr>
        <p:txBody>
          <a:bodyPr/>
          <a:lstStyle/>
          <a:p>
            <a:r>
              <a:rPr lang="en-US" altLang="zh-CN" smtClean="0"/>
              <a:t>主讲人：董一胜</a:t>
            </a:r>
          </a:p>
        </p:txBody>
      </p:sp>
      <p:sp>
        <p:nvSpPr>
          <p:cNvPr id="16388" name="灯片编号占位符 5"/>
          <p:cNvSpPr>
            <a:spLocks noGrp="1"/>
          </p:cNvSpPr>
          <p:nvPr>
            <p:ph type="sldNum" sz="quarter" idx="12"/>
          </p:nvPr>
        </p:nvSpPr>
        <p:spPr>
          <a:noFill/>
        </p:spPr>
        <p:txBody>
          <a:bodyPr/>
          <a:lstStyle/>
          <a:p>
            <a:fld id="{81106723-831B-42A6-9D2E-931F6BA52409}" type="slidenum">
              <a:rPr lang="en-US" altLang="zh-CN" smtClean="0"/>
              <a:pPr/>
              <a:t>11</a:t>
            </a:fld>
            <a:endParaRPr lang="en-US" altLang="zh-CN" smtClean="0"/>
          </a:p>
        </p:txBody>
      </p:sp>
      <p:sp>
        <p:nvSpPr>
          <p:cNvPr id="16389" name="Rectangle 2"/>
          <p:cNvSpPr>
            <a:spLocks noGrp="1" noChangeArrowheads="1"/>
          </p:cNvSpPr>
          <p:nvPr>
            <p:ph type="title"/>
          </p:nvPr>
        </p:nvSpPr>
        <p:spPr/>
        <p:txBody>
          <a:bodyPr/>
          <a:lstStyle/>
          <a:p>
            <a:pPr eaLnBrk="1" hangingPunct="1"/>
            <a:r>
              <a:rPr lang="zh-CN" altLang="en-US" smtClean="0"/>
              <a:t>记忆的过程</a:t>
            </a:r>
          </a:p>
        </p:txBody>
      </p:sp>
      <p:sp>
        <p:nvSpPr>
          <p:cNvPr id="16390" name="Rectangle 3"/>
          <p:cNvSpPr>
            <a:spLocks noGrp="1" noChangeArrowheads="1"/>
          </p:cNvSpPr>
          <p:nvPr>
            <p:ph type="body" idx="1"/>
          </p:nvPr>
        </p:nvSpPr>
        <p:spPr>
          <a:xfrm>
            <a:off x="468313" y="1484313"/>
            <a:ext cx="8207375" cy="4752975"/>
          </a:xfrm>
        </p:spPr>
        <p:txBody>
          <a:bodyPr/>
          <a:lstStyle/>
          <a:p>
            <a:pPr eaLnBrk="1" hangingPunct="1"/>
            <a:r>
              <a:rPr lang="zh-CN" altLang="en-US" sz="2000" dirty="0" smtClean="0"/>
              <a:t>记忆的基本过程包括</a:t>
            </a:r>
          </a:p>
          <a:p>
            <a:pPr lvl="1" eaLnBrk="1" hangingPunct="1"/>
            <a:endParaRPr lang="zh-CN" altLang="en-US" sz="800" dirty="0" smtClean="0"/>
          </a:p>
          <a:p>
            <a:pPr lvl="1" eaLnBrk="1" hangingPunct="1"/>
            <a:r>
              <a:rPr lang="zh-CN" altLang="en-US" sz="1800" dirty="0" smtClean="0"/>
              <a:t>识记</a:t>
            </a:r>
          </a:p>
          <a:p>
            <a:pPr lvl="2" eaLnBrk="1" hangingPunct="1"/>
            <a:r>
              <a:rPr lang="zh-CN" altLang="en-US" sz="1600" dirty="0" smtClean="0"/>
              <a:t>即与所要记忆的事物接触，接受它的刺激作用并对所接受的信息进行加工</a:t>
            </a:r>
          </a:p>
          <a:p>
            <a:pPr lvl="2" eaLnBrk="1" hangingPunct="1"/>
            <a:r>
              <a:rPr lang="zh-CN" altLang="en-US" sz="1600" dirty="0" smtClean="0"/>
              <a:t>信息加工认为，识记即为</a:t>
            </a:r>
            <a:r>
              <a:rPr lang="zh-CN" altLang="en-US" sz="2000" b="1" u="sng" dirty="0" smtClean="0"/>
              <a:t>编码</a:t>
            </a:r>
            <a:r>
              <a:rPr lang="zh-CN" altLang="en-US" sz="1600" dirty="0" smtClean="0"/>
              <a:t>，多次的识记在信息加工理论中称之为复述</a:t>
            </a:r>
          </a:p>
          <a:p>
            <a:pPr eaLnBrk="1" hangingPunct="1"/>
            <a:endParaRPr lang="zh-CN" altLang="en-US" sz="2000" dirty="0" smtClean="0"/>
          </a:p>
          <a:p>
            <a:pPr lvl="1" eaLnBrk="1" hangingPunct="1"/>
            <a:r>
              <a:rPr lang="zh-CN" altLang="en-US" sz="1800" dirty="0" smtClean="0"/>
              <a:t>保持</a:t>
            </a:r>
          </a:p>
          <a:p>
            <a:pPr lvl="2" eaLnBrk="1" hangingPunct="1"/>
            <a:r>
              <a:rPr lang="zh-CN" altLang="en-US" sz="1600" dirty="0" smtClean="0"/>
              <a:t>把所识记的东西纳入到自己的经验体系中，以备后用</a:t>
            </a:r>
          </a:p>
          <a:p>
            <a:pPr lvl="2" eaLnBrk="1" hangingPunct="1"/>
            <a:r>
              <a:rPr lang="zh-CN" altLang="en-US" sz="1600" dirty="0" smtClean="0"/>
              <a:t>信息加工认为保持即为</a:t>
            </a:r>
            <a:r>
              <a:rPr lang="zh-CN" altLang="en-US" sz="2000" b="1" u="sng" dirty="0" smtClean="0"/>
              <a:t>储存</a:t>
            </a:r>
          </a:p>
          <a:p>
            <a:pPr eaLnBrk="1" hangingPunct="1"/>
            <a:endParaRPr lang="zh-CN" altLang="en-US" sz="2000" dirty="0" smtClean="0"/>
          </a:p>
          <a:p>
            <a:pPr lvl="1" eaLnBrk="1" hangingPunct="1"/>
            <a:r>
              <a:rPr lang="zh-CN" altLang="en-US" sz="1800" dirty="0" smtClean="0"/>
              <a:t>回忆与再认</a:t>
            </a:r>
          </a:p>
          <a:p>
            <a:pPr lvl="2" eaLnBrk="1" hangingPunct="1"/>
            <a:r>
              <a:rPr lang="zh-CN" altLang="en-US" sz="1600" dirty="0" smtClean="0"/>
              <a:t>回忆</a:t>
            </a:r>
            <a:r>
              <a:rPr lang="en-US" altLang="zh-CN" sz="1600" dirty="0" smtClean="0"/>
              <a:t>——</a:t>
            </a:r>
            <a:r>
              <a:rPr lang="zh-CN" altLang="en-US" sz="1600" dirty="0" smtClean="0"/>
              <a:t>对所保持的东西能够回想起来</a:t>
            </a:r>
            <a:endParaRPr lang="en-US" altLang="zh-CN" sz="1600" dirty="0" smtClean="0"/>
          </a:p>
          <a:p>
            <a:pPr lvl="2" eaLnBrk="1" hangingPunct="1"/>
            <a:r>
              <a:rPr lang="zh-CN" altLang="en-US" sz="1600" dirty="0" smtClean="0"/>
              <a:t>再认</a:t>
            </a:r>
            <a:r>
              <a:rPr lang="en-US" altLang="zh-CN" sz="1600" dirty="0" smtClean="0"/>
              <a:t>——</a:t>
            </a:r>
            <a:r>
              <a:rPr lang="zh-CN" altLang="en-US" sz="1600" dirty="0" smtClean="0"/>
              <a:t>当曾经接触过的事物再出现时，能认出它</a:t>
            </a:r>
          </a:p>
          <a:p>
            <a:pPr lvl="2" eaLnBrk="1" hangingPunct="1"/>
            <a:r>
              <a:rPr lang="zh-CN" altLang="en-US" sz="1600" dirty="0" smtClean="0"/>
              <a:t>信息加工认为，回忆与再认相当于</a:t>
            </a:r>
            <a:r>
              <a:rPr lang="zh-CN" altLang="en-US" sz="2000" b="1" u="sng" dirty="0" smtClean="0"/>
              <a:t>检索和提取</a:t>
            </a:r>
          </a:p>
          <a:p>
            <a:pPr eaLnBrk="1" hangingPunct="1"/>
            <a:endParaRPr lang="zh-CN" altLang="en-US" sz="2000" dirty="0" smtClean="0"/>
          </a:p>
          <a:p>
            <a:pPr eaLnBrk="1" hangingPunct="1"/>
            <a:endParaRPr lang="en-US" altLang="zh-CN" sz="2000" dirty="0" smtClean="0"/>
          </a:p>
        </p:txBody>
      </p:sp>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p:txBody>
          <a:bodyPr/>
          <a:lstStyle/>
          <a:p>
            <a:pPr algn="l"/>
            <a:r>
              <a:rPr lang="zh-CN" altLang="zh-CN" dirty="0" smtClean="0"/>
              <a:t>视觉</a:t>
            </a:r>
            <a:r>
              <a:rPr lang="en-US" altLang="zh-CN" dirty="0" smtClean="0"/>
              <a:t>  </a:t>
            </a:r>
            <a:r>
              <a:rPr lang="zh-CN" altLang="zh-CN" sz="6600" dirty="0" smtClean="0"/>
              <a:t>感觉记忆</a:t>
            </a:r>
            <a:r>
              <a:rPr lang="en-US" altLang="zh-CN" sz="6600" dirty="0" smtClean="0"/>
              <a:t> </a:t>
            </a:r>
            <a:r>
              <a:rPr lang="zh-CN" altLang="zh-CN" dirty="0" smtClean="0"/>
              <a:t>实验</a:t>
            </a:r>
            <a:endParaRPr lang="zh-CN" altLang="zh-CN" dirty="0"/>
          </a:p>
        </p:txBody>
      </p:sp>
      <p:sp>
        <p:nvSpPr>
          <p:cNvPr id="7171" name="Rectangle 3"/>
          <p:cNvSpPr>
            <a:spLocks noGrp="1" noChangeArrowheads="1"/>
          </p:cNvSpPr>
          <p:nvPr>
            <p:ph type="subTitle" sz="quarter" idx="1"/>
          </p:nvPr>
        </p:nvSpPr>
        <p:spPr/>
        <p:txBody>
          <a:bodyPr/>
          <a:lstStyle/>
          <a:p>
            <a:pPr eaLnBrk="1" hangingPunct="1"/>
            <a:r>
              <a:rPr lang="zh-CN" altLang="en-US" dirty="0" smtClean="0"/>
              <a:t>研究思路回顾</a:t>
            </a:r>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感觉记忆特点</a:t>
            </a:r>
            <a:endParaRPr lang="zh-CN" altLang="en-US" dirty="0"/>
          </a:p>
        </p:txBody>
      </p:sp>
      <p:sp>
        <p:nvSpPr>
          <p:cNvPr id="9" name="内容占位符 8"/>
          <p:cNvSpPr>
            <a:spLocks noGrp="1"/>
          </p:cNvSpPr>
          <p:nvPr>
            <p:ph idx="1"/>
          </p:nvPr>
        </p:nvSpPr>
        <p:spPr/>
        <p:txBody>
          <a:bodyPr/>
          <a:lstStyle/>
          <a:p>
            <a:r>
              <a:rPr lang="zh-CN" altLang="en-US" dirty="0" smtClean="0"/>
              <a:t>记忆系统的开始阶段，也称感觉登记</a:t>
            </a:r>
            <a:endParaRPr lang="en-US" altLang="zh-CN" dirty="0" smtClean="0"/>
          </a:p>
          <a:p>
            <a:endParaRPr lang="en-US" altLang="zh-CN" dirty="0" smtClean="0"/>
          </a:p>
          <a:p>
            <a:r>
              <a:rPr lang="zh-CN" altLang="en-US" dirty="0" smtClean="0"/>
              <a:t>感觉记忆在外界刺激停止作用后，为后续的信息加工提供了可能</a:t>
            </a:r>
            <a:endParaRPr lang="en-US" altLang="zh-CN" dirty="0" smtClean="0"/>
          </a:p>
          <a:p>
            <a:endParaRPr lang="en-US" altLang="zh-CN" dirty="0" smtClean="0"/>
          </a:p>
          <a:p>
            <a:r>
              <a:rPr lang="zh-CN" altLang="en-US" dirty="0" smtClean="0"/>
              <a:t>编码形式依赖于信息的物理特征，具有鲜明的形象性</a:t>
            </a:r>
            <a:endParaRPr lang="en-US" altLang="zh-CN" dirty="0" smtClean="0"/>
          </a:p>
          <a:p>
            <a:endParaRPr lang="en-US" altLang="zh-CN" dirty="0" smtClean="0"/>
          </a:p>
          <a:p>
            <a:endParaRPr lang="en-US" altLang="zh-CN" dirty="0" smtClean="0"/>
          </a:p>
          <a:p>
            <a:endParaRPr lang="en-US" altLang="zh-CN" dirty="0" smtClean="0"/>
          </a:p>
          <a:p>
            <a:r>
              <a:rPr lang="zh-CN" altLang="en-US" sz="1600" dirty="0" smtClean="0"/>
              <a:t>感觉记忆演示</a:t>
            </a:r>
            <a:endParaRPr lang="zh-CN" altLang="en-US" sz="1600"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13</a:t>
            </a:fld>
            <a:endParaRPr lang="en-US" altLang="zh-CN"/>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感觉记忆的</a:t>
            </a:r>
            <a:r>
              <a:rPr lang="zh-CN" altLang="en-US" dirty="0" smtClean="0"/>
              <a:t>发现</a:t>
            </a:r>
            <a:endParaRPr lang="zh-CN" altLang="en-US" dirty="0"/>
          </a:p>
        </p:txBody>
      </p:sp>
      <p:sp>
        <p:nvSpPr>
          <p:cNvPr id="3" name="内容占位符 2"/>
          <p:cNvSpPr>
            <a:spLocks noGrp="1"/>
          </p:cNvSpPr>
          <p:nvPr>
            <p:ph idx="1"/>
          </p:nvPr>
        </p:nvSpPr>
        <p:spPr/>
        <p:txBody>
          <a:bodyPr/>
          <a:lstStyle/>
          <a:p>
            <a:r>
              <a:rPr lang="zh-CN" altLang="en-US" dirty="0" smtClean="0"/>
              <a:t>由</a:t>
            </a:r>
            <a:r>
              <a:rPr lang="en-US" altLang="zh-CN" sz="3600" b="1" i="1" dirty="0" err="1" smtClean="0">
                <a:latin typeface="Times New Roman" pitchFamily="18" charset="0"/>
                <a:cs typeface="Times New Roman" pitchFamily="18" charset="0"/>
              </a:rPr>
              <a:t>Sperling</a:t>
            </a:r>
            <a:r>
              <a:rPr lang="zh-CN" altLang="en-US" dirty="0" smtClean="0"/>
              <a:t>于</a:t>
            </a:r>
            <a:r>
              <a:rPr lang="en-US" altLang="zh-CN" dirty="0" smtClean="0"/>
              <a:t>1960</a:t>
            </a:r>
            <a:r>
              <a:rPr lang="zh-CN" altLang="en-US" dirty="0" smtClean="0"/>
              <a:t>年经实验证实视觉感觉记忆的存在</a:t>
            </a:r>
            <a:endParaRPr lang="en-US" altLang="zh-CN" dirty="0" smtClean="0"/>
          </a:p>
          <a:p>
            <a:r>
              <a:rPr lang="zh-CN" altLang="en-US" dirty="0" smtClean="0"/>
              <a:t>发明了一种著名的研究方法</a:t>
            </a:r>
            <a:r>
              <a:rPr lang="en-US" altLang="zh-CN" dirty="0" smtClean="0"/>
              <a:t>——</a:t>
            </a:r>
            <a:r>
              <a:rPr lang="zh-CN" altLang="en-US" sz="4800" dirty="0" smtClean="0"/>
              <a:t>部分报告法</a:t>
            </a:r>
            <a:endParaRPr lang="zh-CN" altLang="en-US" sz="4800"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14</a:t>
            </a:fld>
            <a:endParaRPr lang="en-US" altLang="zh-CN"/>
          </a:p>
        </p:txBody>
      </p:sp>
      <p:pic>
        <p:nvPicPr>
          <p:cNvPr id="1028" name="Picture 4"/>
          <p:cNvPicPr>
            <a:picLocks noChangeAspect="1" noChangeArrowheads="1"/>
          </p:cNvPicPr>
          <p:nvPr/>
        </p:nvPicPr>
        <p:blipFill>
          <a:blip r:embed="rId3" cstate="print"/>
          <a:srcRect/>
          <a:stretch>
            <a:fillRect/>
          </a:stretch>
        </p:blipFill>
        <p:spPr bwMode="auto">
          <a:xfrm>
            <a:off x="2483768" y="3356992"/>
            <a:ext cx="3509564" cy="2713303"/>
          </a:xfrm>
          <a:prstGeom prst="rect">
            <a:avLst/>
          </a:prstGeom>
          <a:noFill/>
          <a:ln w="9525">
            <a:noFill/>
            <a:miter lim="800000"/>
            <a:headEnd/>
            <a:tailEnd/>
          </a:ln>
          <a:effectLst/>
        </p:spPr>
      </p:pic>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部分报告法</a:t>
            </a:r>
            <a:endParaRPr lang="zh-CN" altLang="en-US" dirty="0"/>
          </a:p>
        </p:txBody>
      </p:sp>
      <p:sp>
        <p:nvSpPr>
          <p:cNvPr id="3" name="内容占位符 2"/>
          <p:cNvSpPr>
            <a:spLocks noGrp="1"/>
          </p:cNvSpPr>
          <p:nvPr>
            <p:ph idx="1"/>
          </p:nvPr>
        </p:nvSpPr>
        <p:spPr>
          <a:xfrm>
            <a:off x="468313" y="1484313"/>
            <a:ext cx="8496175" cy="4392612"/>
          </a:xfrm>
        </p:spPr>
        <p:txBody>
          <a:bodyPr/>
          <a:lstStyle/>
          <a:p>
            <a:pPr eaLnBrk="1" hangingPunct="1"/>
            <a:r>
              <a:rPr lang="zh-CN" altLang="zh-CN" kern="1200" dirty="0" smtClean="0">
                <a:latin typeface="+mn-ea"/>
              </a:rPr>
              <a:t>呈现三行三列字符（字母或数字的组合），</a:t>
            </a:r>
            <a:r>
              <a:rPr lang="en-US" altLang="zh-CN" kern="1200" dirty="0" smtClean="0">
                <a:latin typeface="+mn-ea"/>
              </a:rPr>
              <a:t>50</a:t>
            </a:r>
            <a:r>
              <a:rPr lang="zh-CN" altLang="zh-CN" kern="1200" dirty="0" smtClean="0">
                <a:latin typeface="+mn-ea"/>
              </a:rPr>
              <a:t>毫秒后消失。</a:t>
            </a:r>
            <a:endParaRPr lang="en-US" altLang="zh-CN" kern="1200" dirty="0" smtClean="0">
              <a:latin typeface="+mn-ea"/>
            </a:endParaRPr>
          </a:p>
          <a:p>
            <a:pPr lvl="1"/>
            <a:r>
              <a:rPr lang="zh-CN" altLang="zh-CN" kern="1200" dirty="0" smtClean="0">
                <a:latin typeface="+mn-ea"/>
              </a:rPr>
              <a:t>如采用</a:t>
            </a:r>
            <a:r>
              <a:rPr lang="zh-CN" altLang="zh-CN" sz="3600" b="1" kern="1200" dirty="0" smtClean="0">
                <a:latin typeface="+mn-ea"/>
              </a:rPr>
              <a:t>全部</a:t>
            </a:r>
            <a:r>
              <a:rPr lang="zh-CN" altLang="zh-CN" kern="1200" dirty="0" smtClean="0">
                <a:latin typeface="+mn-ea"/>
              </a:rPr>
              <a:t>报告法，被试平均报告</a:t>
            </a:r>
            <a:r>
              <a:rPr lang="en-US" altLang="zh-CN" sz="3600" b="1" kern="1200" dirty="0" smtClean="0">
                <a:latin typeface="+mn-ea"/>
              </a:rPr>
              <a:t>4.3</a:t>
            </a:r>
            <a:r>
              <a:rPr lang="zh-CN" altLang="zh-CN" kern="1200" dirty="0" smtClean="0">
                <a:latin typeface="+mn-ea"/>
              </a:rPr>
              <a:t>（</a:t>
            </a:r>
            <a:r>
              <a:rPr lang="en-US" altLang="zh-CN" kern="1200" dirty="0" smtClean="0">
                <a:latin typeface="+mn-ea"/>
              </a:rPr>
              <a:t>3.8</a:t>
            </a:r>
            <a:r>
              <a:rPr lang="zh-CN" altLang="zh-CN" kern="1200" dirty="0" smtClean="0">
                <a:latin typeface="+mn-ea"/>
              </a:rPr>
              <a:t>～</a:t>
            </a:r>
            <a:r>
              <a:rPr lang="en-US" altLang="zh-CN" kern="1200" dirty="0" smtClean="0">
                <a:latin typeface="+mn-ea"/>
              </a:rPr>
              <a:t>5.2</a:t>
            </a:r>
            <a:r>
              <a:rPr lang="zh-CN" altLang="zh-CN" kern="1200" dirty="0" smtClean="0">
                <a:latin typeface="+mn-ea"/>
              </a:rPr>
              <a:t>）个项目</a:t>
            </a:r>
            <a:endParaRPr lang="en-US" altLang="zh-CN" kern="1200" dirty="0" smtClean="0">
              <a:latin typeface="+mn-ea"/>
            </a:endParaRPr>
          </a:p>
          <a:p>
            <a:pPr lvl="1"/>
            <a:endParaRPr lang="en-US" altLang="zh-CN" kern="1200" dirty="0" smtClean="0">
              <a:latin typeface="+mn-ea"/>
            </a:endParaRPr>
          </a:p>
          <a:p>
            <a:pPr lvl="1"/>
            <a:r>
              <a:rPr lang="zh-CN" altLang="zh-CN" kern="1200" dirty="0" smtClean="0">
                <a:latin typeface="+mn-ea"/>
              </a:rPr>
              <a:t>如采用部分报告法，并采用音高（高、中、低三个音调）作为回忆线索，只让被试随机回忆一行</a:t>
            </a:r>
            <a:r>
              <a:rPr lang="zh-CN" altLang="en-US" kern="1200" dirty="0" smtClean="0">
                <a:latin typeface="+mn-ea"/>
              </a:rPr>
              <a:t>，</a:t>
            </a:r>
            <a:r>
              <a:rPr lang="zh-CN" altLang="zh-CN" kern="1200" dirty="0" smtClean="0">
                <a:latin typeface="+mn-ea"/>
              </a:rPr>
              <a:t>每行</a:t>
            </a:r>
            <a:r>
              <a:rPr lang="zh-CN" altLang="en-US" kern="1200" dirty="0" smtClean="0">
                <a:latin typeface="+mn-ea"/>
              </a:rPr>
              <a:t>报告</a:t>
            </a:r>
            <a:r>
              <a:rPr lang="en-US" altLang="zh-CN" sz="3600" b="1" kern="1200" dirty="0" smtClean="0">
                <a:latin typeface="+mn-ea"/>
              </a:rPr>
              <a:t>2</a:t>
            </a:r>
            <a:r>
              <a:rPr lang="zh-CN" altLang="zh-CN" sz="3600" b="1" kern="1200" dirty="0" smtClean="0">
                <a:latin typeface="+mn-ea"/>
              </a:rPr>
              <a:t>～</a:t>
            </a:r>
            <a:r>
              <a:rPr lang="en-US" altLang="zh-CN" sz="3600" b="1" kern="1200" dirty="0" smtClean="0">
                <a:latin typeface="+mn-ea"/>
              </a:rPr>
              <a:t>3</a:t>
            </a:r>
            <a:r>
              <a:rPr lang="zh-CN" altLang="zh-CN" kern="1200" dirty="0" smtClean="0">
                <a:latin typeface="+mn-ea"/>
              </a:rPr>
              <a:t>个项目</a:t>
            </a:r>
            <a:endParaRPr lang="en-US" altLang="zh-CN" kern="1200" dirty="0" smtClean="0">
              <a:latin typeface="+mn-ea"/>
            </a:endParaRPr>
          </a:p>
          <a:p>
            <a:pPr lvl="2"/>
            <a:r>
              <a:rPr lang="zh-CN" altLang="en-US" sz="1600" kern="1200" dirty="0" smtClean="0">
                <a:latin typeface="+mn-ea"/>
              </a:rPr>
              <a:t>被试能真正“获取”的信息量为每行回忆信息量的</a:t>
            </a:r>
            <a:r>
              <a:rPr lang="en-US" altLang="zh-CN" sz="1600" kern="1200" dirty="0" smtClean="0">
                <a:latin typeface="+mn-ea"/>
              </a:rPr>
              <a:t>3</a:t>
            </a:r>
            <a:r>
              <a:rPr lang="zh-CN" altLang="en-US" sz="1600" kern="1200" dirty="0" smtClean="0">
                <a:latin typeface="+mn-ea"/>
              </a:rPr>
              <a:t>倍，即</a:t>
            </a:r>
            <a:r>
              <a:rPr lang="en-US" altLang="zh-CN" sz="2800" b="1" kern="1200" dirty="0" smtClean="0">
                <a:latin typeface="+mn-ea"/>
              </a:rPr>
              <a:t>6</a:t>
            </a:r>
            <a:r>
              <a:rPr lang="zh-CN" altLang="en-US" sz="2800" b="1" kern="1200" dirty="0" smtClean="0">
                <a:latin typeface="+mn-ea"/>
              </a:rPr>
              <a:t>～</a:t>
            </a:r>
            <a:r>
              <a:rPr lang="en-US" altLang="zh-CN" sz="2800" b="1" kern="1200" dirty="0" smtClean="0">
                <a:latin typeface="+mn-ea"/>
              </a:rPr>
              <a:t>9</a:t>
            </a:r>
            <a:r>
              <a:rPr lang="zh-CN" altLang="en-US" sz="1600" kern="1200" dirty="0" smtClean="0">
                <a:latin typeface="+mn-ea"/>
              </a:rPr>
              <a:t>个项目</a:t>
            </a:r>
            <a:endParaRPr lang="en-US" altLang="zh-CN" sz="1600" kern="1200" dirty="0" smtClean="0">
              <a:latin typeface="+mn-ea"/>
            </a:endParaRPr>
          </a:p>
          <a:p>
            <a:endParaRPr lang="en-US" altLang="zh-CN" dirty="0" smtClean="0">
              <a:latin typeface="+mn-ea"/>
            </a:endParaRPr>
          </a:p>
          <a:p>
            <a:r>
              <a:rPr lang="zh-CN" altLang="zh-CN" kern="1200" dirty="0" smtClean="0">
                <a:latin typeface="+mn-ea"/>
              </a:rPr>
              <a:t>改变声音信号的滞后时间</a:t>
            </a:r>
            <a:r>
              <a:rPr lang="en-US" altLang="zh-CN" kern="1200" dirty="0" smtClean="0">
                <a:latin typeface="+mn-ea"/>
              </a:rPr>
              <a:t>——</a:t>
            </a:r>
            <a:r>
              <a:rPr lang="zh-CN" altLang="en-US" kern="1200" dirty="0" smtClean="0">
                <a:latin typeface="+mn-ea"/>
              </a:rPr>
              <a:t>推测</a:t>
            </a:r>
            <a:r>
              <a:rPr lang="zh-CN" altLang="zh-CN" kern="1200" dirty="0" smtClean="0">
                <a:latin typeface="+mn-ea"/>
              </a:rPr>
              <a:t>视觉影像的存储时间</a:t>
            </a:r>
            <a:endParaRPr lang="zh-CN" altLang="en-US" kern="1200" dirty="0" smtClean="0">
              <a:latin typeface="+mn-ea"/>
            </a:endParaRPr>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15</a:t>
            </a:fld>
            <a:endParaRPr lang="en-US" altLang="zh-CN"/>
          </a:p>
        </p:txBody>
      </p:sp>
    </p:spTree>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感觉记忆的种类</a:t>
            </a:r>
            <a:endParaRPr lang="zh-CN" altLang="en-US" dirty="0"/>
          </a:p>
        </p:txBody>
      </p:sp>
      <p:sp>
        <p:nvSpPr>
          <p:cNvPr id="3" name="内容占位符 2"/>
          <p:cNvSpPr>
            <a:spLocks noGrp="1"/>
          </p:cNvSpPr>
          <p:nvPr>
            <p:ph idx="1"/>
          </p:nvPr>
        </p:nvSpPr>
        <p:spPr/>
        <p:txBody>
          <a:bodyPr/>
          <a:lstStyle/>
          <a:p>
            <a:r>
              <a:rPr lang="zh-CN" altLang="en-US" dirty="0" smtClean="0"/>
              <a:t>视觉感觉记忆</a:t>
            </a:r>
            <a:endParaRPr lang="en-US" altLang="zh-CN" dirty="0" smtClean="0"/>
          </a:p>
          <a:p>
            <a:endParaRPr lang="en-US" altLang="zh-CN" dirty="0" smtClean="0"/>
          </a:p>
          <a:p>
            <a:r>
              <a:rPr lang="zh-CN" altLang="en-US" dirty="0" smtClean="0"/>
              <a:t>听觉感觉记忆</a:t>
            </a:r>
            <a:endParaRPr lang="en-US" altLang="zh-CN" dirty="0" smtClean="0"/>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16</a:t>
            </a:fld>
            <a:endParaRPr lang="en-US" altLang="zh-CN"/>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感觉记忆的特点</a:t>
            </a:r>
            <a:endParaRPr lang="zh-CN" altLang="en-US" dirty="0"/>
          </a:p>
        </p:txBody>
      </p:sp>
      <p:sp>
        <p:nvSpPr>
          <p:cNvPr id="3" name="内容占位符 2"/>
          <p:cNvSpPr>
            <a:spLocks noGrp="1"/>
          </p:cNvSpPr>
          <p:nvPr>
            <p:ph idx="1"/>
          </p:nvPr>
        </p:nvSpPr>
        <p:spPr/>
        <p:txBody>
          <a:bodyPr/>
          <a:lstStyle/>
          <a:p>
            <a:r>
              <a:rPr lang="zh-CN" altLang="en-US" dirty="0" smtClean="0"/>
              <a:t>感觉记忆具有鲜明的</a:t>
            </a:r>
            <a:r>
              <a:rPr lang="zh-CN" altLang="en-US" sz="4400" b="1" dirty="0" smtClean="0"/>
              <a:t>形象性</a:t>
            </a:r>
            <a:r>
              <a:rPr lang="zh-CN" altLang="en-US" dirty="0" smtClean="0"/>
              <a:t>，</a:t>
            </a:r>
            <a:r>
              <a:rPr lang="zh-CN" altLang="zh-CN" dirty="0" smtClean="0"/>
              <a:t>以</a:t>
            </a:r>
            <a:r>
              <a:rPr lang="zh-CN" altLang="zh-CN" sz="4400" b="1" dirty="0" smtClean="0"/>
              <a:t>感觉后像</a:t>
            </a:r>
            <a:r>
              <a:rPr lang="zh-CN" altLang="zh-CN" dirty="0" smtClean="0"/>
              <a:t>的形式在感觉通道内加以登记</a:t>
            </a:r>
            <a:endParaRPr lang="en-US" altLang="zh-CN" dirty="0" smtClean="0"/>
          </a:p>
          <a:p>
            <a:endParaRPr lang="en-US" altLang="zh-CN" dirty="0" smtClean="0"/>
          </a:p>
          <a:p>
            <a:r>
              <a:rPr lang="zh-CN" altLang="en-US" dirty="0" smtClean="0"/>
              <a:t>感觉记忆</a:t>
            </a:r>
            <a:r>
              <a:rPr lang="zh-CN" altLang="en-US" sz="4400" b="1" dirty="0" smtClean="0"/>
              <a:t>容量很大</a:t>
            </a:r>
            <a:r>
              <a:rPr lang="zh-CN" altLang="en-US" dirty="0" smtClean="0"/>
              <a:t>，但</a:t>
            </a:r>
            <a:r>
              <a:rPr lang="zh-CN" altLang="en-US" sz="4400" b="1" dirty="0" smtClean="0"/>
              <a:t>保持时间短</a:t>
            </a:r>
            <a:endParaRPr lang="en-US" altLang="zh-CN" dirty="0" smtClean="0"/>
          </a:p>
          <a:p>
            <a:pPr lvl="1"/>
            <a:r>
              <a:rPr lang="zh-CN" altLang="en-US" dirty="0" smtClean="0"/>
              <a:t>其容量至少为</a:t>
            </a:r>
            <a:r>
              <a:rPr lang="en-US" altLang="zh-CN" dirty="0" smtClean="0"/>
              <a:t>9</a:t>
            </a:r>
            <a:r>
              <a:rPr lang="zh-CN" altLang="en-US" dirty="0" smtClean="0"/>
              <a:t>个以上，而图像记忆保持的时间为</a:t>
            </a:r>
            <a:r>
              <a:rPr lang="en-US" altLang="zh-CN" dirty="0" smtClean="0"/>
              <a:t>0.25</a:t>
            </a:r>
            <a:r>
              <a:rPr lang="zh-CN" altLang="en-US" dirty="0" smtClean="0"/>
              <a:t>～</a:t>
            </a:r>
            <a:r>
              <a:rPr lang="en-US" altLang="zh-CN" dirty="0" smtClean="0"/>
              <a:t>1</a:t>
            </a:r>
            <a:r>
              <a:rPr lang="zh-CN" altLang="en-US" dirty="0" smtClean="0"/>
              <a:t>秒，声像记忆保持的时间可以超过</a:t>
            </a:r>
            <a:r>
              <a:rPr lang="en-US" altLang="zh-CN" dirty="0" smtClean="0"/>
              <a:t>1</a:t>
            </a:r>
            <a:r>
              <a:rPr lang="zh-CN" altLang="en-US" dirty="0" smtClean="0"/>
              <a:t>秒，但不会长于</a:t>
            </a:r>
            <a:r>
              <a:rPr lang="en-US" altLang="zh-CN" dirty="0" smtClean="0"/>
              <a:t>4</a:t>
            </a:r>
            <a:r>
              <a:rPr lang="zh-CN" altLang="en-US" dirty="0" smtClean="0"/>
              <a:t>秒，其平均容量为</a:t>
            </a:r>
            <a:r>
              <a:rPr lang="en-US" altLang="zh-CN" dirty="0" smtClean="0"/>
              <a:t>5</a:t>
            </a:r>
            <a:r>
              <a:rPr lang="zh-CN" altLang="en-US" dirty="0" smtClean="0"/>
              <a:t>个左右。</a:t>
            </a:r>
            <a:endParaRPr lang="en-US" altLang="zh-CN" dirty="0" smtClean="0"/>
          </a:p>
          <a:p>
            <a:r>
              <a:rPr lang="zh-CN" altLang="en-US" dirty="0" smtClean="0"/>
              <a:t>对感觉记忆中的信息加以</a:t>
            </a:r>
            <a:r>
              <a:rPr lang="zh-CN" altLang="en-US" sz="4400" b="1" u="sng" dirty="0" smtClean="0"/>
              <a:t>注意选择</a:t>
            </a:r>
            <a:r>
              <a:rPr lang="zh-CN" altLang="en-US" dirty="0" smtClean="0"/>
              <a:t>，选择的信息被转入短时记忆，没被注意选择的信息就会立刻消退。</a:t>
            </a:r>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17</a:t>
            </a:fld>
            <a:endParaRPr lang="en-US" altLang="zh-CN"/>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p:txBody>
          <a:bodyPr/>
          <a:lstStyle/>
          <a:p>
            <a:pPr algn="l"/>
            <a:r>
              <a:rPr lang="zh-CN" altLang="zh-CN" dirty="0" smtClean="0"/>
              <a:t>视觉</a:t>
            </a:r>
            <a:r>
              <a:rPr lang="en-US" altLang="zh-CN" dirty="0" smtClean="0"/>
              <a:t>  </a:t>
            </a:r>
            <a:r>
              <a:rPr lang="zh-CN" altLang="zh-CN" sz="6600" dirty="0" smtClean="0"/>
              <a:t>感觉记忆</a:t>
            </a:r>
            <a:r>
              <a:rPr lang="en-US" altLang="zh-CN" sz="6600" dirty="0" smtClean="0"/>
              <a:t> </a:t>
            </a:r>
            <a:r>
              <a:rPr lang="zh-CN" altLang="zh-CN" dirty="0" smtClean="0"/>
              <a:t>实验</a:t>
            </a:r>
            <a:endParaRPr lang="zh-CN" altLang="zh-CN" dirty="0"/>
          </a:p>
        </p:txBody>
      </p:sp>
      <p:sp>
        <p:nvSpPr>
          <p:cNvPr id="7171" name="Rectangle 3"/>
          <p:cNvSpPr>
            <a:spLocks noGrp="1" noChangeArrowheads="1"/>
          </p:cNvSpPr>
          <p:nvPr>
            <p:ph type="subTitle" sz="quarter" idx="1"/>
          </p:nvPr>
        </p:nvSpPr>
        <p:spPr/>
        <p:txBody>
          <a:bodyPr/>
          <a:lstStyle/>
          <a:p>
            <a:pPr eaLnBrk="1" hangingPunct="1"/>
            <a:r>
              <a:rPr lang="zh-CN" altLang="en-US" dirty="0" smtClean="0"/>
              <a:t>经典实验再现</a:t>
            </a:r>
          </a:p>
        </p:txBody>
      </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实验方法</a:t>
            </a:r>
            <a:r>
              <a:rPr lang="en-US" altLang="zh-CN" dirty="0" smtClean="0"/>
              <a:t>(1/2)</a:t>
            </a:r>
            <a:endParaRPr lang="zh-CN" altLang="en-US" dirty="0"/>
          </a:p>
        </p:txBody>
      </p:sp>
      <p:sp>
        <p:nvSpPr>
          <p:cNvPr id="3" name="内容占位符 2"/>
          <p:cNvSpPr>
            <a:spLocks noGrp="1"/>
          </p:cNvSpPr>
          <p:nvPr>
            <p:ph idx="1"/>
          </p:nvPr>
        </p:nvSpPr>
        <p:spPr/>
        <p:txBody>
          <a:bodyPr/>
          <a:lstStyle/>
          <a:p>
            <a:r>
              <a:rPr lang="zh-CN" altLang="zh-CN" b="1" dirty="0" smtClean="0"/>
              <a:t>被试</a:t>
            </a:r>
          </a:p>
          <a:p>
            <a:pPr lvl="1"/>
            <a:r>
              <a:rPr lang="zh-CN" altLang="zh-CN" dirty="0" smtClean="0"/>
              <a:t>请选取至少</a:t>
            </a:r>
            <a:r>
              <a:rPr lang="en-US" altLang="zh-CN" dirty="0" smtClean="0"/>
              <a:t>30</a:t>
            </a:r>
            <a:r>
              <a:rPr lang="zh-CN" altLang="zh-CN" dirty="0" smtClean="0"/>
              <a:t>名被试的实验数据进行分析</a:t>
            </a:r>
          </a:p>
          <a:p>
            <a:endParaRPr lang="en-US" altLang="zh-CN" b="1" dirty="0" smtClean="0"/>
          </a:p>
          <a:p>
            <a:r>
              <a:rPr lang="zh-CN" altLang="zh-CN" b="1" dirty="0" smtClean="0"/>
              <a:t>仪器与材料</a:t>
            </a:r>
          </a:p>
          <a:p>
            <a:pPr lvl="1"/>
            <a:r>
              <a:rPr lang="en-US" altLang="zh-CN" dirty="0" smtClean="0"/>
              <a:t>IBM-PC</a:t>
            </a:r>
            <a:r>
              <a:rPr lang="zh-CN" altLang="zh-CN" dirty="0" smtClean="0"/>
              <a:t>计算机一台，认知心理学教学管理系统</a:t>
            </a:r>
            <a:endParaRPr lang="en-US" altLang="zh-CN" dirty="0" smtClean="0"/>
          </a:p>
          <a:p>
            <a:pPr lvl="1"/>
            <a:endParaRPr lang="en-US" altLang="zh-CN" dirty="0" smtClean="0"/>
          </a:p>
          <a:p>
            <a:pPr lvl="1"/>
            <a:r>
              <a:rPr lang="zh-CN" altLang="zh-CN" dirty="0" smtClean="0"/>
              <a:t>本实验呈现的字符集为“</a:t>
            </a:r>
            <a:r>
              <a:rPr lang="en-US" altLang="zh-CN" dirty="0" smtClean="0"/>
              <a:t>3</a:t>
            </a:r>
            <a:r>
              <a:rPr lang="zh-CN" altLang="zh-CN" dirty="0" smtClean="0"/>
              <a:t>”、“</a:t>
            </a:r>
            <a:r>
              <a:rPr lang="en-US" altLang="zh-CN" dirty="0" smtClean="0"/>
              <a:t>4</a:t>
            </a:r>
            <a:r>
              <a:rPr lang="zh-CN" altLang="zh-CN" dirty="0" smtClean="0"/>
              <a:t>”、“</a:t>
            </a:r>
            <a:r>
              <a:rPr lang="en-US" altLang="zh-CN" dirty="0" smtClean="0"/>
              <a:t>6</a:t>
            </a:r>
            <a:r>
              <a:rPr lang="zh-CN" altLang="zh-CN" dirty="0" smtClean="0"/>
              <a:t>”、“</a:t>
            </a:r>
            <a:r>
              <a:rPr lang="en-US" altLang="zh-CN" dirty="0" smtClean="0"/>
              <a:t>7</a:t>
            </a:r>
            <a:r>
              <a:rPr lang="zh-CN" altLang="zh-CN" dirty="0" smtClean="0"/>
              <a:t>”、“</a:t>
            </a:r>
            <a:r>
              <a:rPr lang="en-US" altLang="zh-CN" dirty="0" smtClean="0"/>
              <a:t>9</a:t>
            </a:r>
            <a:r>
              <a:rPr lang="zh-CN" altLang="zh-CN" dirty="0" smtClean="0"/>
              <a:t>”与“</a:t>
            </a:r>
            <a:r>
              <a:rPr lang="en-US" altLang="zh-CN" dirty="0" smtClean="0"/>
              <a:t>C</a:t>
            </a:r>
            <a:r>
              <a:rPr lang="zh-CN" altLang="zh-CN" dirty="0" smtClean="0"/>
              <a:t>”、“</a:t>
            </a:r>
            <a:r>
              <a:rPr lang="en-US" altLang="zh-CN" dirty="0" smtClean="0"/>
              <a:t>F</a:t>
            </a:r>
            <a:r>
              <a:rPr lang="zh-CN" altLang="zh-CN" dirty="0" smtClean="0"/>
              <a:t>”、“</a:t>
            </a:r>
            <a:r>
              <a:rPr lang="en-US" altLang="zh-CN" dirty="0" smtClean="0"/>
              <a:t>G</a:t>
            </a:r>
            <a:r>
              <a:rPr lang="zh-CN" altLang="zh-CN" dirty="0" smtClean="0"/>
              <a:t>”、“</a:t>
            </a:r>
            <a:r>
              <a:rPr lang="en-US" altLang="zh-CN" dirty="0" smtClean="0"/>
              <a:t>H</a:t>
            </a:r>
            <a:r>
              <a:rPr lang="zh-CN" altLang="zh-CN" dirty="0" smtClean="0"/>
              <a:t>”、“</a:t>
            </a:r>
            <a:r>
              <a:rPr lang="en-US" altLang="zh-CN" dirty="0" smtClean="0"/>
              <a:t>J</a:t>
            </a:r>
            <a:r>
              <a:rPr lang="zh-CN" altLang="zh-CN" dirty="0" smtClean="0"/>
              <a:t>”、“</a:t>
            </a:r>
            <a:r>
              <a:rPr lang="en-US" altLang="zh-CN" dirty="0" smtClean="0"/>
              <a:t>K</a:t>
            </a:r>
            <a:r>
              <a:rPr lang="zh-CN" altLang="zh-CN" dirty="0" smtClean="0"/>
              <a:t>”、“</a:t>
            </a:r>
            <a:r>
              <a:rPr lang="en-US" altLang="zh-CN" dirty="0" smtClean="0"/>
              <a:t>L</a:t>
            </a:r>
            <a:r>
              <a:rPr lang="zh-CN" altLang="zh-CN" dirty="0" smtClean="0"/>
              <a:t>”、“</a:t>
            </a:r>
            <a:r>
              <a:rPr lang="en-US" altLang="zh-CN" dirty="0" smtClean="0"/>
              <a:t>M</a:t>
            </a:r>
            <a:r>
              <a:rPr lang="zh-CN" altLang="zh-CN" dirty="0" smtClean="0"/>
              <a:t>”、“</a:t>
            </a:r>
            <a:r>
              <a:rPr lang="en-US" altLang="zh-CN" dirty="0" smtClean="0"/>
              <a:t>N</a:t>
            </a:r>
            <a:r>
              <a:rPr lang="zh-CN" altLang="zh-CN" dirty="0" smtClean="0"/>
              <a:t>”、“</a:t>
            </a:r>
            <a:r>
              <a:rPr lang="en-US" altLang="zh-CN" dirty="0" smtClean="0"/>
              <a:t>P</a:t>
            </a:r>
            <a:r>
              <a:rPr lang="zh-CN" altLang="zh-CN" dirty="0" smtClean="0"/>
              <a:t>”、“</a:t>
            </a:r>
            <a:r>
              <a:rPr lang="en-US" altLang="zh-CN" dirty="0" smtClean="0"/>
              <a:t>R</a:t>
            </a:r>
            <a:r>
              <a:rPr lang="zh-CN" altLang="zh-CN" dirty="0" smtClean="0"/>
              <a:t>”、“</a:t>
            </a:r>
            <a:r>
              <a:rPr lang="en-US" altLang="zh-CN" dirty="0" smtClean="0"/>
              <a:t>T</a:t>
            </a:r>
            <a:r>
              <a:rPr lang="zh-CN" altLang="zh-CN" dirty="0" smtClean="0"/>
              <a:t>”、“</a:t>
            </a:r>
            <a:r>
              <a:rPr lang="en-US" altLang="zh-CN" dirty="0" smtClean="0"/>
              <a:t>V</a:t>
            </a:r>
            <a:r>
              <a:rPr lang="zh-CN" altLang="zh-CN" dirty="0" smtClean="0"/>
              <a:t>”、“</a:t>
            </a:r>
            <a:r>
              <a:rPr lang="en-US" altLang="zh-CN" dirty="0" smtClean="0"/>
              <a:t>W</a:t>
            </a:r>
            <a:r>
              <a:rPr lang="zh-CN" altLang="zh-CN" dirty="0" smtClean="0"/>
              <a:t>”、“</a:t>
            </a:r>
            <a:r>
              <a:rPr lang="en-US" altLang="zh-CN" dirty="0" smtClean="0"/>
              <a:t>X</a:t>
            </a:r>
            <a:r>
              <a:rPr lang="zh-CN" altLang="zh-CN" dirty="0" smtClean="0"/>
              <a:t>”、“</a:t>
            </a:r>
            <a:r>
              <a:rPr lang="en-US" altLang="zh-CN" dirty="0" smtClean="0"/>
              <a:t>Y</a:t>
            </a:r>
            <a:r>
              <a:rPr lang="zh-CN" altLang="zh-CN" dirty="0" smtClean="0"/>
              <a:t>”，共计</a:t>
            </a:r>
            <a:r>
              <a:rPr lang="en-US" altLang="zh-CN" dirty="0" smtClean="0"/>
              <a:t>21</a:t>
            </a:r>
            <a:r>
              <a:rPr lang="zh-CN" altLang="zh-CN" dirty="0" smtClean="0"/>
              <a:t>个</a:t>
            </a:r>
            <a:endParaRPr lang="en-US" altLang="zh-CN" dirty="0" smtClean="0"/>
          </a:p>
          <a:p>
            <a:pPr lvl="1"/>
            <a:endParaRPr lang="en-US" altLang="zh-CN" dirty="0" smtClean="0"/>
          </a:p>
          <a:p>
            <a:pPr lvl="1"/>
            <a:r>
              <a:rPr lang="zh-CN" altLang="zh-CN" dirty="0" smtClean="0"/>
              <a:t>每个字符的大小约为</a:t>
            </a:r>
            <a:r>
              <a:rPr lang="en-US" altLang="zh-CN" dirty="0" smtClean="0"/>
              <a:t>1.2cm</a:t>
            </a:r>
            <a:r>
              <a:rPr lang="zh-CN" altLang="zh-CN" dirty="0" smtClean="0"/>
              <a:t>×</a:t>
            </a:r>
            <a:r>
              <a:rPr lang="en-US" altLang="zh-CN" dirty="0" smtClean="0"/>
              <a:t>1.2cm</a:t>
            </a:r>
            <a:endParaRPr lang="zh-CN" altLang="zh-CN" dirty="0" smtClean="0"/>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19</a:t>
            </a:fld>
            <a:endParaRPr lang="en-US" altLang="zh-CN"/>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sz="quarter"/>
          </p:nvPr>
        </p:nvSpPr>
        <p:spPr/>
        <p:txBody>
          <a:bodyPr/>
          <a:lstStyle/>
          <a:p>
            <a:pPr algn="l"/>
            <a:r>
              <a:rPr lang="zh-CN" altLang="zh-CN" dirty="0" smtClean="0"/>
              <a:t>视觉</a:t>
            </a:r>
            <a:r>
              <a:rPr lang="en-US" altLang="zh-CN" dirty="0" smtClean="0"/>
              <a:t>  </a:t>
            </a:r>
            <a:r>
              <a:rPr lang="zh-CN" altLang="zh-CN" sz="6600" dirty="0" smtClean="0"/>
              <a:t>感觉记忆</a:t>
            </a:r>
            <a:r>
              <a:rPr lang="en-US" altLang="zh-CN" sz="6600" dirty="0" smtClean="0"/>
              <a:t> </a:t>
            </a:r>
            <a:r>
              <a:rPr lang="zh-CN" altLang="zh-CN" dirty="0" smtClean="0"/>
              <a:t>实验</a:t>
            </a:r>
            <a:endParaRPr lang="zh-CN" altLang="zh-CN" dirty="0"/>
          </a:p>
        </p:txBody>
      </p:sp>
      <p:sp>
        <p:nvSpPr>
          <p:cNvPr id="7171" name="Rectangle 3"/>
          <p:cNvSpPr>
            <a:spLocks noGrp="1" noChangeArrowheads="1"/>
          </p:cNvSpPr>
          <p:nvPr>
            <p:ph type="subTitle" sz="quarter" idx="1"/>
          </p:nvPr>
        </p:nvSpPr>
        <p:spPr/>
        <p:txBody>
          <a:bodyPr/>
          <a:lstStyle/>
          <a:p>
            <a:pPr eaLnBrk="1" hangingPunct="1"/>
            <a:r>
              <a:rPr lang="zh-CN" altLang="en-US" dirty="0" smtClean="0"/>
              <a:t>背景介绍</a:t>
            </a:r>
          </a:p>
        </p:txBody>
      </p:sp>
    </p:spTree>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实验方法</a:t>
            </a:r>
            <a:r>
              <a:rPr lang="en-US" altLang="zh-CN" dirty="0" smtClean="0"/>
              <a:t>(2/2)</a:t>
            </a:r>
            <a:endParaRPr lang="zh-CN" altLang="en-US" dirty="0"/>
          </a:p>
        </p:txBody>
      </p:sp>
      <p:sp>
        <p:nvSpPr>
          <p:cNvPr id="3" name="内容占位符 2"/>
          <p:cNvSpPr>
            <a:spLocks noGrp="1"/>
          </p:cNvSpPr>
          <p:nvPr>
            <p:ph idx="1"/>
          </p:nvPr>
        </p:nvSpPr>
        <p:spPr/>
        <p:txBody>
          <a:bodyPr/>
          <a:lstStyle/>
          <a:p>
            <a:r>
              <a:rPr lang="zh-CN" altLang="zh-CN" dirty="0" smtClean="0"/>
              <a:t>实验设计与流程</a:t>
            </a:r>
            <a:endParaRPr lang="zh-CN" altLang="en-US" dirty="0" smtClean="0"/>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20</a:t>
            </a:fld>
            <a:endParaRPr lang="en-US" altLang="zh-CN"/>
          </a:p>
        </p:txBody>
      </p:sp>
      <p:pic>
        <p:nvPicPr>
          <p:cNvPr id="7" name="图片 6" descr="视觉感觉记忆实验流程图.tif"/>
          <p:cNvPicPr/>
          <p:nvPr/>
        </p:nvPicPr>
        <p:blipFill>
          <a:blip r:embed="rId2" cstate="print"/>
          <a:stretch>
            <a:fillRect/>
          </a:stretch>
        </p:blipFill>
        <p:spPr>
          <a:xfrm>
            <a:off x="1331640" y="1988840"/>
            <a:ext cx="6336704" cy="3933644"/>
          </a:xfrm>
          <a:prstGeom prst="rect">
            <a:avLst/>
          </a:prstGeom>
        </p:spPr>
      </p:pic>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结果分析</a:t>
            </a:r>
            <a:endParaRPr lang="zh-CN" altLang="en-US" dirty="0"/>
          </a:p>
        </p:txBody>
      </p:sp>
      <p:sp>
        <p:nvSpPr>
          <p:cNvPr id="3" name="内容占位符 2"/>
          <p:cNvSpPr>
            <a:spLocks noGrp="1"/>
          </p:cNvSpPr>
          <p:nvPr>
            <p:ph idx="1"/>
          </p:nvPr>
        </p:nvSpPr>
        <p:spPr/>
        <p:txBody>
          <a:bodyPr/>
          <a:lstStyle/>
          <a:p>
            <a:pPr eaLnBrk="1" hangingPunct="1"/>
            <a:r>
              <a:rPr lang="zh-CN" altLang="zh-CN" sz="1800" dirty="0" smtClean="0"/>
              <a:t>分别计算每个被试和所有被试在不同刺激暴露时间下整体报告法与部分报告法所识记的项目数，并考察其是否存在差异。</a:t>
            </a:r>
          </a:p>
          <a:p>
            <a:pPr eaLnBrk="1" hangingPunct="1"/>
            <a:endParaRPr lang="en-US" altLang="zh-CN" sz="800" dirty="0" smtClean="0"/>
          </a:p>
          <a:p>
            <a:pPr eaLnBrk="1" hangingPunct="1"/>
            <a:r>
              <a:rPr lang="zh-CN" altLang="zh-CN" sz="1800" dirty="0" smtClean="0"/>
              <a:t>以刺激暴露时间为横坐标，识记项目数为纵坐标，绘制整体报告法与部分报告法下的关系折线图。</a:t>
            </a:r>
          </a:p>
          <a:p>
            <a:pPr eaLnBrk="1" hangingPunct="1"/>
            <a:endParaRPr lang="en-US" altLang="zh-CN" sz="800" dirty="0" smtClean="0"/>
          </a:p>
          <a:p>
            <a:pPr eaLnBrk="1" hangingPunct="1"/>
            <a:r>
              <a:rPr lang="zh-CN" altLang="zh-CN" sz="1800" dirty="0" smtClean="0"/>
              <a:t>分别计算每个被试和所有被试在不同线索延迟时间下整体报告法与部分报告法所识记的项目数，并考察其是否存在差异。</a:t>
            </a:r>
          </a:p>
          <a:p>
            <a:pPr eaLnBrk="1" hangingPunct="1"/>
            <a:endParaRPr lang="en-US" altLang="zh-CN" sz="800" dirty="0" smtClean="0"/>
          </a:p>
          <a:p>
            <a:pPr eaLnBrk="1" hangingPunct="1"/>
            <a:r>
              <a:rPr lang="zh-CN" altLang="zh-CN" sz="1800" dirty="0" smtClean="0"/>
              <a:t>以线索延迟时间为横坐标，识记项目数为纵坐标，绘制整体报告法与部分报告法下的关系折线图。</a:t>
            </a:r>
          </a:p>
          <a:p>
            <a:pPr eaLnBrk="1" hangingPunct="1"/>
            <a:endParaRPr lang="en-US" altLang="zh-CN" sz="1800" dirty="0" smtClean="0"/>
          </a:p>
          <a:p>
            <a:pPr eaLnBrk="1" hangingPunct="1"/>
            <a:r>
              <a:rPr lang="zh-CN" altLang="zh-CN" sz="1800" dirty="0" smtClean="0"/>
              <a:t>分别统计所有被试上、中、下三行每行的识记项目数，考察其是否存在差异。</a:t>
            </a:r>
          </a:p>
          <a:p>
            <a:pPr eaLnBrk="1" hangingPunct="1"/>
            <a:endParaRPr lang="en-US" altLang="zh-CN" sz="1800" dirty="0" smtClean="0"/>
          </a:p>
          <a:p>
            <a:pPr eaLnBrk="1" hangingPunct="1"/>
            <a:r>
              <a:rPr lang="zh-CN" altLang="zh-CN" sz="1800" dirty="0" smtClean="0"/>
              <a:t>分别统计不同识记项目结构（</a:t>
            </a:r>
            <a:r>
              <a:rPr lang="en-US" altLang="zh-CN" sz="1800" dirty="0" smtClean="0"/>
              <a:t>3</a:t>
            </a:r>
            <a:r>
              <a:rPr lang="zh-CN" altLang="zh-CN" sz="1800" dirty="0" smtClean="0"/>
              <a:t>×</a:t>
            </a:r>
            <a:r>
              <a:rPr lang="en-US" altLang="zh-CN" sz="1800" dirty="0" smtClean="0"/>
              <a:t>1</a:t>
            </a:r>
            <a:r>
              <a:rPr lang="zh-CN" altLang="zh-CN" sz="1800" dirty="0" smtClean="0"/>
              <a:t>、</a:t>
            </a:r>
            <a:r>
              <a:rPr lang="en-US" altLang="zh-CN" sz="1800" dirty="0" smtClean="0"/>
              <a:t>3</a:t>
            </a:r>
            <a:r>
              <a:rPr lang="zh-CN" altLang="zh-CN" sz="1800" dirty="0" smtClean="0"/>
              <a:t>×</a:t>
            </a:r>
            <a:r>
              <a:rPr lang="en-US" altLang="zh-CN" sz="1800" dirty="0" smtClean="0"/>
              <a:t>2</a:t>
            </a:r>
            <a:r>
              <a:rPr lang="zh-CN" altLang="zh-CN" sz="1800" dirty="0" smtClean="0"/>
              <a:t>、</a:t>
            </a:r>
            <a:r>
              <a:rPr lang="en-US" altLang="zh-CN" sz="1800" dirty="0" smtClean="0"/>
              <a:t>3</a:t>
            </a:r>
            <a:r>
              <a:rPr lang="zh-CN" altLang="zh-CN" sz="1800" dirty="0" smtClean="0"/>
              <a:t>×</a:t>
            </a:r>
            <a:r>
              <a:rPr lang="en-US" altLang="zh-CN" sz="1800" dirty="0" smtClean="0"/>
              <a:t>3</a:t>
            </a:r>
            <a:r>
              <a:rPr lang="zh-CN" altLang="zh-CN" sz="1800" dirty="0" smtClean="0"/>
              <a:t>、</a:t>
            </a:r>
            <a:r>
              <a:rPr lang="en-US" altLang="zh-CN" sz="1800" dirty="0" smtClean="0"/>
              <a:t>3</a:t>
            </a:r>
            <a:r>
              <a:rPr lang="zh-CN" altLang="zh-CN" sz="1800" dirty="0" smtClean="0"/>
              <a:t>×</a:t>
            </a:r>
            <a:r>
              <a:rPr lang="en-US" altLang="zh-CN" sz="1800" dirty="0" smtClean="0"/>
              <a:t>4</a:t>
            </a:r>
            <a:r>
              <a:rPr lang="zh-CN" altLang="zh-CN" sz="1800" dirty="0" smtClean="0"/>
              <a:t>）下整体报告法与部分报告法所识记的项目数，并考察其是否存在差异。</a:t>
            </a:r>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21</a:t>
            </a:fld>
            <a:endParaRPr lang="en-US" altLang="zh-CN"/>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pPr eaLnBrk="1" hangingPunct="1"/>
            <a:r>
              <a:rPr lang="zh-CN" altLang="en-US" sz="2000" dirty="0" smtClean="0"/>
              <a:t>将所得实验结果与</a:t>
            </a:r>
            <a:r>
              <a:rPr lang="en-US" altLang="zh-CN" sz="2000" dirty="0" err="1" smtClean="0"/>
              <a:t>Sperling</a:t>
            </a:r>
            <a:r>
              <a:rPr lang="zh-CN" altLang="en-US" sz="2000" dirty="0" smtClean="0"/>
              <a:t>当年的实验结果进行对照比较，分析异同的原因。</a:t>
            </a:r>
          </a:p>
          <a:p>
            <a:pPr eaLnBrk="1" hangingPunct="1"/>
            <a:endParaRPr lang="en-US" altLang="zh-CN" sz="2000" dirty="0" smtClean="0"/>
          </a:p>
          <a:p>
            <a:pPr eaLnBrk="1" hangingPunct="1"/>
            <a:r>
              <a:rPr lang="zh-CN" altLang="en-US" sz="2000" dirty="0" smtClean="0"/>
              <a:t>结合实验数据，分析整体报告法、部分报告法以及延迟报告法中识记项目有何差异，并说明这种差异的原因。</a:t>
            </a:r>
          </a:p>
          <a:p>
            <a:pPr eaLnBrk="1" hangingPunct="1"/>
            <a:endParaRPr lang="en-US" altLang="zh-CN" sz="2000" dirty="0" smtClean="0"/>
          </a:p>
          <a:p>
            <a:pPr eaLnBrk="1" hangingPunct="1"/>
            <a:r>
              <a:rPr lang="zh-CN" altLang="en-US" sz="2000" dirty="0" smtClean="0"/>
              <a:t>结合实验数据，考察被试在实验过程中是否存在练习效应。</a:t>
            </a:r>
          </a:p>
          <a:p>
            <a:pPr eaLnBrk="1" hangingPunct="1"/>
            <a:endParaRPr lang="en-US" altLang="zh-CN" sz="2000" dirty="0" smtClean="0"/>
          </a:p>
          <a:p>
            <a:pPr eaLnBrk="1" hangingPunct="1"/>
            <a:r>
              <a:rPr lang="zh-CN" altLang="en-US" sz="2000" dirty="0" smtClean="0"/>
              <a:t>结合上述实验结果，探讨瞬时记忆的影响因素及其性质。</a:t>
            </a:r>
          </a:p>
          <a:p>
            <a:pPr eaLnBrk="1" hangingPunct="1"/>
            <a:endParaRPr lang="en-US" altLang="zh-CN" sz="2000" dirty="0" smtClean="0"/>
          </a:p>
          <a:p>
            <a:pPr eaLnBrk="1" hangingPunct="1"/>
            <a:r>
              <a:rPr lang="zh-CN" altLang="en-US" sz="2000" dirty="0" smtClean="0"/>
              <a:t>结合实验数据，考察被试在实验过程中是否存在对字符位置的识记偏好。如果有，为何会产生这种偏好。是否可以通过实验设计来减弱或消除这种偏好。</a:t>
            </a:r>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22</a:t>
            </a:fld>
            <a:endParaRPr lang="en-US" altLang="zh-CN"/>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思考题</a:t>
            </a:r>
            <a:endParaRPr lang="zh-CN" altLang="en-US" dirty="0"/>
          </a:p>
        </p:txBody>
      </p:sp>
      <p:sp>
        <p:nvSpPr>
          <p:cNvPr id="3" name="内容占位符 2"/>
          <p:cNvSpPr>
            <a:spLocks noGrp="1"/>
          </p:cNvSpPr>
          <p:nvPr>
            <p:ph idx="1"/>
          </p:nvPr>
        </p:nvSpPr>
        <p:spPr/>
        <p:txBody>
          <a:bodyPr/>
          <a:lstStyle/>
          <a:p>
            <a:r>
              <a:rPr lang="zh-CN" altLang="zh-CN" dirty="0" smtClean="0"/>
              <a:t>如何用整体和部分报告法设计一个听觉的感觉记忆实验。设计时需要注意哪些问题？</a:t>
            </a:r>
          </a:p>
          <a:p>
            <a:endParaRPr lang="zh-CN" altLang="en-US" dirty="0"/>
          </a:p>
        </p:txBody>
      </p:sp>
      <p:sp>
        <p:nvSpPr>
          <p:cNvPr id="4" name="日期占位符 3"/>
          <p:cNvSpPr>
            <a:spLocks noGrp="1"/>
          </p:cNvSpPr>
          <p:nvPr>
            <p:ph type="dt" sz="quarter" idx="10"/>
          </p:nvPr>
        </p:nvSpPr>
        <p:spPr/>
        <p:txBody>
          <a:bodyPr/>
          <a:lstStyle/>
          <a:p>
            <a:pPr>
              <a:defRPr/>
            </a:pPr>
            <a:fld id="{5EE02FDA-F94B-4FBB-8EAC-DE90EC8EFC44}"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91C598B-7B89-4EA9-8093-69CCB55DCB9B}" type="slidenum">
              <a:rPr lang="en-US" altLang="zh-CN" smtClean="0"/>
              <a:pPr>
                <a:defRPr/>
              </a:pPr>
              <a:t>23</a:t>
            </a:fld>
            <a:endParaRPr lang="en-US" altLang="zh-CN"/>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eaLnBrk="1" hangingPunct="1"/>
            <a:r>
              <a:rPr lang="zh-CN" altLang="en-US" dirty="0" smtClean="0"/>
              <a:t>课程结束</a:t>
            </a:r>
          </a:p>
        </p:txBody>
      </p:sp>
      <p:sp>
        <p:nvSpPr>
          <p:cNvPr id="29699" name="Rectangle 3"/>
          <p:cNvSpPr>
            <a:spLocks noGrp="1" noChangeArrowheads="1"/>
          </p:cNvSpPr>
          <p:nvPr>
            <p:ph type="subTitle" idx="1"/>
          </p:nvPr>
        </p:nvSpPr>
        <p:spPr/>
        <p:txBody>
          <a:bodyPr/>
          <a:lstStyle/>
          <a:p>
            <a:pPr eaLnBrk="1" hangingPunct="1"/>
            <a:r>
              <a:rPr lang="zh-CN" altLang="en-US" smtClean="0">
                <a:latin typeface="微软雅黑" pitchFamily="34" charset="-122"/>
              </a:rPr>
              <a:t>谢谢！</a:t>
            </a:r>
          </a:p>
          <a:p>
            <a:pPr eaLnBrk="1" hangingPunct="1"/>
            <a:r>
              <a:rPr lang="zh-CN" altLang="en-US" smtClean="0">
                <a:latin typeface="微软雅黑" pitchFamily="34" charset="-122"/>
                <a:sym typeface="Wingdings" pitchFamily="2" charset="2"/>
              </a:rPr>
              <a:t></a:t>
            </a:r>
            <a:endParaRPr lang="zh-CN" altLang="en-US" smtClean="0"/>
          </a:p>
        </p:txBody>
      </p:sp>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pPr eaLnBrk="1" hangingPunct="1"/>
            <a:r>
              <a:rPr lang="zh-CN" altLang="en-US" smtClean="0"/>
              <a:t>以下是本节超级链接</a:t>
            </a:r>
          </a:p>
        </p:txBody>
      </p:sp>
      <p:sp>
        <p:nvSpPr>
          <p:cNvPr id="31747" name="Rectangle 3"/>
          <p:cNvSpPr>
            <a:spLocks noGrp="1" noChangeArrowheads="1"/>
          </p:cNvSpPr>
          <p:nvPr>
            <p:ph type="subTitle" idx="1"/>
          </p:nvPr>
        </p:nvSpPr>
        <p:spPr/>
        <p:txBody>
          <a:bodyPr/>
          <a:lstStyle/>
          <a:p>
            <a:pPr eaLnBrk="1" hangingPunct="1"/>
            <a:endParaRPr lang="zh-CN" altLang="zh-CN" smtClean="0"/>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fld id="{1AB6EEE2-19CD-481A-9E81-185F68F615BB}" type="datetime2">
              <a:rPr lang="zh-CN" altLang="en-US" smtClean="0"/>
              <a:pPr/>
              <a:t>2017年11月9日</a:t>
            </a:fld>
            <a:endParaRPr lang="zh-CN" altLang="zh-CN" smtClean="0"/>
          </a:p>
        </p:txBody>
      </p:sp>
      <p:sp>
        <p:nvSpPr>
          <p:cNvPr id="25603" name="页脚占位符 4"/>
          <p:cNvSpPr>
            <a:spLocks noGrp="1"/>
          </p:cNvSpPr>
          <p:nvPr>
            <p:ph type="ftr" sz="quarter" idx="11"/>
          </p:nvPr>
        </p:nvSpPr>
        <p:spPr>
          <a:noFill/>
        </p:spPr>
        <p:txBody>
          <a:bodyPr/>
          <a:lstStyle/>
          <a:p>
            <a:r>
              <a:rPr lang="en-US" altLang="zh-CN" smtClean="0"/>
              <a:t>主讲人：董一胜</a:t>
            </a:r>
          </a:p>
        </p:txBody>
      </p:sp>
      <p:sp>
        <p:nvSpPr>
          <p:cNvPr id="25604" name="灯片编号占位符 5"/>
          <p:cNvSpPr>
            <a:spLocks noGrp="1"/>
          </p:cNvSpPr>
          <p:nvPr>
            <p:ph type="sldNum" sz="quarter" idx="12"/>
          </p:nvPr>
        </p:nvSpPr>
        <p:spPr>
          <a:noFill/>
        </p:spPr>
        <p:txBody>
          <a:bodyPr/>
          <a:lstStyle/>
          <a:p>
            <a:fld id="{5D82AEFC-CE9A-495D-B5A6-65CA01CA03E3}" type="slidenum">
              <a:rPr lang="en-US" altLang="zh-CN" smtClean="0"/>
              <a:pPr/>
              <a:t>26</a:t>
            </a:fld>
            <a:endParaRPr lang="en-US" altLang="zh-CN" smtClean="0"/>
          </a:p>
        </p:txBody>
      </p:sp>
      <p:sp>
        <p:nvSpPr>
          <p:cNvPr id="25605" name="Rectangle 2"/>
          <p:cNvSpPr>
            <a:spLocks noGrp="1" noChangeArrowheads="1"/>
          </p:cNvSpPr>
          <p:nvPr>
            <p:ph type="title"/>
          </p:nvPr>
        </p:nvSpPr>
        <p:spPr/>
        <p:txBody>
          <a:bodyPr/>
          <a:lstStyle/>
          <a:p>
            <a:pPr eaLnBrk="1" hangingPunct="1"/>
            <a:r>
              <a:rPr lang="zh-CN" altLang="en-US" dirty="0" smtClean="0"/>
              <a:t>三种记忆的特点</a:t>
            </a:r>
          </a:p>
        </p:txBody>
      </p:sp>
      <p:graphicFrame>
        <p:nvGraphicFramePr>
          <p:cNvPr id="603139" name="Group 3"/>
          <p:cNvGraphicFramePr>
            <a:graphicFrameLocks noGrp="1"/>
          </p:cNvGraphicFramePr>
          <p:nvPr>
            <p:ph idx="1"/>
          </p:nvPr>
        </p:nvGraphicFramePr>
        <p:xfrm>
          <a:off x="323850" y="1989138"/>
          <a:ext cx="8496300" cy="2735263"/>
        </p:xfrm>
        <a:graphic>
          <a:graphicData uri="http://schemas.openxmlformats.org/drawingml/2006/table">
            <a:tbl>
              <a:tblPr/>
              <a:tblGrid>
                <a:gridCol w="1152525"/>
                <a:gridCol w="2590800"/>
                <a:gridCol w="1657350"/>
                <a:gridCol w="3095625"/>
              </a:tblGrid>
              <a:tr h="431800">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记忆名称</a:t>
                      </a:r>
                    </a:p>
                  </a:txBody>
                  <a:tcPr marL="93600" marR="93600" marT="46800" marB="46800" anchor="ctr" anchorCtr="1"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保持时间</a:t>
                      </a:r>
                    </a:p>
                  </a:txBody>
                  <a:tcPr marL="93600" marR="936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容量大小</a:t>
                      </a:r>
                    </a:p>
                  </a:txBody>
                  <a:tcPr marL="93600" marR="936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特点</a:t>
                      </a:r>
                    </a:p>
                  </a:txBody>
                  <a:tcPr marL="93600" marR="93600" marT="46800" marB="46800" anchor="ctr" anchorCtr="1"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2072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感觉记忆</a:t>
                      </a:r>
                    </a:p>
                  </a:txBody>
                  <a:tcPr marL="93600" marR="93600" marT="46800" marB="46800"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相当短，一般不超过</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秒钟</a:t>
                      </a:r>
                    </a:p>
                  </a:txBody>
                  <a:tcPr marL="93600" marR="936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信息量较大</a:t>
                      </a:r>
                    </a:p>
                  </a:txBody>
                  <a:tcPr marL="93600" marR="936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处于相对地未经加工的原始状态，具有鲜明的形象</a:t>
                      </a:r>
                    </a:p>
                  </a:txBody>
                  <a:tcPr marL="93600" marR="93600" marT="46800" marB="4680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solidFill>
                      <a:srgbClr val="FAFAFA"/>
                    </a:solidFill>
                  </a:tcPr>
                </a:tc>
              </a:tr>
              <a:tr h="714375">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短时记忆</a:t>
                      </a:r>
                    </a:p>
                  </a:txBody>
                  <a:tcPr marL="93600" marR="93600" marT="46800" marB="46800" anchor="ctr" anchorCtr="1" horzOverflow="overflow">
                    <a:lnL cap="flat">
                      <a:noFill/>
                    </a:lnL>
                    <a:lnR>
                      <a:noFill/>
                    </a:lnR>
                    <a:lnT>
                      <a:noFill/>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分钟以内</a:t>
                      </a: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3600" marR="93600" marT="46800" marB="46800" anchor="ctr" anchorCtr="1" horzOverflow="overflow">
                    <a:lnL>
                      <a:noFill/>
                    </a:lnL>
                    <a:lnR>
                      <a:noFill/>
                    </a:lnR>
                    <a:lnT>
                      <a:noFill/>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约为</a:t>
                      </a:r>
                      <a:r>
                        <a:rPr kumimoji="0" lang="en-US" altLang="zh-CN"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7±2</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个</a:t>
                      </a: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组块</a:t>
                      </a:r>
                    </a:p>
                  </a:txBody>
                  <a:tcPr marL="93600" marR="93600" marT="46800" marB="46800" anchor="ctr" anchorCtr="1" horzOverflow="overflow">
                    <a:lnL>
                      <a:noFill/>
                    </a:lnL>
                    <a:lnR>
                      <a:noFill/>
                    </a:lnR>
                    <a:lnT>
                      <a:noFill/>
                    </a:lnT>
                    <a:lnB>
                      <a:noFill/>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具有</a:t>
                      </a:r>
                      <a:r>
                        <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rPr>
                        <a:t>意识性</a:t>
                      </a: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、操作性、按原始信息的感觉通道编码等特点</a:t>
                      </a:r>
                    </a:p>
                  </a:txBody>
                  <a:tcPr marL="93600" marR="93600" marT="46800" marB="46800" anchor="ctr" anchorCtr="1" horzOverflow="overflow">
                    <a:lnL>
                      <a:noFill/>
                    </a:lnL>
                    <a:lnR cap="flat">
                      <a:noFill/>
                    </a:lnR>
                    <a:lnT>
                      <a:noFill/>
                    </a:lnT>
                    <a:lnB>
                      <a:noFill/>
                    </a:lnB>
                    <a:lnTlToBr>
                      <a:noFill/>
                    </a:lnTlToBr>
                    <a:lnBlToTr>
                      <a:noFill/>
                    </a:lnBlToTr>
                    <a:solidFill>
                      <a:srgbClr val="FAFAFA"/>
                    </a:solidFill>
                  </a:tcPr>
                </a:tc>
              </a:tr>
              <a:tr h="868363">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长时记忆</a:t>
                      </a:r>
                    </a:p>
                  </a:txBody>
                  <a:tcPr marL="93600" marR="93600" marT="46800" marB="46800" anchor="ctr" anchorCtr="1"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分钟以上及至终生</a:t>
                      </a:r>
                      <a:endPar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endParaRPr>
                    </a:p>
                  </a:txBody>
                  <a:tcPr marL="93600" marR="936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rPr>
                        <a:t>几乎无限</a:t>
                      </a:r>
                    </a:p>
                  </a:txBody>
                  <a:tcPr marL="93600" marR="936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rgbClr val="FAFAFA"/>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rPr>
                        <a:t>具有组织性、备用性等特点</a:t>
                      </a:r>
                    </a:p>
                  </a:txBody>
                  <a:tcPr marL="93600" marR="93600" marT="46800" marB="46800" anchor="ctr" anchorCtr="1"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solidFill>
                      <a:srgbClr val="FAFAFA"/>
                    </a:solidFill>
                  </a:tcPr>
                </a:tc>
              </a:tr>
            </a:tbl>
          </a:graphicData>
        </a:graphic>
      </p:graphicFrame>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fld id="{7C2AD4ED-C072-4714-9B7E-2E76994ECE58}" type="datetime2">
              <a:rPr lang="zh-CN" altLang="en-US" smtClean="0"/>
              <a:pPr/>
              <a:t>2017年11月9日</a:t>
            </a:fld>
            <a:endParaRPr lang="zh-CN" altLang="zh-CN" smtClean="0"/>
          </a:p>
        </p:txBody>
      </p:sp>
      <p:sp>
        <p:nvSpPr>
          <p:cNvPr id="26627" name="页脚占位符 4"/>
          <p:cNvSpPr>
            <a:spLocks noGrp="1"/>
          </p:cNvSpPr>
          <p:nvPr>
            <p:ph type="ftr" sz="quarter" idx="11"/>
          </p:nvPr>
        </p:nvSpPr>
        <p:spPr>
          <a:noFill/>
        </p:spPr>
        <p:txBody>
          <a:bodyPr/>
          <a:lstStyle/>
          <a:p>
            <a:r>
              <a:rPr lang="en-US" altLang="zh-CN" smtClean="0"/>
              <a:t>主讲人：董一胜</a:t>
            </a:r>
          </a:p>
        </p:txBody>
      </p:sp>
      <p:sp>
        <p:nvSpPr>
          <p:cNvPr id="26628" name="灯片编号占位符 5"/>
          <p:cNvSpPr>
            <a:spLocks noGrp="1"/>
          </p:cNvSpPr>
          <p:nvPr>
            <p:ph type="sldNum" sz="quarter" idx="12"/>
          </p:nvPr>
        </p:nvSpPr>
        <p:spPr>
          <a:noFill/>
        </p:spPr>
        <p:txBody>
          <a:bodyPr/>
          <a:lstStyle/>
          <a:p>
            <a:fld id="{0955EC78-6BA5-4CBD-853C-7AA2F2BFECBD}" type="slidenum">
              <a:rPr lang="en-US" altLang="zh-CN" smtClean="0"/>
              <a:pPr/>
              <a:t>27</a:t>
            </a:fld>
            <a:endParaRPr lang="en-US" altLang="zh-CN" smtClean="0"/>
          </a:p>
        </p:txBody>
      </p:sp>
      <p:sp>
        <p:nvSpPr>
          <p:cNvPr id="26629" name="Rectangle 2"/>
          <p:cNvSpPr>
            <a:spLocks noGrp="1" noChangeArrowheads="1"/>
          </p:cNvSpPr>
          <p:nvPr>
            <p:ph type="title"/>
          </p:nvPr>
        </p:nvSpPr>
        <p:spPr/>
        <p:txBody>
          <a:bodyPr/>
          <a:lstStyle/>
          <a:p>
            <a:pPr eaLnBrk="1" hangingPunct="1"/>
            <a:r>
              <a:rPr lang="zh-CN" altLang="en-US" dirty="0" smtClean="0">
                <a:hlinkClick r:id="rId3" action="ppaction://hlinksldjump"/>
              </a:rPr>
              <a:t>三个记忆系统的关系</a:t>
            </a:r>
            <a:endParaRPr lang="zh-CN" altLang="en-US" dirty="0" smtClean="0"/>
          </a:p>
        </p:txBody>
      </p:sp>
      <p:sp>
        <p:nvSpPr>
          <p:cNvPr id="26630" name="Rectangle 3"/>
          <p:cNvSpPr>
            <a:spLocks noChangeArrowheads="1"/>
          </p:cNvSpPr>
          <p:nvPr/>
        </p:nvSpPr>
        <p:spPr bwMode="auto">
          <a:xfrm>
            <a:off x="1419225" y="2908300"/>
            <a:ext cx="1152525" cy="1203325"/>
          </a:xfrm>
          <a:prstGeom prst="rect">
            <a:avLst/>
          </a:prstGeom>
          <a:solidFill>
            <a:schemeClr val="accent1"/>
          </a:solidFill>
          <a:ln w="12700" cmpd="tri">
            <a:solidFill>
              <a:schemeClr val="tx1"/>
            </a:solidFill>
            <a:miter lim="800000"/>
            <a:headEnd/>
            <a:tailEnd/>
          </a:ln>
        </p:spPr>
        <p:txBody>
          <a:bodyPr lIns="92075" tIns="46038" rIns="92075" bIns="46038">
            <a:spAutoFit/>
          </a:bodyPr>
          <a:lstStyle/>
          <a:p>
            <a:pPr eaLnBrk="0" hangingPunct="0">
              <a:lnSpc>
                <a:spcPct val="100000"/>
              </a:lnSpc>
              <a:spcBef>
                <a:spcPct val="0"/>
              </a:spcBef>
              <a:buClrTx/>
              <a:buSzTx/>
              <a:buFontTx/>
              <a:buNone/>
            </a:pPr>
            <a:r>
              <a:rPr kumimoji="1" lang="zh-CN" altLang="en-US" sz="3600" b="1" dirty="0" smtClean="0">
                <a:latin typeface="Times New Roman" pitchFamily="18" charset="0"/>
              </a:rPr>
              <a:t>感觉记忆</a:t>
            </a:r>
            <a:endParaRPr kumimoji="1" lang="zh-CN" altLang="en-US" sz="3600" b="1" dirty="0">
              <a:latin typeface="Times New Roman" pitchFamily="18" charset="0"/>
            </a:endParaRPr>
          </a:p>
        </p:txBody>
      </p:sp>
      <p:sp>
        <p:nvSpPr>
          <p:cNvPr id="26631" name="Rectangle 4"/>
          <p:cNvSpPr>
            <a:spLocks noChangeArrowheads="1"/>
          </p:cNvSpPr>
          <p:nvPr/>
        </p:nvSpPr>
        <p:spPr bwMode="auto">
          <a:xfrm>
            <a:off x="4397375" y="2908300"/>
            <a:ext cx="1160463" cy="1203325"/>
          </a:xfrm>
          <a:prstGeom prst="rect">
            <a:avLst/>
          </a:prstGeom>
          <a:solidFill>
            <a:schemeClr val="accent1"/>
          </a:solidFill>
          <a:ln w="12700" cmpd="tri">
            <a:solidFill>
              <a:schemeClr val="tx1"/>
            </a:solidFill>
            <a:miter lim="800000"/>
            <a:headEnd/>
            <a:tailEnd/>
          </a:ln>
        </p:spPr>
        <p:txBody>
          <a:bodyPr lIns="92075" tIns="46038" rIns="92075" bIns="46038">
            <a:spAutoFit/>
          </a:bodyPr>
          <a:lstStyle/>
          <a:p>
            <a:pPr eaLnBrk="0" hangingPunct="0">
              <a:lnSpc>
                <a:spcPct val="100000"/>
              </a:lnSpc>
              <a:spcBef>
                <a:spcPct val="0"/>
              </a:spcBef>
              <a:buClrTx/>
              <a:buSzTx/>
              <a:buFontTx/>
              <a:buNone/>
            </a:pPr>
            <a:r>
              <a:rPr kumimoji="1" lang="zh-CN" altLang="en-US" sz="3600" b="1">
                <a:latin typeface="Times New Roman" pitchFamily="18" charset="0"/>
              </a:rPr>
              <a:t>短时记忆</a:t>
            </a:r>
          </a:p>
        </p:txBody>
      </p:sp>
      <p:sp>
        <p:nvSpPr>
          <p:cNvPr id="26632" name="Rectangle 5"/>
          <p:cNvSpPr>
            <a:spLocks noChangeArrowheads="1"/>
          </p:cNvSpPr>
          <p:nvPr/>
        </p:nvSpPr>
        <p:spPr bwMode="auto">
          <a:xfrm>
            <a:off x="7307263" y="2908300"/>
            <a:ext cx="1152525" cy="1203325"/>
          </a:xfrm>
          <a:prstGeom prst="rect">
            <a:avLst/>
          </a:prstGeom>
          <a:solidFill>
            <a:schemeClr val="accent1"/>
          </a:solidFill>
          <a:ln w="12700" cmpd="tri">
            <a:solidFill>
              <a:schemeClr val="tx1"/>
            </a:solidFill>
            <a:miter lim="800000"/>
            <a:headEnd/>
            <a:tailEnd/>
          </a:ln>
        </p:spPr>
        <p:txBody>
          <a:bodyPr lIns="92075" tIns="46038" rIns="92075" bIns="46038">
            <a:spAutoFit/>
          </a:bodyPr>
          <a:lstStyle/>
          <a:p>
            <a:pPr eaLnBrk="0" hangingPunct="0">
              <a:lnSpc>
                <a:spcPct val="100000"/>
              </a:lnSpc>
              <a:spcBef>
                <a:spcPct val="0"/>
              </a:spcBef>
              <a:buClrTx/>
              <a:buSzTx/>
              <a:buFontTx/>
              <a:buNone/>
            </a:pPr>
            <a:r>
              <a:rPr kumimoji="1" lang="zh-CN" altLang="en-US" sz="3600" b="1">
                <a:latin typeface="Times New Roman" pitchFamily="18" charset="0"/>
              </a:rPr>
              <a:t>长时记忆</a:t>
            </a:r>
          </a:p>
        </p:txBody>
      </p:sp>
      <p:sp>
        <p:nvSpPr>
          <p:cNvPr id="26633" name="Rectangle 6"/>
          <p:cNvSpPr>
            <a:spLocks noChangeArrowheads="1"/>
          </p:cNvSpPr>
          <p:nvPr/>
        </p:nvSpPr>
        <p:spPr bwMode="auto">
          <a:xfrm>
            <a:off x="179388" y="3306763"/>
            <a:ext cx="738187" cy="406400"/>
          </a:xfrm>
          <a:prstGeom prst="rect">
            <a:avLst/>
          </a:prstGeom>
          <a:solidFill>
            <a:schemeClr val="bg2"/>
          </a:solidFill>
          <a:ln w="9525">
            <a:solidFill>
              <a:schemeClr val="tx1"/>
            </a:solidFill>
            <a:miter lim="800000"/>
            <a:headEnd/>
            <a:tailEnd/>
          </a:ln>
        </p:spPr>
        <p:txBody>
          <a:bodyPr lIns="92075" tIns="46038" rIns="92075" bIns="46038">
            <a:spAutoFit/>
          </a:bodyPr>
          <a:lstStyle/>
          <a:p>
            <a:pPr eaLnBrk="0" hangingPunct="0">
              <a:lnSpc>
                <a:spcPct val="100000"/>
              </a:lnSpc>
              <a:spcBef>
                <a:spcPct val="0"/>
              </a:spcBef>
              <a:buClrTx/>
              <a:buSzTx/>
              <a:buFontTx/>
              <a:buNone/>
            </a:pPr>
            <a:r>
              <a:rPr kumimoji="1" lang="zh-CN" altLang="en-US" sz="2000"/>
              <a:t>刺激</a:t>
            </a:r>
          </a:p>
        </p:txBody>
      </p:sp>
      <p:sp>
        <p:nvSpPr>
          <p:cNvPr id="26634" name="Rectangle 7"/>
          <p:cNvSpPr>
            <a:spLocks noChangeArrowheads="1"/>
          </p:cNvSpPr>
          <p:nvPr/>
        </p:nvSpPr>
        <p:spPr bwMode="auto">
          <a:xfrm>
            <a:off x="2916238" y="3306763"/>
            <a:ext cx="1209675" cy="406400"/>
          </a:xfrm>
          <a:prstGeom prst="rect">
            <a:avLst/>
          </a:prstGeom>
          <a:solidFill>
            <a:schemeClr val="bg2"/>
          </a:solidFill>
          <a:ln w="9525">
            <a:solidFill>
              <a:schemeClr val="tx1"/>
            </a:solidFill>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注意选择</a:t>
            </a:r>
          </a:p>
        </p:txBody>
      </p:sp>
      <p:sp>
        <p:nvSpPr>
          <p:cNvPr id="26635" name="Rectangle 8"/>
          <p:cNvSpPr>
            <a:spLocks noChangeArrowheads="1"/>
          </p:cNvSpPr>
          <p:nvPr/>
        </p:nvSpPr>
        <p:spPr bwMode="auto">
          <a:xfrm>
            <a:off x="5867400" y="4437063"/>
            <a:ext cx="1209675" cy="406400"/>
          </a:xfrm>
          <a:prstGeom prst="rect">
            <a:avLst/>
          </a:prstGeom>
          <a:solidFill>
            <a:schemeClr val="bg2"/>
          </a:solidFill>
          <a:ln w="9525">
            <a:solidFill>
              <a:schemeClr val="tx1"/>
            </a:solidFill>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精细复述</a:t>
            </a:r>
          </a:p>
        </p:txBody>
      </p:sp>
      <p:sp>
        <p:nvSpPr>
          <p:cNvPr id="26636" name="Rectangle 9"/>
          <p:cNvSpPr>
            <a:spLocks noChangeArrowheads="1"/>
          </p:cNvSpPr>
          <p:nvPr/>
        </p:nvSpPr>
        <p:spPr bwMode="auto">
          <a:xfrm>
            <a:off x="6227763" y="3306763"/>
            <a:ext cx="701675" cy="406400"/>
          </a:xfrm>
          <a:prstGeom prst="rect">
            <a:avLst/>
          </a:prstGeom>
          <a:solidFill>
            <a:schemeClr val="bg2"/>
          </a:solidFill>
          <a:ln w="9525">
            <a:solidFill>
              <a:schemeClr val="tx1"/>
            </a:solidFill>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提取</a:t>
            </a:r>
          </a:p>
        </p:txBody>
      </p:sp>
      <p:sp>
        <p:nvSpPr>
          <p:cNvPr id="26637" name="Rectangle 10"/>
          <p:cNvSpPr>
            <a:spLocks noChangeArrowheads="1"/>
          </p:cNvSpPr>
          <p:nvPr/>
        </p:nvSpPr>
        <p:spPr bwMode="auto">
          <a:xfrm>
            <a:off x="900113" y="5084763"/>
            <a:ext cx="827087" cy="409575"/>
          </a:xfrm>
          <a:prstGeom prst="rect">
            <a:avLst/>
          </a:prstGeom>
          <a:solidFill>
            <a:schemeClr val="accent1"/>
          </a:solidFill>
          <a:ln w="12700">
            <a:solidFill>
              <a:schemeClr val="tx1"/>
            </a:solidFill>
            <a:prstDash val="dash"/>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遗忘</a:t>
            </a:r>
            <a:r>
              <a:rPr kumimoji="1" lang="en-US" altLang="zh-CN" sz="2000"/>
              <a:t>?</a:t>
            </a:r>
          </a:p>
        </p:txBody>
      </p:sp>
      <p:sp>
        <p:nvSpPr>
          <p:cNvPr id="26638" name="Rectangle 11"/>
          <p:cNvSpPr>
            <a:spLocks noChangeArrowheads="1"/>
          </p:cNvSpPr>
          <p:nvPr/>
        </p:nvSpPr>
        <p:spPr bwMode="auto">
          <a:xfrm>
            <a:off x="4371975" y="1943100"/>
            <a:ext cx="1209675" cy="406400"/>
          </a:xfrm>
          <a:prstGeom prst="rect">
            <a:avLst/>
          </a:prstGeom>
          <a:solidFill>
            <a:schemeClr val="bg2"/>
          </a:solidFill>
          <a:ln w="9525">
            <a:solidFill>
              <a:schemeClr val="tx1"/>
            </a:solidFill>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维持复述</a:t>
            </a:r>
          </a:p>
        </p:txBody>
      </p:sp>
      <p:sp>
        <p:nvSpPr>
          <p:cNvPr id="26639" name="Rectangle 12"/>
          <p:cNvSpPr>
            <a:spLocks noChangeArrowheads="1"/>
          </p:cNvSpPr>
          <p:nvPr/>
        </p:nvSpPr>
        <p:spPr bwMode="auto">
          <a:xfrm>
            <a:off x="3563938" y="5084763"/>
            <a:ext cx="704850" cy="409575"/>
          </a:xfrm>
          <a:prstGeom prst="rect">
            <a:avLst/>
          </a:prstGeom>
          <a:solidFill>
            <a:schemeClr val="accent1"/>
          </a:solidFill>
          <a:ln w="12700">
            <a:solidFill>
              <a:schemeClr val="tx1"/>
            </a:solidFill>
            <a:prstDash val="dash"/>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遗忘</a:t>
            </a:r>
          </a:p>
        </p:txBody>
      </p:sp>
      <p:sp>
        <p:nvSpPr>
          <p:cNvPr id="26640" name="Rectangle 13"/>
          <p:cNvSpPr>
            <a:spLocks noChangeArrowheads="1"/>
          </p:cNvSpPr>
          <p:nvPr/>
        </p:nvSpPr>
        <p:spPr bwMode="auto">
          <a:xfrm>
            <a:off x="8172450" y="5084763"/>
            <a:ext cx="704850" cy="409575"/>
          </a:xfrm>
          <a:prstGeom prst="rect">
            <a:avLst/>
          </a:prstGeom>
          <a:solidFill>
            <a:schemeClr val="accent1"/>
          </a:solidFill>
          <a:ln w="12700">
            <a:solidFill>
              <a:schemeClr val="tx1"/>
            </a:solidFill>
            <a:prstDash val="dash"/>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遗忘</a:t>
            </a:r>
          </a:p>
        </p:txBody>
      </p:sp>
      <p:sp>
        <p:nvSpPr>
          <p:cNvPr id="26641" name="Rectangle 14"/>
          <p:cNvSpPr>
            <a:spLocks noChangeArrowheads="1"/>
          </p:cNvSpPr>
          <p:nvPr/>
        </p:nvSpPr>
        <p:spPr bwMode="auto">
          <a:xfrm>
            <a:off x="7394575" y="1582738"/>
            <a:ext cx="1206500" cy="403225"/>
          </a:xfrm>
          <a:prstGeom prst="rect">
            <a:avLst/>
          </a:prstGeom>
          <a:solidFill>
            <a:srgbClr val="808080"/>
          </a:solidFill>
          <a:ln w="6350">
            <a:solidFill>
              <a:schemeClr val="tx1"/>
            </a:solidFill>
            <a:miter lim="800000"/>
            <a:headEnd/>
            <a:tailEnd/>
          </a:ln>
        </p:spPr>
        <p:txBody>
          <a:bodyPr wrap="none" lIns="92075" tIns="46038" rIns="92075" bIns="46038">
            <a:spAutoFit/>
          </a:bodyPr>
          <a:lstStyle/>
          <a:p>
            <a:pPr eaLnBrk="0" hangingPunct="0">
              <a:lnSpc>
                <a:spcPct val="100000"/>
              </a:lnSpc>
              <a:spcBef>
                <a:spcPct val="0"/>
              </a:spcBef>
              <a:buClrTx/>
              <a:buSzTx/>
              <a:buFontTx/>
              <a:buNone/>
            </a:pPr>
            <a:r>
              <a:rPr kumimoji="1" lang="zh-CN" altLang="en-US" sz="2000"/>
              <a:t>行为反应</a:t>
            </a:r>
          </a:p>
        </p:txBody>
      </p:sp>
      <p:cxnSp>
        <p:nvCxnSpPr>
          <p:cNvPr id="26642" name="AutoShape 15"/>
          <p:cNvCxnSpPr>
            <a:cxnSpLocks noChangeShapeType="1"/>
            <a:stCxn id="26633" idx="3"/>
            <a:endCxn id="26630" idx="1"/>
          </p:cNvCxnSpPr>
          <p:nvPr/>
        </p:nvCxnSpPr>
        <p:spPr bwMode="auto">
          <a:xfrm>
            <a:off x="917575" y="3509963"/>
            <a:ext cx="501650" cy="0"/>
          </a:xfrm>
          <a:prstGeom prst="straightConnector1">
            <a:avLst/>
          </a:prstGeom>
          <a:noFill/>
          <a:ln w="9525">
            <a:solidFill>
              <a:schemeClr val="tx1"/>
            </a:solidFill>
            <a:round/>
            <a:headEnd/>
            <a:tailEnd type="stealth" w="lg" len="lg"/>
          </a:ln>
        </p:spPr>
      </p:cxnSp>
      <p:cxnSp>
        <p:nvCxnSpPr>
          <p:cNvPr id="26643" name="AutoShape 16"/>
          <p:cNvCxnSpPr>
            <a:cxnSpLocks noChangeShapeType="1"/>
            <a:stCxn id="26630" idx="3"/>
            <a:endCxn id="26634" idx="1"/>
          </p:cNvCxnSpPr>
          <p:nvPr/>
        </p:nvCxnSpPr>
        <p:spPr bwMode="auto">
          <a:xfrm>
            <a:off x="2571750" y="3509963"/>
            <a:ext cx="344488" cy="0"/>
          </a:xfrm>
          <a:prstGeom prst="straightConnector1">
            <a:avLst/>
          </a:prstGeom>
          <a:noFill/>
          <a:ln w="9525">
            <a:solidFill>
              <a:schemeClr val="tx1"/>
            </a:solidFill>
            <a:round/>
            <a:headEnd/>
            <a:tailEnd type="stealth" w="lg" len="lg"/>
          </a:ln>
        </p:spPr>
      </p:cxnSp>
      <p:cxnSp>
        <p:nvCxnSpPr>
          <p:cNvPr id="26644" name="AutoShape 17"/>
          <p:cNvCxnSpPr>
            <a:cxnSpLocks noChangeShapeType="1"/>
            <a:stCxn id="26634" idx="3"/>
            <a:endCxn id="26631" idx="1"/>
          </p:cNvCxnSpPr>
          <p:nvPr/>
        </p:nvCxnSpPr>
        <p:spPr bwMode="auto">
          <a:xfrm>
            <a:off x="4125913" y="3509963"/>
            <a:ext cx="271462" cy="0"/>
          </a:xfrm>
          <a:prstGeom prst="straightConnector1">
            <a:avLst/>
          </a:prstGeom>
          <a:noFill/>
          <a:ln w="9525">
            <a:solidFill>
              <a:schemeClr val="tx1"/>
            </a:solidFill>
            <a:round/>
            <a:headEnd/>
            <a:tailEnd type="stealth" w="lg" len="lg"/>
          </a:ln>
        </p:spPr>
      </p:cxnSp>
      <p:cxnSp>
        <p:nvCxnSpPr>
          <p:cNvPr id="26645" name="AutoShape 18"/>
          <p:cNvCxnSpPr>
            <a:cxnSpLocks noChangeShapeType="1"/>
            <a:stCxn id="26631" idx="3"/>
            <a:endCxn id="26636" idx="1"/>
          </p:cNvCxnSpPr>
          <p:nvPr/>
        </p:nvCxnSpPr>
        <p:spPr bwMode="auto">
          <a:xfrm>
            <a:off x="5557838" y="3509963"/>
            <a:ext cx="669925" cy="0"/>
          </a:xfrm>
          <a:prstGeom prst="straightConnector1">
            <a:avLst/>
          </a:prstGeom>
          <a:noFill/>
          <a:ln w="9525">
            <a:solidFill>
              <a:schemeClr val="tx1"/>
            </a:solidFill>
            <a:round/>
            <a:headEnd type="stealth" w="lg" len="lg"/>
            <a:tailEnd type="none" w="lg" len="lg"/>
          </a:ln>
        </p:spPr>
      </p:cxnSp>
      <p:cxnSp>
        <p:nvCxnSpPr>
          <p:cNvPr id="26646" name="AutoShape 19"/>
          <p:cNvCxnSpPr>
            <a:cxnSpLocks noChangeShapeType="1"/>
            <a:stCxn id="26636" idx="3"/>
            <a:endCxn id="26632" idx="1"/>
          </p:cNvCxnSpPr>
          <p:nvPr/>
        </p:nvCxnSpPr>
        <p:spPr bwMode="auto">
          <a:xfrm>
            <a:off x="6929438" y="3509963"/>
            <a:ext cx="377825" cy="0"/>
          </a:xfrm>
          <a:prstGeom prst="straightConnector1">
            <a:avLst/>
          </a:prstGeom>
          <a:noFill/>
          <a:ln w="9525">
            <a:solidFill>
              <a:schemeClr val="tx1"/>
            </a:solidFill>
            <a:round/>
            <a:headEnd/>
            <a:tailEnd type="none" w="lg" len="lg"/>
          </a:ln>
        </p:spPr>
      </p:cxnSp>
      <p:cxnSp>
        <p:nvCxnSpPr>
          <p:cNvPr id="26647" name="AutoShape 20"/>
          <p:cNvCxnSpPr>
            <a:cxnSpLocks noChangeShapeType="1"/>
            <a:stCxn id="26631" idx="2"/>
            <a:endCxn id="26635" idx="1"/>
          </p:cNvCxnSpPr>
          <p:nvPr/>
        </p:nvCxnSpPr>
        <p:spPr bwMode="auto">
          <a:xfrm rot="16200000" flipH="1">
            <a:off x="5158581" y="3931444"/>
            <a:ext cx="528638" cy="889000"/>
          </a:xfrm>
          <a:prstGeom prst="bentConnector2">
            <a:avLst/>
          </a:prstGeom>
          <a:noFill/>
          <a:ln w="9525">
            <a:solidFill>
              <a:schemeClr val="tx1"/>
            </a:solidFill>
            <a:miter lim="800000"/>
            <a:headEnd type="none" w="lg" len="lg"/>
            <a:tailEnd type="none" w="lg" len="lg"/>
          </a:ln>
        </p:spPr>
      </p:cxnSp>
      <p:cxnSp>
        <p:nvCxnSpPr>
          <p:cNvPr id="26648" name="AutoShape 22"/>
          <p:cNvCxnSpPr>
            <a:cxnSpLocks noChangeShapeType="1"/>
            <a:stCxn id="26631" idx="1"/>
            <a:endCxn id="26638" idx="1"/>
          </p:cNvCxnSpPr>
          <p:nvPr/>
        </p:nvCxnSpPr>
        <p:spPr bwMode="auto">
          <a:xfrm rot="10800000">
            <a:off x="4371975" y="2146300"/>
            <a:ext cx="25400" cy="1363663"/>
          </a:xfrm>
          <a:prstGeom prst="curvedConnector3">
            <a:avLst>
              <a:gd name="adj1" fmla="val 1000000"/>
            </a:avLst>
          </a:prstGeom>
          <a:noFill/>
          <a:ln w="9525">
            <a:solidFill>
              <a:schemeClr val="tx1"/>
            </a:solidFill>
            <a:round/>
            <a:headEnd/>
            <a:tailEnd/>
          </a:ln>
        </p:spPr>
      </p:cxnSp>
      <p:cxnSp>
        <p:nvCxnSpPr>
          <p:cNvPr id="26649" name="AutoShape 23"/>
          <p:cNvCxnSpPr>
            <a:cxnSpLocks noChangeShapeType="1"/>
            <a:stCxn id="26638" idx="3"/>
            <a:endCxn id="26631" idx="3"/>
          </p:cNvCxnSpPr>
          <p:nvPr/>
        </p:nvCxnSpPr>
        <p:spPr bwMode="auto">
          <a:xfrm flipH="1">
            <a:off x="5557838" y="2146300"/>
            <a:ext cx="23812" cy="1363663"/>
          </a:xfrm>
          <a:prstGeom prst="curvedConnector3">
            <a:avLst>
              <a:gd name="adj1" fmla="val -960000"/>
            </a:avLst>
          </a:prstGeom>
          <a:noFill/>
          <a:ln w="9525">
            <a:solidFill>
              <a:schemeClr val="tx1"/>
            </a:solidFill>
            <a:round/>
            <a:headEnd/>
            <a:tailEnd/>
          </a:ln>
        </p:spPr>
      </p:cxnSp>
      <p:cxnSp>
        <p:nvCxnSpPr>
          <p:cNvPr id="26650" name="AutoShape 24"/>
          <p:cNvCxnSpPr>
            <a:cxnSpLocks noChangeShapeType="1"/>
            <a:stCxn id="26630" idx="2"/>
            <a:endCxn id="26637" idx="0"/>
          </p:cNvCxnSpPr>
          <p:nvPr/>
        </p:nvCxnSpPr>
        <p:spPr bwMode="auto">
          <a:xfrm rot="5400000">
            <a:off x="1168400" y="4257675"/>
            <a:ext cx="973138" cy="681038"/>
          </a:xfrm>
          <a:prstGeom prst="curvedConnector3">
            <a:avLst>
              <a:gd name="adj1" fmla="val 49917"/>
            </a:avLst>
          </a:prstGeom>
          <a:noFill/>
          <a:ln w="9525">
            <a:solidFill>
              <a:schemeClr val="tx1"/>
            </a:solidFill>
            <a:prstDash val="dash"/>
            <a:round/>
            <a:headEnd/>
            <a:tailEnd type="stealth" w="lg" len="lg"/>
          </a:ln>
        </p:spPr>
      </p:cxnSp>
      <p:cxnSp>
        <p:nvCxnSpPr>
          <p:cNvPr id="26651" name="AutoShape 25"/>
          <p:cNvCxnSpPr>
            <a:cxnSpLocks noChangeShapeType="1"/>
            <a:stCxn id="26631" idx="2"/>
            <a:endCxn id="26639" idx="0"/>
          </p:cNvCxnSpPr>
          <p:nvPr/>
        </p:nvCxnSpPr>
        <p:spPr bwMode="auto">
          <a:xfrm rot="5400000">
            <a:off x="3960813" y="4067175"/>
            <a:ext cx="973138" cy="1062037"/>
          </a:xfrm>
          <a:prstGeom prst="curvedConnector3">
            <a:avLst>
              <a:gd name="adj1" fmla="val 49917"/>
            </a:avLst>
          </a:prstGeom>
          <a:noFill/>
          <a:ln w="9525">
            <a:solidFill>
              <a:schemeClr val="tx1"/>
            </a:solidFill>
            <a:prstDash val="dash"/>
            <a:round/>
            <a:headEnd/>
            <a:tailEnd type="stealth" w="lg" len="lg"/>
          </a:ln>
        </p:spPr>
      </p:cxnSp>
      <p:cxnSp>
        <p:nvCxnSpPr>
          <p:cNvPr id="26652" name="AutoShape 26"/>
          <p:cNvCxnSpPr>
            <a:cxnSpLocks noChangeShapeType="1"/>
            <a:stCxn id="26632" idx="2"/>
            <a:endCxn id="26640" idx="0"/>
          </p:cNvCxnSpPr>
          <p:nvPr/>
        </p:nvCxnSpPr>
        <p:spPr bwMode="auto">
          <a:xfrm rot="16200000" flipH="1">
            <a:off x="7717631" y="4277519"/>
            <a:ext cx="973138" cy="641350"/>
          </a:xfrm>
          <a:prstGeom prst="curvedConnector3">
            <a:avLst>
              <a:gd name="adj1" fmla="val 49917"/>
            </a:avLst>
          </a:prstGeom>
          <a:noFill/>
          <a:ln w="9525">
            <a:solidFill>
              <a:schemeClr val="tx1"/>
            </a:solidFill>
            <a:prstDash val="dash"/>
            <a:round/>
            <a:headEnd/>
            <a:tailEnd type="stealth" w="lg" len="lg"/>
          </a:ln>
        </p:spPr>
      </p:cxnSp>
      <p:cxnSp>
        <p:nvCxnSpPr>
          <p:cNvPr id="26653" name="AutoShape 27"/>
          <p:cNvCxnSpPr>
            <a:cxnSpLocks noChangeShapeType="1"/>
            <a:stCxn id="26632" idx="3"/>
            <a:endCxn id="26641" idx="3"/>
          </p:cNvCxnSpPr>
          <p:nvPr/>
        </p:nvCxnSpPr>
        <p:spPr bwMode="auto">
          <a:xfrm flipV="1">
            <a:off x="8459788" y="1784350"/>
            <a:ext cx="141287" cy="1725613"/>
          </a:xfrm>
          <a:prstGeom prst="bentConnector3">
            <a:avLst>
              <a:gd name="adj1" fmla="val 261796"/>
            </a:avLst>
          </a:prstGeom>
          <a:noFill/>
          <a:ln w="9525">
            <a:solidFill>
              <a:schemeClr val="tx1"/>
            </a:solidFill>
            <a:miter lim="800000"/>
            <a:headEnd/>
            <a:tailEnd type="stealth" w="lg" len="lg"/>
          </a:ln>
        </p:spPr>
      </p:cxnSp>
      <p:cxnSp>
        <p:nvCxnSpPr>
          <p:cNvPr id="26654" name="AutoShape 28"/>
          <p:cNvCxnSpPr>
            <a:cxnSpLocks noChangeShapeType="1"/>
            <a:stCxn id="26630" idx="2"/>
            <a:endCxn id="26632" idx="2"/>
          </p:cNvCxnSpPr>
          <p:nvPr/>
        </p:nvCxnSpPr>
        <p:spPr bwMode="auto">
          <a:xfrm rot="16200000" flipH="1">
            <a:off x="4938713" y="1168400"/>
            <a:ext cx="1588" cy="5888037"/>
          </a:xfrm>
          <a:prstGeom prst="bentConnector3">
            <a:avLst>
              <a:gd name="adj1" fmla="val 108700000"/>
            </a:avLst>
          </a:prstGeom>
          <a:noFill/>
          <a:ln w="9525">
            <a:solidFill>
              <a:srgbClr val="B2B2B2"/>
            </a:solidFill>
            <a:prstDash val="dash"/>
            <a:miter lim="800000"/>
            <a:headEnd/>
            <a:tailEnd type="stealth" w="lg" len="lg"/>
          </a:ln>
        </p:spPr>
      </p:cxnSp>
      <p:cxnSp>
        <p:nvCxnSpPr>
          <p:cNvPr id="26655" name="AutoShape 21"/>
          <p:cNvCxnSpPr>
            <a:cxnSpLocks noChangeShapeType="1"/>
            <a:stCxn id="26635" idx="3"/>
            <a:endCxn id="26632" idx="2"/>
          </p:cNvCxnSpPr>
          <p:nvPr/>
        </p:nvCxnSpPr>
        <p:spPr bwMode="auto">
          <a:xfrm flipV="1">
            <a:off x="7077075" y="4111625"/>
            <a:ext cx="806450" cy="528638"/>
          </a:xfrm>
          <a:prstGeom prst="bentConnector2">
            <a:avLst/>
          </a:prstGeom>
          <a:noFill/>
          <a:ln w="9525">
            <a:solidFill>
              <a:schemeClr val="tx1"/>
            </a:solidFill>
            <a:miter lim="800000"/>
            <a:headEnd/>
            <a:tailEnd type="stealth" w="lg" len="lg"/>
          </a:ln>
        </p:spPr>
      </p:cxn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gn="l">
              <a:lnSpc>
                <a:spcPct val="200000"/>
              </a:lnSpc>
            </a:pPr>
            <a:r>
              <a:rPr lang="zh-CN" altLang="en-US" sz="2000" smtClean="0"/>
              <a:t>看下面这些表情丰富的女人 </a:t>
            </a:r>
            <a:r>
              <a:rPr lang="en-US" altLang="zh-CN" smtClean="0"/>
              <a:t/>
            </a:r>
            <a:br>
              <a:rPr lang="en-US" altLang="zh-CN" smtClean="0"/>
            </a:br>
            <a:r>
              <a:rPr lang="zh-CN" altLang="en-US" smtClean="0"/>
              <a:t>你</a:t>
            </a:r>
            <a:r>
              <a:rPr lang="zh-CN" altLang="en-US" sz="6000" smtClean="0"/>
              <a:t>最先</a:t>
            </a:r>
            <a:r>
              <a:rPr lang="zh-CN" altLang="en-US" smtClean="0"/>
              <a:t>想到她们在做什么？</a:t>
            </a:r>
            <a:endParaRPr lang="zh-CN" altLang="en-US"/>
          </a:p>
        </p:txBody>
      </p:sp>
      <p:sp>
        <p:nvSpPr>
          <p:cNvPr id="4" name="副标题 3"/>
          <p:cNvSpPr>
            <a:spLocks noGrp="1"/>
          </p:cNvSpPr>
          <p:nvPr>
            <p:ph type="subTitle" sz="quarter" idx="1"/>
          </p:nvPr>
        </p:nvSpPr>
        <p:spPr/>
        <p:txBody>
          <a:bodyPr/>
          <a:lstStyle/>
          <a:p>
            <a:r>
              <a:rPr lang="zh-CN" altLang="en-US" dirty="0" smtClean="0"/>
              <a:t>背景介绍</a:t>
            </a:r>
          </a:p>
          <a:p>
            <a:endParaRPr lang="zh-CN" altLang="en-US" dirty="0" smtClean="0"/>
          </a:p>
          <a:p>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mtClean="0"/>
              <a:t>Mayo </a:t>
            </a:r>
            <a:r>
              <a:rPr lang="zh-CN" altLang="en-US" smtClean="0"/>
              <a:t>临床心理测验</a:t>
            </a:r>
            <a:endParaRPr lang="zh-CN" altLang="en-US"/>
          </a:p>
        </p:txBody>
      </p:sp>
      <p:sp>
        <p:nvSpPr>
          <p:cNvPr id="4" name="日期占位符 3"/>
          <p:cNvSpPr>
            <a:spLocks noGrp="1"/>
          </p:cNvSpPr>
          <p:nvPr>
            <p:ph type="dt" sz="quarter" idx="10"/>
          </p:nvPr>
        </p:nvSpPr>
        <p:spPr/>
        <p:txBody>
          <a:bodyPr/>
          <a:lstStyle/>
          <a:p>
            <a:pPr>
              <a:defRPr/>
            </a:pPr>
            <a:fld id="{8F31672A-37FE-4369-A1DA-92997A9E7DB2}"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BC79FD91-C2DD-4964-8036-C2CEE7981666}" type="slidenum">
              <a:rPr lang="en-US" altLang="zh-CN" smtClean="0"/>
              <a:pPr>
                <a:defRPr/>
              </a:pPr>
              <a:t>4</a:t>
            </a:fld>
            <a:endParaRPr lang="en-US" altLang="zh-CN"/>
          </a:p>
        </p:txBody>
      </p:sp>
      <p:pic>
        <p:nvPicPr>
          <p:cNvPr id="11" name="内容占位符 10" descr="未标题-1.jpg"/>
          <p:cNvPicPr>
            <a:picLocks noGrp="1" noChangeAspect="1"/>
          </p:cNvPicPr>
          <p:nvPr>
            <p:ph idx="1"/>
          </p:nvPr>
        </p:nvPicPr>
        <p:blipFill>
          <a:blip r:embed="rId3" cstate="print"/>
          <a:stretch>
            <a:fillRect/>
          </a:stretch>
        </p:blipFill>
        <p:spPr>
          <a:xfrm>
            <a:off x="1907704" y="1430868"/>
            <a:ext cx="5101590" cy="4863846"/>
          </a:xfrm>
        </p:spPr>
      </p:pic>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她们在打喷嚏</a:t>
            </a:r>
            <a:endParaRPr lang="zh-CN" altLang="en-US"/>
          </a:p>
        </p:txBody>
      </p:sp>
      <p:pic>
        <p:nvPicPr>
          <p:cNvPr id="7" name="内容占位符 6" descr="未标题-0.jpg"/>
          <p:cNvPicPr>
            <a:picLocks noGrp="1" noChangeAspect="1"/>
          </p:cNvPicPr>
          <p:nvPr>
            <p:ph idx="1"/>
          </p:nvPr>
        </p:nvPicPr>
        <p:blipFill>
          <a:blip r:embed="rId2" cstate="print"/>
          <a:stretch>
            <a:fillRect/>
          </a:stretch>
        </p:blipFill>
        <p:spPr>
          <a:xfrm>
            <a:off x="2064023" y="1484313"/>
            <a:ext cx="5015954" cy="4392612"/>
          </a:xfrm>
        </p:spPr>
      </p:pic>
      <p:sp>
        <p:nvSpPr>
          <p:cNvPr id="4" name="日期占位符 3"/>
          <p:cNvSpPr>
            <a:spLocks noGrp="1"/>
          </p:cNvSpPr>
          <p:nvPr>
            <p:ph type="dt" sz="quarter" idx="10"/>
          </p:nvPr>
        </p:nvSpPr>
        <p:spPr/>
        <p:txBody>
          <a:bodyPr/>
          <a:lstStyle/>
          <a:p>
            <a:pPr>
              <a:defRPr/>
            </a:pPr>
            <a:fld id="{A26564D2-978E-4E9E-8D6B-3A07B8D7C553}"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575B2A44-5508-4893-902D-9B33463C97FE}" type="slidenum">
              <a:rPr lang="en-US" altLang="zh-CN" smtClean="0"/>
              <a:pPr>
                <a:defRPr/>
              </a:pPr>
              <a:t>5</a:t>
            </a:fld>
            <a:endParaRPr lang="en-US" altLang="zh-CN"/>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了解你的图式</a:t>
            </a:r>
            <a:endParaRPr lang="zh-CN" altLang="en-US"/>
          </a:p>
        </p:txBody>
      </p:sp>
      <p:sp>
        <p:nvSpPr>
          <p:cNvPr id="3" name="内容占位符 2"/>
          <p:cNvSpPr>
            <a:spLocks noGrp="1"/>
          </p:cNvSpPr>
          <p:nvPr>
            <p:ph idx="1"/>
          </p:nvPr>
        </p:nvSpPr>
        <p:spPr/>
        <p:txBody>
          <a:bodyPr/>
          <a:lstStyle/>
          <a:p>
            <a:r>
              <a:rPr lang="zh-CN" altLang="en-US" dirty="0" smtClean="0"/>
              <a:t>图式</a:t>
            </a:r>
            <a:endParaRPr lang="en-US" altLang="zh-CN" dirty="0" smtClean="0"/>
          </a:p>
          <a:p>
            <a:pPr lvl="1"/>
            <a:r>
              <a:rPr lang="zh-CN" altLang="en-US" dirty="0" smtClean="0"/>
              <a:t>个体经验伴随成长而逐步形成独有的人生观和价值观</a:t>
            </a:r>
            <a:endParaRPr lang="en-US" altLang="zh-CN" dirty="0" smtClean="0"/>
          </a:p>
          <a:p>
            <a:pPr lvl="1"/>
            <a:r>
              <a:rPr lang="zh-CN" altLang="zh-CN" dirty="0" smtClean="0"/>
              <a:t>对新觉察到的信息起引导、解释作用</a:t>
            </a:r>
            <a:endParaRPr lang="en-US" altLang="zh-CN" dirty="0" smtClean="0"/>
          </a:p>
          <a:p>
            <a:endParaRPr lang="en-US" altLang="zh-CN" dirty="0" smtClean="0"/>
          </a:p>
          <a:p>
            <a:r>
              <a:rPr lang="zh-CN" altLang="en-US" dirty="0" smtClean="0"/>
              <a:t>当新的外界信息与图式发生冲突时</a:t>
            </a:r>
            <a:endParaRPr lang="en-US" altLang="zh-CN" dirty="0" smtClean="0"/>
          </a:p>
          <a:p>
            <a:endParaRPr lang="en-US" altLang="zh-CN" dirty="0" smtClean="0"/>
          </a:p>
          <a:p>
            <a:pPr lvl="2"/>
            <a:endParaRPr lang="en-US" altLang="zh-CN" dirty="0" smtClean="0"/>
          </a:p>
          <a:p>
            <a:pPr lvl="2"/>
            <a:endParaRPr lang="en-US" altLang="zh-CN" sz="1600" dirty="0" smtClean="0"/>
          </a:p>
          <a:p>
            <a:pPr lvl="1"/>
            <a:endParaRPr lang="en-US" altLang="zh-CN" dirty="0" smtClean="0"/>
          </a:p>
          <a:p>
            <a:pPr lvl="1"/>
            <a:endParaRPr lang="zh-CN" altLang="en-US" dirty="0"/>
          </a:p>
        </p:txBody>
      </p:sp>
      <p:sp>
        <p:nvSpPr>
          <p:cNvPr id="4" name="日期占位符 3"/>
          <p:cNvSpPr>
            <a:spLocks noGrp="1"/>
          </p:cNvSpPr>
          <p:nvPr>
            <p:ph type="dt" sz="quarter" idx="10"/>
          </p:nvPr>
        </p:nvSpPr>
        <p:spPr/>
        <p:txBody>
          <a:bodyPr/>
          <a:lstStyle/>
          <a:p>
            <a:pPr>
              <a:defRPr/>
            </a:pPr>
            <a:fld id="{A26564D2-978E-4E9E-8D6B-3A07B8D7C553}" type="datetime2">
              <a:rPr lang="zh-CN" altLang="en-US" smtClean="0"/>
              <a:pPr>
                <a:defRPr/>
              </a:pPr>
              <a:t>2017年11月9日</a:t>
            </a:fld>
            <a:endParaRPr lang="zh-CN" altLang="zh-CN"/>
          </a:p>
        </p:txBody>
      </p:sp>
      <p:sp>
        <p:nvSpPr>
          <p:cNvPr id="5" name="页脚占位符 4"/>
          <p:cNvSpPr>
            <a:spLocks noGrp="1"/>
          </p:cNvSpPr>
          <p:nvPr>
            <p:ph type="ftr" sz="quarter" idx="11"/>
          </p:nvPr>
        </p:nvSpPr>
        <p:spPr/>
        <p:txBody>
          <a:bodyPr/>
          <a:lstStyle/>
          <a:p>
            <a:pPr>
              <a:defRPr/>
            </a:pPr>
            <a:r>
              <a:rPr lang="en-US" altLang="zh-CN" smtClean="0"/>
              <a:t>主讲人：董一胜</a:t>
            </a:r>
            <a:endParaRPr lang="en-US" altLang="zh-CN"/>
          </a:p>
        </p:txBody>
      </p:sp>
      <p:sp>
        <p:nvSpPr>
          <p:cNvPr id="6" name="灯片编号占位符 5"/>
          <p:cNvSpPr>
            <a:spLocks noGrp="1"/>
          </p:cNvSpPr>
          <p:nvPr>
            <p:ph type="sldNum" sz="quarter" idx="12"/>
          </p:nvPr>
        </p:nvSpPr>
        <p:spPr/>
        <p:txBody>
          <a:bodyPr/>
          <a:lstStyle/>
          <a:p>
            <a:pPr>
              <a:defRPr/>
            </a:pPr>
            <a:fld id="{575B2A44-5508-4893-902D-9B33463C97FE}" type="slidenum">
              <a:rPr lang="en-US" altLang="zh-CN" smtClean="0"/>
              <a:pPr>
                <a:defRPr/>
              </a:pPr>
              <a:t>6</a:t>
            </a:fld>
            <a:endParaRPr lang="en-US" altLang="zh-CN"/>
          </a:p>
        </p:txBody>
      </p:sp>
      <p:pic>
        <p:nvPicPr>
          <p:cNvPr id="7" name="Picture 2" descr="I:\心理咨询师培训教程\新增\犀牛画家.jpg"/>
          <p:cNvPicPr>
            <a:picLocks noChangeAspect="1" noChangeArrowheads="1"/>
          </p:cNvPicPr>
          <p:nvPr/>
        </p:nvPicPr>
        <p:blipFill>
          <a:blip r:embed="rId3" cstate="print"/>
          <a:srcRect/>
          <a:stretch>
            <a:fillRect/>
          </a:stretch>
        </p:blipFill>
        <p:spPr bwMode="auto">
          <a:xfrm>
            <a:off x="5645698" y="3717032"/>
            <a:ext cx="3487544" cy="2579827"/>
          </a:xfrm>
          <a:prstGeom prst="rect">
            <a:avLst/>
          </a:prstGeom>
          <a:noFill/>
        </p:spPr>
      </p:pic>
      <p:graphicFrame>
        <p:nvGraphicFramePr>
          <p:cNvPr id="9" name="图示 8"/>
          <p:cNvGraphicFramePr/>
          <p:nvPr/>
        </p:nvGraphicFramePr>
        <p:xfrm>
          <a:off x="971600" y="3356992"/>
          <a:ext cx="4583832" cy="31278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pPr algn="l">
              <a:lnSpc>
                <a:spcPct val="200000"/>
              </a:lnSpc>
            </a:pPr>
            <a:r>
              <a:rPr lang="en-US" altLang="zh-CN" dirty="0" smtClean="0"/>
              <a:t/>
            </a:r>
            <a:br>
              <a:rPr lang="en-US" altLang="zh-CN" dirty="0" smtClean="0"/>
            </a:br>
            <a:r>
              <a:rPr lang="zh-CN" altLang="en-US" sz="4400" dirty="0" smtClean="0"/>
              <a:t>一切知识不过是记忆</a:t>
            </a:r>
            <a:r>
              <a:rPr lang="en-US" altLang="zh-CN" dirty="0" smtClean="0"/>
              <a:t/>
            </a:r>
            <a:br>
              <a:rPr lang="en-US" altLang="zh-CN" dirty="0" smtClean="0"/>
            </a:br>
            <a:r>
              <a:rPr lang="en-US" altLang="zh-CN" dirty="0" smtClean="0"/>
              <a:t>				——</a:t>
            </a:r>
            <a:r>
              <a:rPr lang="zh-CN" altLang="en-US" dirty="0" smtClean="0"/>
              <a:t>弗兰西斯</a:t>
            </a:r>
            <a:r>
              <a:rPr lang="en-US" altLang="zh-CN" dirty="0" smtClean="0"/>
              <a:t>.</a:t>
            </a:r>
            <a:r>
              <a:rPr lang="zh-CN" altLang="en-US" dirty="0" smtClean="0"/>
              <a:t>培根</a:t>
            </a:r>
            <a:endParaRPr lang="zh-CN" altLang="en-US" dirty="0"/>
          </a:p>
        </p:txBody>
      </p:sp>
      <p:sp>
        <p:nvSpPr>
          <p:cNvPr id="4" name="副标题 3"/>
          <p:cNvSpPr>
            <a:spLocks noGrp="1"/>
          </p:cNvSpPr>
          <p:nvPr>
            <p:ph type="subTitle" sz="quarter" idx="1"/>
          </p:nvPr>
        </p:nvSpPr>
        <p:spPr/>
        <p:txBody>
          <a:bodyPr/>
          <a:lstStyle/>
          <a:p>
            <a:r>
              <a:rPr lang="zh-CN" altLang="en-US" dirty="0" smtClean="0"/>
              <a:t>背景介绍</a:t>
            </a:r>
          </a:p>
          <a:p>
            <a:endParaRPr lang="zh-CN" altLang="en-US" dirty="0"/>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fld id="{27B4D578-D11D-4734-A89C-D89819EA3D7A}" type="datetime2">
              <a:rPr lang="zh-CN" altLang="en-US" smtClean="0"/>
              <a:pPr/>
              <a:t>2017年11月9日</a:t>
            </a:fld>
            <a:endParaRPr lang="zh-CN" altLang="zh-CN" smtClean="0"/>
          </a:p>
        </p:txBody>
      </p:sp>
      <p:sp>
        <p:nvSpPr>
          <p:cNvPr id="11267" name="页脚占位符 4"/>
          <p:cNvSpPr>
            <a:spLocks noGrp="1"/>
          </p:cNvSpPr>
          <p:nvPr>
            <p:ph type="ftr" sz="quarter" idx="11"/>
          </p:nvPr>
        </p:nvSpPr>
        <p:spPr>
          <a:noFill/>
        </p:spPr>
        <p:txBody>
          <a:bodyPr/>
          <a:lstStyle/>
          <a:p>
            <a:r>
              <a:rPr lang="en-US" altLang="zh-CN" smtClean="0"/>
              <a:t>主讲人：董一胜</a:t>
            </a:r>
          </a:p>
        </p:txBody>
      </p:sp>
      <p:sp>
        <p:nvSpPr>
          <p:cNvPr id="11268" name="灯片编号占位符 5"/>
          <p:cNvSpPr>
            <a:spLocks noGrp="1"/>
          </p:cNvSpPr>
          <p:nvPr>
            <p:ph type="sldNum" sz="quarter" idx="12"/>
          </p:nvPr>
        </p:nvSpPr>
        <p:spPr>
          <a:noFill/>
        </p:spPr>
        <p:txBody>
          <a:bodyPr/>
          <a:lstStyle/>
          <a:p>
            <a:fld id="{6AA77EE1-DAE2-490B-8A4D-1F50260009DE}" type="slidenum">
              <a:rPr lang="en-US" altLang="zh-CN" smtClean="0"/>
              <a:pPr/>
              <a:t>8</a:t>
            </a:fld>
            <a:endParaRPr lang="en-US" altLang="zh-CN" smtClean="0"/>
          </a:p>
        </p:txBody>
      </p:sp>
      <p:sp>
        <p:nvSpPr>
          <p:cNvPr id="11269" name="Rectangle 2"/>
          <p:cNvSpPr>
            <a:spLocks noGrp="1" noChangeArrowheads="1"/>
          </p:cNvSpPr>
          <p:nvPr>
            <p:ph type="title"/>
          </p:nvPr>
        </p:nvSpPr>
        <p:spPr/>
        <p:txBody>
          <a:bodyPr/>
          <a:lstStyle/>
          <a:p>
            <a:pPr eaLnBrk="1" hangingPunct="1"/>
            <a:r>
              <a:rPr lang="zh-CN" altLang="en-US" smtClean="0"/>
              <a:t>记忆的定义</a:t>
            </a:r>
          </a:p>
        </p:txBody>
      </p:sp>
      <p:sp>
        <p:nvSpPr>
          <p:cNvPr id="11270" name="Rectangle 3"/>
          <p:cNvSpPr>
            <a:spLocks noGrp="1" noChangeArrowheads="1"/>
          </p:cNvSpPr>
          <p:nvPr>
            <p:ph type="body" idx="1"/>
          </p:nvPr>
        </p:nvSpPr>
        <p:spPr/>
        <p:txBody>
          <a:bodyPr/>
          <a:lstStyle/>
          <a:p>
            <a:pPr eaLnBrk="1" hangingPunct="1"/>
            <a:r>
              <a:rPr lang="zh-CN" altLang="en-US" dirty="0" smtClean="0"/>
              <a:t>过去经验在头脑中的反映</a:t>
            </a:r>
          </a:p>
          <a:p>
            <a:pPr lvl="1" eaLnBrk="1" hangingPunct="1"/>
            <a:r>
              <a:rPr lang="zh-CN" altLang="en-US" dirty="0" smtClean="0"/>
              <a:t>过去的经验</a:t>
            </a:r>
          </a:p>
          <a:p>
            <a:pPr lvl="2" eaLnBrk="1" hangingPunct="1"/>
            <a:r>
              <a:rPr lang="zh-CN" altLang="en-US" sz="1800" dirty="0" smtClean="0"/>
              <a:t>过去对事物的感知、对问题的思考、对某个事件引起的情绪体验、进行过的操作等</a:t>
            </a:r>
          </a:p>
          <a:p>
            <a:pPr lvl="2" eaLnBrk="1" hangingPunct="1"/>
            <a:endParaRPr lang="zh-CN" altLang="en-US" sz="1800" dirty="0" smtClean="0"/>
          </a:p>
          <a:p>
            <a:pPr eaLnBrk="1" hangingPunct="1"/>
            <a:endParaRPr lang="en-US" altLang="zh-CN" dirty="0" smtClean="0"/>
          </a:p>
          <a:p>
            <a:pPr eaLnBrk="1" hangingPunct="1"/>
            <a:r>
              <a:rPr lang="zh-CN" altLang="en-US" dirty="0" smtClean="0"/>
              <a:t>信息加工理论的观点</a:t>
            </a:r>
          </a:p>
          <a:p>
            <a:pPr lvl="1" eaLnBrk="1" hangingPunct="1"/>
            <a:r>
              <a:rPr lang="zh-CN" altLang="en-US" dirty="0" smtClean="0"/>
              <a:t>记忆是指对输入信息通过编码、复述并予以储存，并在一定条件下进行检索和提取的过程。</a:t>
            </a:r>
          </a:p>
          <a:p>
            <a:pPr eaLnBrk="1" hangingPunct="1"/>
            <a:endParaRPr lang="zh-CN" altLang="en-US" dirty="0" smtClean="0"/>
          </a:p>
          <a:p>
            <a:pPr lvl="1" eaLnBrk="1" hangingPunct="1">
              <a:buFont typeface="Wingdings" pitchFamily="2" charset="2"/>
              <a:buNone/>
            </a:pPr>
            <a:endParaRPr lang="zh-CN" altLang="en-US" dirty="0" smtClean="0"/>
          </a:p>
          <a:p>
            <a:pPr lvl="1" eaLnBrk="1" hangingPunct="1">
              <a:buFont typeface="Wingdings" pitchFamily="2" charset="2"/>
              <a:buNone/>
            </a:pPr>
            <a:endParaRPr lang="zh-CN" altLang="en-US" dirty="0" smtClean="0"/>
          </a:p>
          <a:p>
            <a:pPr lvl="2" eaLnBrk="1" hangingPunct="1"/>
            <a:endParaRPr lang="en-US" altLang="zh-CN" sz="1800" dirty="0" smtClean="0"/>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fld id="{0B770F2D-E19D-4BD5-A306-BDD2A81DDBA0}" type="datetime2">
              <a:rPr lang="zh-CN" altLang="en-US" smtClean="0"/>
              <a:pPr/>
              <a:t>2017年11月9日</a:t>
            </a:fld>
            <a:endParaRPr lang="zh-CN" altLang="zh-CN" smtClean="0"/>
          </a:p>
        </p:txBody>
      </p:sp>
      <p:sp>
        <p:nvSpPr>
          <p:cNvPr id="13315" name="页脚占位符 4"/>
          <p:cNvSpPr>
            <a:spLocks noGrp="1"/>
          </p:cNvSpPr>
          <p:nvPr>
            <p:ph type="ftr" sz="quarter" idx="11"/>
          </p:nvPr>
        </p:nvSpPr>
        <p:spPr>
          <a:noFill/>
        </p:spPr>
        <p:txBody>
          <a:bodyPr/>
          <a:lstStyle/>
          <a:p>
            <a:r>
              <a:rPr lang="en-US" altLang="zh-CN" smtClean="0"/>
              <a:t>主讲人：董一胜</a:t>
            </a:r>
          </a:p>
        </p:txBody>
      </p:sp>
      <p:sp>
        <p:nvSpPr>
          <p:cNvPr id="13316" name="灯片编号占位符 5"/>
          <p:cNvSpPr>
            <a:spLocks noGrp="1"/>
          </p:cNvSpPr>
          <p:nvPr>
            <p:ph type="sldNum" sz="quarter" idx="12"/>
          </p:nvPr>
        </p:nvSpPr>
        <p:spPr>
          <a:noFill/>
        </p:spPr>
        <p:txBody>
          <a:bodyPr/>
          <a:lstStyle/>
          <a:p>
            <a:fld id="{B01603F1-2A33-4900-BFAB-E8E53E72952A}" type="slidenum">
              <a:rPr lang="en-US" altLang="zh-CN" smtClean="0"/>
              <a:pPr/>
              <a:t>9</a:t>
            </a:fld>
            <a:endParaRPr lang="en-US" altLang="zh-CN" smtClean="0"/>
          </a:p>
        </p:txBody>
      </p:sp>
      <p:sp>
        <p:nvSpPr>
          <p:cNvPr id="13317" name="Rectangle 2"/>
          <p:cNvSpPr>
            <a:spLocks noGrp="1" noChangeArrowheads="1"/>
          </p:cNvSpPr>
          <p:nvPr>
            <p:ph type="title"/>
          </p:nvPr>
        </p:nvSpPr>
        <p:spPr/>
        <p:txBody>
          <a:bodyPr/>
          <a:lstStyle/>
          <a:p>
            <a:pPr eaLnBrk="1" hangingPunct="1"/>
            <a:r>
              <a:rPr lang="zh-CN" altLang="en-US" smtClean="0"/>
              <a:t>记忆的种类</a:t>
            </a:r>
            <a:r>
              <a:rPr lang="en-US" altLang="zh-CN" smtClean="0"/>
              <a:t>(1/2)</a:t>
            </a:r>
          </a:p>
        </p:txBody>
      </p:sp>
      <p:sp>
        <p:nvSpPr>
          <p:cNvPr id="13318" name="Rectangle 4"/>
          <p:cNvSpPr>
            <a:spLocks noGrp="1" noChangeArrowheads="1"/>
          </p:cNvSpPr>
          <p:nvPr>
            <p:ph type="body" idx="1"/>
          </p:nvPr>
        </p:nvSpPr>
        <p:spPr/>
        <p:txBody>
          <a:bodyPr/>
          <a:lstStyle/>
          <a:p>
            <a:pPr eaLnBrk="1" hangingPunct="1">
              <a:lnSpc>
                <a:spcPct val="80000"/>
              </a:lnSpc>
            </a:pPr>
            <a:r>
              <a:rPr lang="zh-CN" altLang="en-US" sz="2000" smtClean="0">
                <a:latin typeface="微软雅黑" pitchFamily="34" charset="-122"/>
              </a:rPr>
              <a:t>按记忆内容分</a:t>
            </a:r>
          </a:p>
          <a:p>
            <a:pPr lvl="1" eaLnBrk="1" hangingPunct="1">
              <a:lnSpc>
                <a:spcPct val="80000"/>
              </a:lnSpc>
            </a:pPr>
            <a:r>
              <a:rPr lang="zh-CN" altLang="en-US" sz="1800" smtClean="0">
                <a:latin typeface="微软雅黑" pitchFamily="34" charset="-122"/>
              </a:rPr>
              <a:t>形象记忆</a:t>
            </a:r>
          </a:p>
          <a:p>
            <a:pPr lvl="2" eaLnBrk="1" hangingPunct="1">
              <a:lnSpc>
                <a:spcPct val="80000"/>
              </a:lnSpc>
            </a:pPr>
            <a:r>
              <a:rPr lang="zh-CN" altLang="en-US" sz="1600" smtClean="0">
                <a:latin typeface="微软雅黑" pitchFamily="34" charset="-122"/>
              </a:rPr>
              <a:t>以感知过的事物形象为内容的记忆</a:t>
            </a:r>
          </a:p>
          <a:p>
            <a:pPr lvl="1" eaLnBrk="1" hangingPunct="1">
              <a:lnSpc>
                <a:spcPct val="80000"/>
              </a:lnSpc>
            </a:pPr>
            <a:endParaRPr lang="zh-CN" altLang="en-US" sz="1800" smtClean="0">
              <a:latin typeface="微软雅黑" pitchFamily="34" charset="-122"/>
            </a:endParaRPr>
          </a:p>
          <a:p>
            <a:pPr lvl="1" eaLnBrk="1" hangingPunct="1">
              <a:lnSpc>
                <a:spcPct val="80000"/>
              </a:lnSpc>
            </a:pPr>
            <a:r>
              <a:rPr lang="zh-CN" altLang="en-US" sz="1800" smtClean="0">
                <a:latin typeface="微软雅黑" pitchFamily="34" charset="-122"/>
              </a:rPr>
              <a:t>语义记忆</a:t>
            </a:r>
          </a:p>
          <a:p>
            <a:pPr lvl="2" eaLnBrk="1" hangingPunct="1">
              <a:lnSpc>
                <a:spcPct val="80000"/>
              </a:lnSpc>
            </a:pPr>
            <a:r>
              <a:rPr lang="zh-CN" altLang="en-US" sz="1600" smtClean="0">
                <a:latin typeface="微软雅黑" pitchFamily="34" charset="-122"/>
              </a:rPr>
              <a:t>以语词所概括的逻辑思维结果为内容的记忆</a:t>
            </a:r>
          </a:p>
          <a:p>
            <a:pPr lvl="2" eaLnBrk="1" hangingPunct="1">
              <a:lnSpc>
                <a:spcPct val="80000"/>
              </a:lnSpc>
            </a:pPr>
            <a:endParaRPr lang="zh-CN" altLang="en-US" sz="1600" smtClean="0">
              <a:latin typeface="微软雅黑" pitchFamily="34" charset="-122"/>
            </a:endParaRPr>
          </a:p>
          <a:p>
            <a:pPr lvl="1" eaLnBrk="1" hangingPunct="1">
              <a:lnSpc>
                <a:spcPct val="80000"/>
              </a:lnSpc>
            </a:pPr>
            <a:r>
              <a:rPr lang="zh-CN" altLang="en-US" sz="1800" smtClean="0">
                <a:latin typeface="微软雅黑" pitchFamily="34" charset="-122"/>
              </a:rPr>
              <a:t>情景记忆</a:t>
            </a:r>
          </a:p>
          <a:p>
            <a:pPr lvl="2" eaLnBrk="1" hangingPunct="1">
              <a:lnSpc>
                <a:spcPct val="80000"/>
              </a:lnSpc>
            </a:pPr>
            <a:r>
              <a:rPr lang="zh-CN" altLang="en-US" sz="1600" smtClean="0">
                <a:latin typeface="微软雅黑" pitchFamily="34" charset="-122"/>
              </a:rPr>
              <a:t>以亲身经历过的事件为内容的记忆</a:t>
            </a:r>
          </a:p>
          <a:p>
            <a:pPr lvl="1" eaLnBrk="1" hangingPunct="1">
              <a:lnSpc>
                <a:spcPct val="80000"/>
              </a:lnSpc>
            </a:pPr>
            <a:endParaRPr lang="zh-CN" altLang="en-US" sz="1800" smtClean="0">
              <a:latin typeface="微软雅黑" pitchFamily="34" charset="-122"/>
            </a:endParaRPr>
          </a:p>
          <a:p>
            <a:pPr lvl="1" eaLnBrk="1" hangingPunct="1">
              <a:lnSpc>
                <a:spcPct val="80000"/>
              </a:lnSpc>
            </a:pPr>
            <a:r>
              <a:rPr lang="zh-CN" altLang="en-US" sz="1800" smtClean="0">
                <a:latin typeface="微软雅黑" pitchFamily="34" charset="-122"/>
              </a:rPr>
              <a:t>情绪记忆</a:t>
            </a:r>
          </a:p>
          <a:p>
            <a:pPr lvl="2" eaLnBrk="1" hangingPunct="1">
              <a:lnSpc>
                <a:spcPct val="80000"/>
              </a:lnSpc>
            </a:pPr>
            <a:r>
              <a:rPr lang="zh-CN" altLang="en-US" sz="1600" smtClean="0">
                <a:latin typeface="微软雅黑" pitchFamily="34" charset="-122"/>
              </a:rPr>
              <a:t>以体验过的情绪、情感为内容的记忆</a:t>
            </a:r>
          </a:p>
          <a:p>
            <a:pPr lvl="1" eaLnBrk="1" hangingPunct="1">
              <a:lnSpc>
                <a:spcPct val="80000"/>
              </a:lnSpc>
            </a:pPr>
            <a:endParaRPr lang="zh-CN" altLang="en-US" sz="1800" smtClean="0">
              <a:latin typeface="微软雅黑" pitchFamily="34" charset="-122"/>
            </a:endParaRPr>
          </a:p>
          <a:p>
            <a:pPr lvl="1" eaLnBrk="1" hangingPunct="1">
              <a:lnSpc>
                <a:spcPct val="80000"/>
              </a:lnSpc>
            </a:pPr>
            <a:r>
              <a:rPr lang="zh-CN" altLang="en-US" sz="1800" smtClean="0">
                <a:latin typeface="微软雅黑" pitchFamily="34" charset="-122"/>
              </a:rPr>
              <a:t>动作记忆</a:t>
            </a:r>
          </a:p>
          <a:p>
            <a:pPr lvl="2" eaLnBrk="1" hangingPunct="1">
              <a:lnSpc>
                <a:spcPct val="80000"/>
              </a:lnSpc>
            </a:pPr>
            <a:r>
              <a:rPr lang="zh-CN" altLang="en-US" sz="1600" smtClean="0">
                <a:latin typeface="微软雅黑" pitchFamily="34" charset="-122"/>
              </a:rPr>
              <a:t>以个体的动作、运动及其系统为内容的记忆</a:t>
            </a:r>
          </a:p>
          <a:p>
            <a:pPr eaLnBrk="1" hangingPunct="1">
              <a:lnSpc>
                <a:spcPct val="80000"/>
              </a:lnSpc>
            </a:pPr>
            <a:endParaRPr lang="zh-CN" altLang="en-US" sz="2000" smtClean="0">
              <a:latin typeface="微软雅黑" pitchFamily="34" charset="-122"/>
            </a:endParaRPr>
          </a:p>
          <a:p>
            <a:pPr lvl="1" eaLnBrk="1" hangingPunct="1">
              <a:lnSpc>
                <a:spcPct val="80000"/>
              </a:lnSpc>
            </a:pPr>
            <a:endParaRPr lang="zh-CN" altLang="en-US" sz="1800" smtClean="0">
              <a:latin typeface="微软雅黑" pitchFamily="34" charset="-122"/>
            </a:endParaRPr>
          </a:p>
          <a:p>
            <a:pPr lvl="1" eaLnBrk="1" hangingPunct="1">
              <a:lnSpc>
                <a:spcPct val="80000"/>
              </a:lnSpc>
            </a:pPr>
            <a:endParaRPr lang="en-US" altLang="zh-CN" sz="1800" smtClean="0">
              <a:latin typeface="微软雅黑" pitchFamily="34" charset="-122"/>
            </a:endParaRPr>
          </a:p>
        </p:txBody>
      </p:sp>
    </p:spTree>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Navigatation">
  <a:themeElements>
    <a:clrScheme name="自定义 1">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0000FF"/>
      </a:hlink>
      <a:folHlink>
        <a:srgbClr val="FF6600"/>
      </a:folHlink>
    </a:clrScheme>
    <a:fontScheme name="Navigatation">
      <a:majorFont>
        <a:latin typeface="Arial Black"/>
        <a:ea typeface="微软雅黑"/>
        <a:cs typeface=""/>
      </a:majorFont>
      <a:minorFont>
        <a:latin typeface="Arial Blac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lnDef>
  </a:objectDefaults>
  <a:extraClrSchemeLst>
    <a:extraClrScheme>
      <a:clrScheme name="Navigatation 1">
        <a:dk1>
          <a:srgbClr val="004646"/>
        </a:dk1>
        <a:lt1>
          <a:srgbClr val="DDDDDD"/>
        </a:lt1>
        <a:dk2>
          <a:srgbClr val="008080"/>
        </a:dk2>
        <a:lt2>
          <a:srgbClr val="000000"/>
        </a:lt2>
        <a:accent1>
          <a:srgbClr val="FFCC99"/>
        </a:accent1>
        <a:accent2>
          <a:srgbClr val="FF9900"/>
        </a:accent2>
        <a:accent3>
          <a:srgbClr val="AAC0C0"/>
        </a:accent3>
        <a:accent4>
          <a:srgbClr val="BDBDBD"/>
        </a:accent4>
        <a:accent5>
          <a:srgbClr val="FFE2CA"/>
        </a:accent5>
        <a:accent6>
          <a:srgbClr val="E78A00"/>
        </a:accent6>
        <a:hlink>
          <a:srgbClr val="FF6633"/>
        </a:hlink>
        <a:folHlink>
          <a:srgbClr val="00CCCC"/>
        </a:folHlink>
      </a:clrScheme>
      <a:clrMap bg1="dk2" tx1="lt1" bg2="dk1" tx2="lt2" accent1="accent1" accent2="accent2" accent3="accent3" accent4="accent4" accent5="accent5" accent6="accent6" hlink="hlink" folHlink="folHlink"/>
    </a:extraClrScheme>
    <a:extraClrScheme>
      <a:clrScheme name="Navigatation 2">
        <a:dk1>
          <a:srgbClr val="000000"/>
        </a:dk1>
        <a:lt1>
          <a:srgbClr val="FFFFCC"/>
        </a:lt1>
        <a:dk2>
          <a:srgbClr val="000000"/>
        </a:dk2>
        <a:lt2>
          <a:srgbClr val="CC9900"/>
        </a:lt2>
        <a:accent1>
          <a:srgbClr val="FFCC99"/>
        </a:accent1>
        <a:accent2>
          <a:srgbClr val="FF9900"/>
        </a:accent2>
        <a:accent3>
          <a:srgbClr val="FFFFE2"/>
        </a:accent3>
        <a:accent4>
          <a:srgbClr val="000000"/>
        </a:accent4>
        <a:accent5>
          <a:srgbClr val="FFE2CA"/>
        </a:accent5>
        <a:accent6>
          <a:srgbClr val="E78A00"/>
        </a:accent6>
        <a:hlink>
          <a:srgbClr val="FF6633"/>
        </a:hlink>
        <a:folHlink>
          <a:srgbClr val="669900"/>
        </a:folHlink>
      </a:clrScheme>
      <a:clrMap bg1="lt1" tx1="dk1" bg2="lt2" tx2="dk2" accent1="accent1" accent2="accent2" accent3="accent3" accent4="accent4" accent5="accent5" accent6="accent6" hlink="hlink" folHlink="folHlink"/>
    </a:extraClrScheme>
    <a:extraClrScheme>
      <a:clrScheme name="Navigatation 3">
        <a:dk1>
          <a:srgbClr val="000000"/>
        </a:dk1>
        <a:lt1>
          <a:srgbClr val="FFFFFF"/>
        </a:lt1>
        <a:dk2>
          <a:srgbClr val="000000"/>
        </a:dk2>
        <a:lt2>
          <a:srgbClr val="CBCBCB"/>
        </a:lt2>
        <a:accent1>
          <a:srgbClr val="EAEAEA"/>
        </a:accent1>
        <a:accent2>
          <a:srgbClr val="B2B2B2"/>
        </a:accent2>
        <a:accent3>
          <a:srgbClr val="FFFFFF"/>
        </a:accent3>
        <a:accent4>
          <a:srgbClr val="000000"/>
        </a:accent4>
        <a:accent5>
          <a:srgbClr val="F3F3F3"/>
        </a:accent5>
        <a:accent6>
          <a:srgbClr val="A1A1A1"/>
        </a:accent6>
        <a:hlink>
          <a:srgbClr val="5F5F5F"/>
        </a:hlink>
        <a:folHlink>
          <a:srgbClr val="777777"/>
        </a:folHlink>
      </a:clrScheme>
      <a:clrMap bg1="lt1" tx1="dk1" bg2="lt2" tx2="dk2" accent1="accent1" accent2="accent2" accent3="accent3" accent4="accent4" accent5="accent5" accent6="accent6" hlink="hlink" folHlink="folHlink"/>
    </a:extraClrScheme>
    <a:extraClrScheme>
      <a:clrScheme name="Navigatation 4">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ing...">
  <a:themeElements>
    <a:clrScheme name="Testing... 4">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33CC33"/>
      </a:hlink>
      <a:folHlink>
        <a:srgbClr val="FF6600"/>
      </a:folHlink>
    </a:clrScheme>
    <a:fontScheme name="Testing...">
      <a:majorFont>
        <a:latin typeface="Arial Black"/>
        <a:ea typeface="微软雅黑"/>
        <a:cs typeface=""/>
      </a:majorFont>
      <a:minorFont>
        <a:latin typeface="Arial Blac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lnDef>
  </a:objectDefaults>
  <a:extraClrSchemeLst>
    <a:extraClrScheme>
      <a:clrScheme name="Testing... 1">
        <a:dk1>
          <a:srgbClr val="004646"/>
        </a:dk1>
        <a:lt1>
          <a:srgbClr val="DDDDDD"/>
        </a:lt1>
        <a:dk2>
          <a:srgbClr val="008080"/>
        </a:dk2>
        <a:lt2>
          <a:srgbClr val="000000"/>
        </a:lt2>
        <a:accent1>
          <a:srgbClr val="FFCC99"/>
        </a:accent1>
        <a:accent2>
          <a:srgbClr val="FF9900"/>
        </a:accent2>
        <a:accent3>
          <a:srgbClr val="AAC0C0"/>
        </a:accent3>
        <a:accent4>
          <a:srgbClr val="BDBDBD"/>
        </a:accent4>
        <a:accent5>
          <a:srgbClr val="FFE2CA"/>
        </a:accent5>
        <a:accent6>
          <a:srgbClr val="E78A00"/>
        </a:accent6>
        <a:hlink>
          <a:srgbClr val="FF6633"/>
        </a:hlink>
        <a:folHlink>
          <a:srgbClr val="00CCCC"/>
        </a:folHlink>
      </a:clrScheme>
      <a:clrMap bg1="dk2" tx1="lt1" bg2="dk1" tx2="lt2" accent1="accent1" accent2="accent2" accent3="accent3" accent4="accent4" accent5="accent5" accent6="accent6" hlink="hlink" folHlink="folHlink"/>
    </a:extraClrScheme>
    <a:extraClrScheme>
      <a:clrScheme name="Testing... 2">
        <a:dk1>
          <a:srgbClr val="000000"/>
        </a:dk1>
        <a:lt1>
          <a:srgbClr val="FFFFCC"/>
        </a:lt1>
        <a:dk2>
          <a:srgbClr val="000000"/>
        </a:dk2>
        <a:lt2>
          <a:srgbClr val="CC9900"/>
        </a:lt2>
        <a:accent1>
          <a:srgbClr val="FFCC99"/>
        </a:accent1>
        <a:accent2>
          <a:srgbClr val="FF9900"/>
        </a:accent2>
        <a:accent3>
          <a:srgbClr val="FFFFE2"/>
        </a:accent3>
        <a:accent4>
          <a:srgbClr val="000000"/>
        </a:accent4>
        <a:accent5>
          <a:srgbClr val="FFE2CA"/>
        </a:accent5>
        <a:accent6>
          <a:srgbClr val="E78A00"/>
        </a:accent6>
        <a:hlink>
          <a:srgbClr val="FF6633"/>
        </a:hlink>
        <a:folHlink>
          <a:srgbClr val="669900"/>
        </a:folHlink>
      </a:clrScheme>
      <a:clrMap bg1="lt1" tx1="dk1" bg2="lt2" tx2="dk2" accent1="accent1" accent2="accent2" accent3="accent3" accent4="accent4" accent5="accent5" accent6="accent6" hlink="hlink" folHlink="folHlink"/>
    </a:extraClrScheme>
    <a:extraClrScheme>
      <a:clrScheme name="Testing... 3">
        <a:dk1>
          <a:srgbClr val="000000"/>
        </a:dk1>
        <a:lt1>
          <a:srgbClr val="FFFFFF"/>
        </a:lt1>
        <a:dk2>
          <a:srgbClr val="000000"/>
        </a:dk2>
        <a:lt2>
          <a:srgbClr val="CBCBCB"/>
        </a:lt2>
        <a:accent1>
          <a:srgbClr val="EAEAEA"/>
        </a:accent1>
        <a:accent2>
          <a:srgbClr val="B2B2B2"/>
        </a:accent2>
        <a:accent3>
          <a:srgbClr val="FFFFFF"/>
        </a:accent3>
        <a:accent4>
          <a:srgbClr val="000000"/>
        </a:accent4>
        <a:accent5>
          <a:srgbClr val="F3F3F3"/>
        </a:accent5>
        <a:accent6>
          <a:srgbClr val="A1A1A1"/>
        </a:accent6>
        <a:hlink>
          <a:srgbClr val="5F5F5F"/>
        </a:hlink>
        <a:folHlink>
          <a:srgbClr val="777777"/>
        </a:folHlink>
      </a:clrScheme>
      <a:clrMap bg1="lt1" tx1="dk1" bg2="lt2" tx2="dk2" accent1="accent1" accent2="accent2" accent3="accent3" accent4="accent4" accent5="accent5" accent6="accent6" hlink="hlink" folHlink="folHlink"/>
    </a:extraClrScheme>
    <a:extraClrScheme>
      <a:clrScheme name="Testing... 4">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ree">
  <a:themeElements>
    <a:clrScheme name="Tree 4">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33CC33"/>
      </a:hlink>
      <a:folHlink>
        <a:srgbClr val="FF6600"/>
      </a:folHlink>
    </a:clrScheme>
    <a:fontScheme name="Tree">
      <a:majorFont>
        <a:latin typeface="Arial Black"/>
        <a:ea typeface="微软雅黑"/>
        <a:cs typeface=""/>
      </a:majorFont>
      <a:minorFont>
        <a:latin typeface="Arial Blac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1" fontAlgn="base" latinLnBrk="0" hangingPunct="1">
          <a:lnSpc>
            <a:spcPct val="90000"/>
          </a:lnSpc>
          <a:spcBef>
            <a:spcPct val="20000"/>
          </a:spcBef>
          <a:spcAft>
            <a:spcPct val="0"/>
          </a:spcAft>
          <a:buClr>
            <a:srgbClr val="646464"/>
          </a:buClr>
          <a:buSzPct val="120000"/>
          <a:buFont typeface="Wingdings" pitchFamily="2" charset="2"/>
          <a:buChar char="l"/>
          <a:tabLst/>
          <a:def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defRPr>
        </a:defPPr>
      </a:lstStyle>
    </a:lnDef>
  </a:objectDefaults>
  <a:extraClrSchemeLst>
    <a:extraClrScheme>
      <a:clrScheme name="Tree 1">
        <a:dk1>
          <a:srgbClr val="004646"/>
        </a:dk1>
        <a:lt1>
          <a:srgbClr val="DDDDDD"/>
        </a:lt1>
        <a:dk2>
          <a:srgbClr val="008080"/>
        </a:dk2>
        <a:lt2>
          <a:srgbClr val="000000"/>
        </a:lt2>
        <a:accent1>
          <a:srgbClr val="FFCC99"/>
        </a:accent1>
        <a:accent2>
          <a:srgbClr val="FF9900"/>
        </a:accent2>
        <a:accent3>
          <a:srgbClr val="AAC0C0"/>
        </a:accent3>
        <a:accent4>
          <a:srgbClr val="BDBDBD"/>
        </a:accent4>
        <a:accent5>
          <a:srgbClr val="FFE2CA"/>
        </a:accent5>
        <a:accent6>
          <a:srgbClr val="E78A00"/>
        </a:accent6>
        <a:hlink>
          <a:srgbClr val="FF6633"/>
        </a:hlink>
        <a:folHlink>
          <a:srgbClr val="00CCCC"/>
        </a:folHlink>
      </a:clrScheme>
      <a:clrMap bg1="dk2" tx1="lt1" bg2="dk1" tx2="lt2" accent1="accent1" accent2="accent2" accent3="accent3" accent4="accent4" accent5="accent5" accent6="accent6" hlink="hlink" folHlink="folHlink"/>
    </a:extraClrScheme>
    <a:extraClrScheme>
      <a:clrScheme name="Tree 2">
        <a:dk1>
          <a:srgbClr val="000000"/>
        </a:dk1>
        <a:lt1>
          <a:srgbClr val="FFFFCC"/>
        </a:lt1>
        <a:dk2>
          <a:srgbClr val="000000"/>
        </a:dk2>
        <a:lt2>
          <a:srgbClr val="CC9900"/>
        </a:lt2>
        <a:accent1>
          <a:srgbClr val="FFCC99"/>
        </a:accent1>
        <a:accent2>
          <a:srgbClr val="FF9900"/>
        </a:accent2>
        <a:accent3>
          <a:srgbClr val="FFFFE2"/>
        </a:accent3>
        <a:accent4>
          <a:srgbClr val="000000"/>
        </a:accent4>
        <a:accent5>
          <a:srgbClr val="FFE2CA"/>
        </a:accent5>
        <a:accent6>
          <a:srgbClr val="E78A00"/>
        </a:accent6>
        <a:hlink>
          <a:srgbClr val="FF6633"/>
        </a:hlink>
        <a:folHlink>
          <a:srgbClr val="669900"/>
        </a:folHlink>
      </a:clrScheme>
      <a:clrMap bg1="lt1" tx1="dk1" bg2="lt2" tx2="dk2" accent1="accent1" accent2="accent2" accent3="accent3" accent4="accent4" accent5="accent5" accent6="accent6" hlink="hlink" folHlink="folHlink"/>
    </a:extraClrScheme>
    <a:extraClrScheme>
      <a:clrScheme name="Tree 3">
        <a:dk1>
          <a:srgbClr val="000000"/>
        </a:dk1>
        <a:lt1>
          <a:srgbClr val="FFFFFF"/>
        </a:lt1>
        <a:dk2>
          <a:srgbClr val="000000"/>
        </a:dk2>
        <a:lt2>
          <a:srgbClr val="CBCBCB"/>
        </a:lt2>
        <a:accent1>
          <a:srgbClr val="EAEAEA"/>
        </a:accent1>
        <a:accent2>
          <a:srgbClr val="B2B2B2"/>
        </a:accent2>
        <a:accent3>
          <a:srgbClr val="FFFFFF"/>
        </a:accent3>
        <a:accent4>
          <a:srgbClr val="000000"/>
        </a:accent4>
        <a:accent5>
          <a:srgbClr val="F3F3F3"/>
        </a:accent5>
        <a:accent6>
          <a:srgbClr val="A1A1A1"/>
        </a:accent6>
        <a:hlink>
          <a:srgbClr val="5F5F5F"/>
        </a:hlink>
        <a:folHlink>
          <a:srgbClr val="777777"/>
        </a:folHlink>
      </a:clrScheme>
      <a:clrMap bg1="lt1" tx1="dk1" bg2="lt2" tx2="dk2" accent1="accent1" accent2="accent2" accent3="accent3" accent4="accent4" accent5="accent5" accent6="accent6" hlink="hlink" folHlink="folHlink"/>
    </a:extraClrScheme>
    <a:extraClrScheme>
      <a:clrScheme name="Tree 4">
        <a:dk1>
          <a:srgbClr val="000000"/>
        </a:dk1>
        <a:lt1>
          <a:srgbClr val="FFFFFF"/>
        </a:lt1>
        <a:dk2>
          <a:srgbClr val="000000"/>
        </a:dk2>
        <a:lt2>
          <a:srgbClr val="CBCBCB"/>
        </a:lt2>
        <a:accent1>
          <a:srgbClr val="EAEAEA"/>
        </a:accent1>
        <a:accent2>
          <a:srgbClr val="FF0000"/>
        </a:accent2>
        <a:accent3>
          <a:srgbClr val="FFFFFF"/>
        </a:accent3>
        <a:accent4>
          <a:srgbClr val="000000"/>
        </a:accent4>
        <a:accent5>
          <a:srgbClr val="F3F3F3"/>
        </a:accent5>
        <a:accent6>
          <a:srgbClr val="E700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8318</TotalTime>
  <Words>2051</Words>
  <Application>Microsoft Office PowerPoint</Application>
  <PresentationFormat>全屏显示(4:3)</PresentationFormat>
  <Paragraphs>278</Paragraphs>
  <Slides>27</Slides>
  <Notes>19</Notes>
  <HiddenSlides>3</HiddenSlides>
  <MMClips>0</MMClips>
  <ScaleCrop>false</ScaleCrop>
  <HeadingPairs>
    <vt:vector size="4" baseType="variant">
      <vt:variant>
        <vt:lpstr>主题</vt:lpstr>
      </vt:variant>
      <vt:variant>
        <vt:i4>3</vt:i4>
      </vt:variant>
      <vt:variant>
        <vt:lpstr>幻灯片标题</vt:lpstr>
      </vt:variant>
      <vt:variant>
        <vt:i4>27</vt:i4>
      </vt:variant>
    </vt:vector>
  </HeadingPairs>
  <TitlesOfParts>
    <vt:vector size="30" baseType="lpstr">
      <vt:lpstr>Navigatation</vt:lpstr>
      <vt:lpstr>Testing...</vt:lpstr>
      <vt:lpstr>Tree</vt:lpstr>
      <vt:lpstr>视觉  感觉记忆 实验</vt:lpstr>
      <vt:lpstr>视觉  感觉记忆 实验</vt:lpstr>
      <vt:lpstr>看下面这些表情丰富的女人  你最先想到她们在做什么？</vt:lpstr>
      <vt:lpstr>Mayo 临床心理测验</vt:lpstr>
      <vt:lpstr>她们在打喷嚏</vt:lpstr>
      <vt:lpstr>了解你的图式</vt:lpstr>
      <vt:lpstr> 一切知识不过是记忆     ——弗兰西斯.培根</vt:lpstr>
      <vt:lpstr>记忆的定义</vt:lpstr>
      <vt:lpstr>记忆的种类(1/2)</vt:lpstr>
      <vt:lpstr>记忆的种类(2/2)</vt:lpstr>
      <vt:lpstr>记忆的过程</vt:lpstr>
      <vt:lpstr>视觉  感觉记忆 实验</vt:lpstr>
      <vt:lpstr>感觉记忆特点</vt:lpstr>
      <vt:lpstr>感觉记忆的发现</vt:lpstr>
      <vt:lpstr>部分报告法</vt:lpstr>
      <vt:lpstr>感觉记忆的种类</vt:lpstr>
      <vt:lpstr>感觉记忆的特点</vt:lpstr>
      <vt:lpstr>视觉  感觉记忆 实验</vt:lpstr>
      <vt:lpstr>实验方法(1/2)</vt:lpstr>
      <vt:lpstr>实验方法(2/2)</vt:lpstr>
      <vt:lpstr>结果分析</vt:lpstr>
      <vt:lpstr>讨论</vt:lpstr>
      <vt:lpstr>思考题</vt:lpstr>
      <vt:lpstr>课程结束</vt:lpstr>
      <vt:lpstr>以下是本节超级链接</vt:lpstr>
      <vt:lpstr>三种记忆的特点</vt:lpstr>
      <vt:lpstr>三个记忆系统的关系</vt:lpstr>
    </vt:vector>
  </TitlesOfParts>
  <Company>ZJU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心理咨询师培训教程_基础心理学</dc:title>
  <dc:creator>Ethan.Tung</dc:creator>
  <cp:lastModifiedBy>lenovo</cp:lastModifiedBy>
  <cp:revision>992</cp:revision>
  <dcterms:created xsi:type="dcterms:W3CDTF">2004-06-23T06:17:52Z</dcterms:created>
  <dcterms:modified xsi:type="dcterms:W3CDTF">2017-11-09T01:49:29Z</dcterms:modified>
</cp:coreProperties>
</file>