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3736-544B-4134-BDB1-F1C7721F9E30}" type="datetimeFigureOut">
              <a:rPr lang="zh-CN" altLang="en-US" smtClean="0"/>
              <a:t>2015-11-19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E2E8-6BB4-453E-9599-28783B8EDD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3736-544B-4134-BDB1-F1C7721F9E30}" type="datetimeFigureOut">
              <a:rPr lang="zh-CN" altLang="en-US" smtClean="0"/>
              <a:t>2015-11-19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E2E8-6BB4-453E-9599-28783B8EDD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3736-544B-4134-BDB1-F1C7721F9E30}" type="datetimeFigureOut">
              <a:rPr lang="zh-CN" altLang="en-US" smtClean="0"/>
              <a:t>2015-11-19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E2E8-6BB4-453E-9599-28783B8EDD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3736-544B-4134-BDB1-F1C7721F9E30}" type="datetimeFigureOut">
              <a:rPr lang="zh-CN" altLang="en-US" smtClean="0"/>
              <a:t>2015-11-19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E2E8-6BB4-453E-9599-28783B8EDD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3736-544B-4134-BDB1-F1C7721F9E30}" type="datetimeFigureOut">
              <a:rPr lang="zh-CN" altLang="en-US" smtClean="0"/>
              <a:t>2015-11-19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E2E8-6BB4-453E-9599-28783B8EDD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3736-544B-4134-BDB1-F1C7721F9E30}" type="datetimeFigureOut">
              <a:rPr lang="zh-CN" altLang="en-US" smtClean="0"/>
              <a:t>2015-11-19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E2E8-6BB4-453E-9599-28783B8EDD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3736-544B-4134-BDB1-F1C7721F9E30}" type="datetimeFigureOut">
              <a:rPr lang="zh-CN" altLang="en-US" smtClean="0"/>
              <a:t>2015-11-19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E2E8-6BB4-453E-9599-28783B8EDD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3736-544B-4134-BDB1-F1C7721F9E30}" type="datetimeFigureOut">
              <a:rPr lang="zh-CN" altLang="en-US" smtClean="0"/>
              <a:t>2015-11-19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E2E8-6BB4-453E-9599-28783B8EDD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3736-544B-4134-BDB1-F1C7721F9E30}" type="datetimeFigureOut">
              <a:rPr lang="zh-CN" altLang="en-US" smtClean="0"/>
              <a:t>2015-11-19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E2E8-6BB4-453E-9599-28783B8EDD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3736-544B-4134-BDB1-F1C7721F9E30}" type="datetimeFigureOut">
              <a:rPr lang="zh-CN" altLang="en-US" smtClean="0"/>
              <a:t>2015-11-19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E2E8-6BB4-453E-9599-28783B8EDD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3736-544B-4134-BDB1-F1C7721F9E30}" type="datetimeFigureOut">
              <a:rPr lang="zh-CN" altLang="en-US" smtClean="0"/>
              <a:t>2015-11-19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E2E8-6BB4-453E-9599-28783B8EDD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03736-544B-4134-BDB1-F1C7721F9E30}" type="datetimeFigureOut">
              <a:rPr lang="zh-CN" altLang="en-US" smtClean="0"/>
              <a:t>2015-11-19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DE2E8-6BB4-453E-9599-28783B8EDD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907704" y="755995"/>
            <a:ext cx="5472608" cy="5256584"/>
            <a:chOff x="1907704" y="755995"/>
            <a:chExt cx="5472608" cy="5256584"/>
          </a:xfrm>
        </p:grpSpPr>
        <p:sp>
          <p:nvSpPr>
            <p:cNvPr id="4" name="矩形 3"/>
            <p:cNvSpPr/>
            <p:nvPr/>
          </p:nvSpPr>
          <p:spPr>
            <a:xfrm>
              <a:off x="1907704" y="755995"/>
              <a:ext cx="5472608" cy="52565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39752" y="1268760"/>
              <a:ext cx="7200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/>
                <a:t>G</a:t>
              </a:r>
              <a:endParaRPr lang="zh-CN" altLang="en-US" sz="6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8184" y="4509120"/>
              <a:ext cx="7200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/>
                <a:t>7</a:t>
              </a:r>
              <a:endParaRPr lang="zh-CN" altLang="en-US" sz="6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3968" y="4509120"/>
              <a:ext cx="7200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/>
                <a:t>H</a:t>
              </a:r>
              <a:endParaRPr lang="zh-CN" altLang="en-US" sz="6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39752" y="4509120"/>
              <a:ext cx="7200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/>
                <a:t>F</a:t>
              </a:r>
              <a:endParaRPr lang="zh-CN" altLang="en-US" sz="6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39752" y="2773377"/>
              <a:ext cx="7200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/>
                <a:t>N</a:t>
              </a:r>
              <a:endParaRPr lang="zh-CN" altLang="en-US" sz="6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83968" y="2773377"/>
              <a:ext cx="7200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/>
                <a:t>4</a:t>
              </a:r>
              <a:endParaRPr lang="zh-CN" altLang="en-US" sz="6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28184" y="2773377"/>
              <a:ext cx="7200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/>
                <a:t>L</a:t>
              </a:r>
              <a:endParaRPr lang="zh-CN" altLang="en-US" sz="6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83968" y="1268760"/>
              <a:ext cx="7200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/>
                <a:t>K</a:t>
              </a:r>
              <a:endParaRPr lang="zh-CN" altLang="en-US" sz="6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28184" y="1268760"/>
              <a:ext cx="7200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/>
                <a:t>R</a:t>
              </a:r>
              <a:endParaRPr lang="zh-CN" altLang="en-US" sz="6000" dirty="0"/>
            </a:p>
          </p:txBody>
        </p:sp>
      </p:grpSp>
      <p:sp>
        <p:nvSpPr>
          <p:cNvPr id="15" name="右箭头 14"/>
          <p:cNvSpPr/>
          <p:nvPr/>
        </p:nvSpPr>
        <p:spPr>
          <a:xfrm>
            <a:off x="611560" y="3068960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Dell</cp:lastModifiedBy>
  <cp:revision>2</cp:revision>
  <dcterms:created xsi:type="dcterms:W3CDTF">2015-11-19T01:45:01Z</dcterms:created>
  <dcterms:modified xsi:type="dcterms:W3CDTF">2015-11-19T01:56:02Z</dcterms:modified>
</cp:coreProperties>
</file>