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392AF-75B1-4AFA-8D6F-51D0F6877A6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69DA-0008-44E0-9FF7-5826260F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zh-CN" altLang="en-US" dirty="0"/>
              <a:t>、</a:t>
            </a:r>
            <a:r>
              <a:rPr lang="en-US" altLang="zh-CN" dirty="0"/>
              <a:t>CV</a:t>
            </a:r>
            <a:r>
              <a:rPr lang="zh-CN" altLang="en-US" dirty="0"/>
              <a:t>、</a:t>
            </a:r>
            <a:r>
              <a:rPr lang="en-US" altLang="zh-CN" dirty="0"/>
              <a:t>Autonomous Driving</a:t>
            </a:r>
            <a:r>
              <a:rPr lang="zh-CN" altLang="en-US" dirty="0"/>
              <a:t>等等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169DA-0008-44E0-9FF7-5826260FE6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智能，智能手机？通用智能？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169DA-0008-44E0-9FF7-5826260FE6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课本中小而美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169DA-0008-44E0-9FF7-5826260FE6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169DA-0008-44E0-9FF7-5826260FE6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计算机中没有草稿纸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169DA-0008-44E0-9FF7-5826260FE6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C59A-3C2B-AA66-F1BE-CDDD9883C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17C6-3A61-277D-0E19-E4117F8BB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3CB3-1C96-BA1A-B94A-06B0A61E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E72FE-2E8B-31C1-72ED-B7EA3830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C4EC-63C0-4561-B978-79510C47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4801-899A-D591-1BFC-42A01DA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C7548-1F84-85C7-2FB8-74A760A9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238C-7995-B3C6-0ED5-D6DDC7FF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C201-16BD-EC39-A5C5-A2436137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4EC13-68B0-5D51-F765-98DE938D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6F090-B841-455F-B63C-96B092699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47EBD-4066-9244-6AD7-7ECC59E8B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4CEA-4E7F-E026-D198-8D9A1E2E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9F0E-7586-21AA-31A5-A883AE49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3271-2414-057B-E782-6B8EEC7D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6BF4-A9F0-1CDA-C4A2-CCE69696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8C53-78EA-1F2A-EEFB-65CF9059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9FA51-5862-414E-62B6-EC21F8ED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81F5-A3AB-E537-ECEA-5150E14E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9EFA5-4914-39F9-8BB1-615581B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5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717D-2159-3DF1-7729-79E3ACB3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FD68-29C4-5EC5-4540-2EC78FC5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122F-43E7-F37D-E4DD-1621B14C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4C68-C23A-DB8F-2801-1FAF5AC7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6C30-E61A-E3A9-98ED-00003FE2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9F13-DBA5-3989-4F1F-BAF37078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CCBF-EA66-7A8E-6110-293D6D95D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1BC0D-FB42-6BBB-34F2-854D43150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CA2B-5448-2A90-AB2D-E595A390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E5B72-3F70-8A65-293A-0E762B58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86EF1-1862-416D-8F08-202886B8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7659-9FDA-9D76-A700-207639AC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D8225-4E54-621D-E921-18B3FF5D9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0C635-B0D3-6357-AAD2-8C0A3BC48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DF2D4-18CF-6DF5-2003-465F065E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E2AD5-93F4-D206-BF29-C0979AD07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C4AE9-7000-4ADE-CF43-10FDEBF7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C8FE3-3F37-2F7B-499A-FE6A6E0E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57F20-C62C-E1F6-A0B5-4918AA86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FA5A-3F4A-D79F-87ED-CAAF90E9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93671-DC66-F9DD-6676-3903F521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69116-CA11-E574-31E2-150896A4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DDE59-FE10-1C32-7CFD-EC52FC7A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34457-A164-578E-2828-8ACD8504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D7D2F-4C0F-64B1-4FC9-F4A422EF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F9B5C-1465-3FEC-C157-4419D099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A34D-D622-FA00-DD8C-14C30489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53C8-DFF6-BB8B-2F06-8D0B6226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913F3-AF90-0223-AA32-A0BDD39E3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10303-B9E4-5F30-174D-9A369A01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63823-1E66-03CB-C3D6-3B9E4C1E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A3CFE-1ABD-E42D-A19E-06F56FD1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E3EF-E7D9-CACE-BF93-1EC9EB5A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0AD17-0B7B-79A1-36F1-62604BBB3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857A8-8F98-0346-92E6-312C1E9C4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C9286-677C-3B87-99E2-6F0E23F4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4AC2D-D304-F36D-C9D4-8BD21ABD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BA3BB-9287-1FF0-9417-24CF76D8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1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4E6BD-B923-1050-1E89-2B52488C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B8287-721A-CBAA-3627-40BD2FA60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F852-1843-0E35-D425-AD94D9A16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1A26-3782-49E5-8B88-4BA3BBFA6897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9256-FD24-EA29-628D-C12DF2FF6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1039-405C-0500-FBD8-A748A2174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76BC-7DDF-4793-9C31-09C747BA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116D-0242-D463-AC92-768626852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Introduction to Machine Learning and Artificial Intelligence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DEF93-B74B-D43C-8E04-8B7F0353A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F17-186C-84BB-3E3F-B7EF768C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C177-DB0D-5312-4FF0-8B3D8C05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From a limited set of examples, </a:t>
            </a:r>
            <a:r>
              <a:rPr lang="en-US" b="0" i="0">
                <a:solidFill>
                  <a:srgbClr val="000000"/>
                </a:solidFill>
                <a:effectLst/>
                <a:latin typeface="-apple-system"/>
              </a:rPr>
              <a:t>generalize re</a:t>
            </a:r>
            <a:r>
              <a:rPr lang="en-US" altLang="zh-CN" b="0" i="0">
                <a:solidFill>
                  <a:srgbClr val="000000"/>
                </a:solidFill>
                <a:effectLst/>
                <a:latin typeface="-apple-system"/>
              </a:rPr>
              <a:t>gularities</a:t>
            </a:r>
            <a:r>
              <a:rPr lang="en-US" b="0" i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through algorithms and apply them to unknown data.</a:t>
            </a:r>
            <a:endParaRPr lang="en-US" altLang="zh-CN" dirty="0"/>
          </a:p>
          <a:p>
            <a:r>
              <a:rPr lang="en-US" dirty="0"/>
              <a:t>In most cases, machine learning learns p(</a:t>
            </a:r>
            <a:r>
              <a:rPr lang="en-US" dirty="0" err="1"/>
              <a:t>y|X</a:t>
            </a:r>
            <a:r>
              <a:rPr lang="en-US" dirty="0"/>
              <a:t> = x) for discriminative model / p(</a:t>
            </a:r>
            <a:r>
              <a:rPr lang="en-US" altLang="zh-CN" dirty="0" err="1"/>
              <a:t>x|Y</a:t>
            </a:r>
            <a:r>
              <a:rPr lang="en-US" altLang="zh-CN" dirty="0"/>
              <a:t> = y</a:t>
            </a:r>
            <a:r>
              <a:rPr lang="en-US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p(y) for generative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0573-6AD5-5C1A-7DBC-06B4353B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v.s</a:t>
            </a:r>
            <a:r>
              <a:rPr lang="en-US" dirty="0"/>
              <a:t>. A</a:t>
            </a:r>
            <a:r>
              <a:rPr lang="en-US" altLang="zh-CN" dirty="0"/>
              <a:t>rtificial Intelligence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58C8-8930-F66C-0DC3-8802A80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Intelligence is general topic.</a:t>
            </a:r>
          </a:p>
          <a:p>
            <a:r>
              <a:rPr lang="en-US" altLang="zh-CN" dirty="0"/>
              <a:t>Machine learning for artificial intelligence means make machine as smart as human.</a:t>
            </a:r>
          </a:p>
        </p:txBody>
      </p:sp>
    </p:spTree>
    <p:extLst>
      <p:ext uri="{BB962C8B-B14F-4D97-AF65-F5344CB8AC3E}">
        <p14:creationId xmlns:p14="http://schemas.microsoft.com/office/powerpoint/2010/main" val="120719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AE8F-C393-B655-EEE6-F0FF293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altLang="zh-CN" dirty="0"/>
              <a:t>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BE81-5188-B529-A8FC-D4EA5931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Statistics emphasizes on</a:t>
            </a:r>
            <a:r>
              <a:rPr lang="zh-CN" altLang="en-US" dirty="0"/>
              <a:t> </a:t>
            </a:r>
            <a:r>
              <a:rPr lang="en-US" altLang="zh-CN" dirty="0"/>
              <a:t>means;</a:t>
            </a:r>
            <a:r>
              <a:rPr lang="zh-CN" altLang="en-US" dirty="0"/>
              <a:t> </a:t>
            </a:r>
            <a:r>
              <a:rPr lang="en-US" altLang="zh-CN" dirty="0"/>
              <a:t>machine learning emphasizes on ends.</a:t>
            </a:r>
          </a:p>
          <a:p>
            <a:r>
              <a:rPr lang="en-US" dirty="0"/>
              <a:t>Probably-approximately-correct</a:t>
            </a:r>
            <a:r>
              <a:rPr lang="en-US" altLang="zh-CN" dirty="0"/>
              <a:t> Theory; coding practice.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AE8F-C393-B655-EEE6-F0FF2930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v.s</a:t>
            </a:r>
            <a:r>
              <a:rPr lang="en-US" dirty="0"/>
              <a:t>. D</a:t>
            </a:r>
            <a:r>
              <a:rPr lang="en-US" altLang="zh-CN" dirty="0"/>
              <a:t>ata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BE81-5188-B529-A8FC-D4EA5931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are of complex forms in machine learning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C8D72-50DD-9E10-F331-D667FA32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6" y="2835225"/>
            <a:ext cx="4906532" cy="2981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455ED-DBEF-B233-637D-CACE10409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56953"/>
            <a:ext cx="3171376" cy="2600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6F4998-FE30-820D-CA09-69EB02FD5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70" y="593043"/>
            <a:ext cx="3864394" cy="29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6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A5C408-0F9D-485B-A9E5-6633B47D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59" y="1825625"/>
            <a:ext cx="6191482" cy="4351338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3E09B80-A282-EAAD-61D1-0EA26CD9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5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F17-186C-84BB-3E3F-B7EF768C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C177-DB0D-5312-4FF0-8B3D8C05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Calculus</a:t>
            </a:r>
          </a:p>
          <a:p>
            <a:r>
              <a:rPr lang="en-US" altLang="zh-CN" dirty="0"/>
              <a:t>Probability and Statistics</a:t>
            </a:r>
          </a:p>
          <a:p>
            <a:r>
              <a:rPr lang="en-US" altLang="zh-CN" dirty="0"/>
              <a:t>Linear Algebra</a:t>
            </a:r>
          </a:p>
          <a:p>
            <a:r>
              <a:rPr lang="en-US" altLang="zh-CN" dirty="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1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F17-186C-84BB-3E3F-B7EF768C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C177-DB0D-5312-4FF0-8B3D8C05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From a limited set of examples, generalize regularities through algorithms and apply them to unknown data.</a:t>
            </a:r>
            <a:endParaRPr lang="en-US" altLang="zh-CN" dirty="0"/>
          </a:p>
          <a:p>
            <a:r>
              <a:rPr lang="en-US" altLang="zh-CN" dirty="0"/>
              <a:t>Theoretically, it is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+ algorithm + knowledge.</a:t>
            </a:r>
          </a:p>
          <a:p>
            <a:r>
              <a:rPr lang="en-US" altLang="zh-CN" dirty="0"/>
              <a:t>Practically, it is</a:t>
            </a:r>
            <a:r>
              <a:rPr lang="zh-CN" altLang="en-US" dirty="0"/>
              <a:t> </a:t>
            </a:r>
            <a:r>
              <a:rPr lang="en-US" altLang="zh-CN" dirty="0"/>
              <a:t>data + algorithm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evaluation.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3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211</Words>
  <Application>Microsoft Office PowerPoint</Application>
  <PresentationFormat>Widescreen</PresentationFormat>
  <Paragraphs>31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Introduction to Machine Learning and Artificial Intelligence</vt:lpstr>
      <vt:lpstr>What is Machine Learning</vt:lpstr>
      <vt:lpstr>v.s. Artificial Intelligence</vt:lpstr>
      <vt:lpstr>v.s. Statistics</vt:lpstr>
      <vt:lpstr>v.s. Data Science</vt:lpstr>
      <vt:lpstr>What is Machine Learning</vt:lpstr>
      <vt:lpstr>What is Machine Learning</vt:lpstr>
      <vt:lpstr>What is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机器学习与人工智能入门</dc:title>
  <dc:creator>Sean Yeh</dc:creator>
  <cp:lastModifiedBy>Sean Yeh</cp:lastModifiedBy>
  <cp:revision>24</cp:revision>
  <dcterms:created xsi:type="dcterms:W3CDTF">2022-10-23T03:46:18Z</dcterms:created>
  <dcterms:modified xsi:type="dcterms:W3CDTF">2023-10-15T03:04:11Z</dcterms:modified>
</cp:coreProperties>
</file>