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98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32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5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0CCC-D538-4C5B-ADF3-28E979BF174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7931-4CD4-41A3-BE39-FE2A2780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CDF3-1D53-DF7F-B757-085CFF6E6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 ICT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3C7D-EA8D-B201-D343-E30AF8F9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Mario and Luigi Pizza</a:t>
            </a:r>
          </a:p>
        </p:txBody>
      </p:sp>
    </p:spTree>
    <p:extLst>
      <p:ext uri="{BB962C8B-B14F-4D97-AF65-F5344CB8AC3E}">
        <p14:creationId xmlns:p14="http://schemas.microsoft.com/office/powerpoint/2010/main" val="26471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4CF4-7909-5738-9A6C-BEFA3988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31D4CB-3EFC-709D-D5D6-883681D9E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" y="2195946"/>
            <a:ext cx="36576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090A92-9C28-8F2D-94E8-97E914FD1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8" y="2195946"/>
            <a:ext cx="36576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4237E0-7FD0-9C3F-6F36-142E36D61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41" y="2195946"/>
            <a:ext cx="3657600" cy="3657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F8F80-15ED-125F-0E3F-A1F91D4DC63C}"/>
              </a:ext>
            </a:extLst>
          </p:cNvPr>
          <p:cNvSpPr txBox="1"/>
          <p:nvPr/>
        </p:nvSpPr>
        <p:spPr>
          <a:xfrm>
            <a:off x="498764" y="5853546"/>
            <a:ext cx="248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Cooking bad Pizza and putting wrong ingredient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FAF14-5970-F6D6-1CC8-10DB82922150}"/>
              </a:ext>
            </a:extLst>
          </p:cNvPr>
          <p:cNvSpPr txBox="1"/>
          <p:nvPr/>
        </p:nvSpPr>
        <p:spPr>
          <a:xfrm>
            <a:off x="4786744" y="5902036"/>
            <a:ext cx="248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mess in the restaurant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F2E5C-8D26-36F5-CF0E-6842099F72C4}"/>
              </a:ext>
            </a:extLst>
          </p:cNvPr>
          <p:cNvSpPr txBox="1"/>
          <p:nvPr/>
        </p:nvSpPr>
        <p:spPr>
          <a:xfrm>
            <a:off x="8908469" y="5867400"/>
            <a:ext cx="248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Looks bad and old restaurant</a:t>
            </a:r>
          </a:p>
        </p:txBody>
      </p:sp>
    </p:spTree>
    <p:extLst>
      <p:ext uri="{BB962C8B-B14F-4D97-AF65-F5344CB8AC3E}">
        <p14:creationId xmlns:p14="http://schemas.microsoft.com/office/powerpoint/2010/main" val="224888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23AE-C0D6-C43A-F4BA-8C331627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innovations</a:t>
            </a:r>
          </a:p>
        </p:txBody>
      </p:sp>
    </p:spTree>
    <p:extLst>
      <p:ext uri="{BB962C8B-B14F-4D97-AF65-F5344CB8AC3E}">
        <p14:creationId xmlns:p14="http://schemas.microsoft.com/office/powerpoint/2010/main" val="3822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 ICT Project</vt:lpstr>
      <vt:lpstr>Problems</vt:lpstr>
      <vt:lpstr>Solutions and innovations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ICT Project</dc:title>
  <dc:creator>Yaldani,Moumen M.</dc:creator>
  <cp:lastModifiedBy>Yaldani,Moumen M.</cp:lastModifiedBy>
  <cp:revision>2</cp:revision>
  <dcterms:created xsi:type="dcterms:W3CDTF">2024-04-16T06:23:21Z</dcterms:created>
  <dcterms:modified xsi:type="dcterms:W3CDTF">2024-04-16T06:59:16Z</dcterms:modified>
</cp:coreProperties>
</file>