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65AA3-B666-4C3F-BFE5-BB71765F3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0E17D7-A827-44F1-942B-7E3008CD9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E7F273-21F9-4E84-A785-510F94F6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3327-DEDB-437A-9CDE-DDB92FF1931D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7018DB-1EDE-4E7A-93A3-40CFBFA8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F7B4E1-E805-4201-AFBE-C56AFF4B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C45A-EAAC-4E6F-8D9D-866343059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64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4650E-4725-48C9-ACED-A9EC546A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97E6A9-61D3-4B18-8A0E-FF1CCD27B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E912DF-C5EE-4009-9006-9656A212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3327-DEDB-437A-9CDE-DDB92FF1931D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753586-5B81-4957-9207-EDE5EBCE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A2B725-42F8-4539-8CF1-FB64EC2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C45A-EAAC-4E6F-8D9D-866343059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31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CD6907-5C9A-4E09-8B84-861DB80DB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239176-F758-452B-B84C-044ADB957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EFC56-9C64-4554-B839-8C2967D4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3327-DEDB-437A-9CDE-DDB92FF1931D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5570C5-AB33-4530-AEF2-CB180EAB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8C2A08-B852-4A7F-BA46-026E751C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C45A-EAAC-4E6F-8D9D-866343059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56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DBE57-317D-47DA-B1A4-AA41DC2E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3CB796-6CB1-4ADC-B750-733AD7F6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2D025C-1EE0-4188-8ECE-15316C72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3327-DEDB-437A-9CDE-DDB92FF1931D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AD62A9-5973-4145-B0C6-17E7BCDB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E8F80E-B7E9-4828-8194-03E4564B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C45A-EAAC-4E6F-8D9D-866343059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58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56A9D-45A5-4320-83CF-B35B0B8E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3D25B6-F7CA-44C9-97D8-551728A92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FD1016-82CF-49D0-B431-EA24A023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3327-DEDB-437A-9CDE-DDB92FF1931D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9F414-0776-48D5-8C48-4912A425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602F75-4F1B-4E6A-A659-E7262A4A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C45A-EAAC-4E6F-8D9D-866343059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00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A888B-F8A5-464F-8501-CEA84491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FA69C9-8796-4B4F-936F-06570540D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E61F53-E32C-449E-89F0-FCC518D7F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497324-FB1C-4B2C-A613-411F8020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3327-DEDB-437A-9CDE-DDB92FF1931D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BE6D56-8F58-4CDD-8952-EDAD0082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24A987-4F21-4A9F-B064-D2DCB1F2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C45A-EAAC-4E6F-8D9D-866343059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95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2E113-CC5B-4820-8F74-93420802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AD577F-857E-46D5-8AEF-56AAB17C8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2951B5-1BCF-4FB6-98DE-13429D96E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5881B5-D498-452B-9F02-C5A9C5964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040848-E557-425B-934C-011E5A2C0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CCBE4D-66BE-4AD8-B979-4FEF7D6E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3327-DEDB-437A-9CDE-DDB92FF1931D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BC7717-1063-42A6-8D89-D7A8FF1D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F44E722-FE26-455D-A2F5-7A23B6B5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C45A-EAAC-4E6F-8D9D-866343059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34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7641D-75ED-46C8-BC4B-1C09094D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CF1AC3-4AB0-4105-A7EA-40BAD852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3327-DEDB-437A-9CDE-DDB92FF1931D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D8D183-1BA7-49BE-BBFB-2A620D35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BB9B0D-AE7E-4B82-AB1C-29E233D7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C45A-EAAC-4E6F-8D9D-866343059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6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8DAC23-416A-40AA-A619-A6C0D282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3327-DEDB-437A-9CDE-DDB92FF1931D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6CCEE1-04CE-402F-BEC3-BEAB71B7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23D147-F602-44D5-8B8A-D476E7D8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C45A-EAAC-4E6F-8D9D-866343059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64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95A25-CFD2-4C7E-80B1-E7EA60294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B7BDC8-82CB-40CF-AF92-806413B5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9D7388-C4EB-432E-8E7E-36AD33E6F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53D0ED-979B-4B6E-803E-8F1D4A6B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3327-DEDB-437A-9CDE-DDB92FF1931D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5A487C-AA7E-42FC-A012-7FBDA8EF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1AFAF1-A40F-40D5-8200-1585D0DE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C45A-EAAC-4E6F-8D9D-866343059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89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27105-AF9B-41DA-BF27-776448F0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184A42-049F-4069-BE2F-D5A0F30D2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4906E5-32F0-4614-8723-ED02D1CBC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CB79BA-FAE9-4363-96C7-DCFD9FC3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3327-DEDB-437A-9CDE-DDB92FF1931D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A44F9B-1346-4DD2-B6C8-C9BAF595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A3B93E-5ECB-435E-8387-56676B84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C45A-EAAC-4E6F-8D9D-866343059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78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180B97-A07C-41BD-B209-2D7A25D7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CB73B1-ADA8-4685-B14E-6C5C29A4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AF1509-B690-4CF4-B36A-F53FCA578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93327-DEDB-437A-9CDE-DDB92FF1931D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20BDBE-2005-449A-9B43-850C7FCF7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76B410-83B2-4ABB-BD42-D631DB28B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5C45A-EAAC-4E6F-8D9D-866343059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39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1E53F4A-26A5-47DA-8783-6875F140514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Playstation 4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E7697EA-987B-4033-A45F-C6D049B745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738731"/>
            <a:ext cx="5181600" cy="4351338"/>
          </a:xfrm>
          <a:prstGeom prst="rect">
            <a:avLst/>
          </a:prstGeom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9605F2-D6A4-4DF7-ADE4-752F828CA5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 Sem Fio</a:t>
            </a:r>
          </a:p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 HDMI</a:t>
            </a:r>
          </a:p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Wi-Fi</a:t>
            </a:r>
          </a:p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Imagens em alta resolução</a:t>
            </a:r>
          </a:p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Aplicativos</a:t>
            </a:r>
          </a:p>
        </p:txBody>
      </p:sp>
      <p:sp>
        <p:nvSpPr>
          <p:cNvPr id="9" name="Explosão: 8 Pontos 8">
            <a:extLst>
              <a:ext uri="{FF2B5EF4-FFF2-40B4-BE49-F238E27FC236}">
                <a16:creationId xmlns:a16="http://schemas.microsoft.com/office/drawing/2014/main" id="{2B039B58-BC70-4B2B-964F-E7729FD41D47}"/>
              </a:ext>
            </a:extLst>
          </p:cNvPr>
          <p:cNvSpPr/>
          <p:nvPr/>
        </p:nvSpPr>
        <p:spPr>
          <a:xfrm>
            <a:off x="2871537" y="914400"/>
            <a:ext cx="3946358" cy="3673642"/>
          </a:xfrm>
          <a:prstGeom prst="irregularSeal1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84031C7-4235-476B-BA59-323B7ACB7B7B}"/>
              </a:ext>
            </a:extLst>
          </p:cNvPr>
          <p:cNvSpPr txBox="1"/>
          <p:nvPr/>
        </p:nvSpPr>
        <p:spPr>
          <a:xfrm>
            <a:off x="3609474" y="2229386"/>
            <a:ext cx="2486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Só hoje por </a:t>
            </a:r>
          </a:p>
          <a:p>
            <a:pPr algn="ctr"/>
            <a:r>
              <a:rPr lang="pt-B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R$ 1.999,99</a:t>
            </a:r>
          </a:p>
        </p:txBody>
      </p:sp>
    </p:spTree>
    <p:extLst>
      <p:ext uri="{BB962C8B-B14F-4D97-AF65-F5344CB8AC3E}">
        <p14:creationId xmlns:p14="http://schemas.microsoft.com/office/powerpoint/2010/main" val="115206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1E53F4A-26A5-47DA-8783-6875F140514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6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XBOX ONE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9605F2-D6A4-4DF7-ADE4-752F828CA5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 Sem Fio</a:t>
            </a:r>
          </a:p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 HDMI</a:t>
            </a:r>
          </a:p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Wi-Fi</a:t>
            </a:r>
          </a:p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Imagens em alta resolução</a:t>
            </a:r>
          </a:p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Aplicativos</a:t>
            </a:r>
          </a:p>
        </p:txBody>
      </p:sp>
      <p:sp>
        <p:nvSpPr>
          <p:cNvPr id="9" name="Explosão: 8 Pontos 8">
            <a:extLst>
              <a:ext uri="{FF2B5EF4-FFF2-40B4-BE49-F238E27FC236}">
                <a16:creationId xmlns:a16="http://schemas.microsoft.com/office/drawing/2014/main" id="{2B039B58-BC70-4B2B-964F-E7729FD41D47}"/>
              </a:ext>
            </a:extLst>
          </p:cNvPr>
          <p:cNvSpPr/>
          <p:nvPr/>
        </p:nvSpPr>
        <p:spPr>
          <a:xfrm>
            <a:off x="224588" y="-14598"/>
            <a:ext cx="3641558" cy="2085007"/>
          </a:xfrm>
          <a:prstGeom prst="irregularSeal1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84031C7-4235-476B-BA59-323B7ACB7B7B}"/>
              </a:ext>
            </a:extLst>
          </p:cNvPr>
          <p:cNvSpPr txBox="1"/>
          <p:nvPr/>
        </p:nvSpPr>
        <p:spPr>
          <a:xfrm>
            <a:off x="1042736" y="767931"/>
            <a:ext cx="2005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Só hoje por </a:t>
            </a:r>
          </a:p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R$ 1.999,99</a:t>
            </a:r>
          </a:p>
        </p:txBody>
      </p:sp>
      <p:pic>
        <p:nvPicPr>
          <p:cNvPr id="2052" name="Picture 4" descr="Console Xbox One 500 GB de Memória + Controle Sem Fio + Kinect - Consoles  Xbox One | Casas Bahia | 674779">
            <a:extLst>
              <a:ext uri="{FF2B5EF4-FFF2-40B4-BE49-F238E27FC236}">
                <a16:creationId xmlns:a16="http://schemas.microsoft.com/office/drawing/2014/main" id="{7EAFAA4F-3735-4E87-B862-C1EB97EE906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25625"/>
            <a:ext cx="48567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831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do Office</vt:lpstr>
      <vt:lpstr>Playstation 4</vt:lpstr>
      <vt:lpstr>XBOX 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Playstation 4</dc:title>
  <dc:creator>Thiago Martins Queiroz</dc:creator>
  <cp:lastModifiedBy>Thiago Martins Queiroz</cp:lastModifiedBy>
  <cp:revision>3</cp:revision>
  <dcterms:created xsi:type="dcterms:W3CDTF">2021-04-05T17:44:37Z</dcterms:created>
  <dcterms:modified xsi:type="dcterms:W3CDTF">2021-04-05T18:11:14Z</dcterms:modified>
</cp:coreProperties>
</file>