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8B5C1-D1DC-4E22-86E8-CC4FA84EF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E89C91-333C-4DE8-A07C-71ADD19A7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E7B801-D8CE-4829-8B9C-9A59A263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4AFA-61C6-4D8E-992B-F12ACA512C5F}" type="datetimeFigureOut">
              <a:rPr lang="pt-BR" smtClean="0"/>
              <a:t>04/07/2019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05149B-E2F2-4FC9-9E53-3DEC1EC9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52E31C-B82C-4D16-82CD-20DEF830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8E52-ECA1-484E-8D4D-4E650E349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23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7F7D2-D516-4B6F-B722-4D259BEB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1EBF60-E56A-467B-8285-9BF4DAC34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DD0263-D02D-418C-9BDA-F680A330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4AFA-61C6-4D8E-992B-F12ACA512C5F}" type="datetimeFigureOut">
              <a:rPr lang="pt-BR" smtClean="0"/>
              <a:t>04/07/2019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178089-4E31-42DD-802A-1ED2FED3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3F55DE-1900-4BFD-AF8F-00A329AF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8E52-ECA1-484E-8D4D-4E650E349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96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85B464-D61D-411F-8071-6D6B3BB5A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9B9FBE-AF43-4386-8AE6-93F306405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68C90D-ACB1-40C2-8556-D571D5EE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4AFA-61C6-4D8E-992B-F12ACA512C5F}" type="datetimeFigureOut">
              <a:rPr lang="pt-BR" smtClean="0"/>
              <a:t>04/07/2019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268A37-5109-45B2-971A-F6B3F273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2482C1-33DD-4296-91C1-F5413CF3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8E52-ECA1-484E-8D4D-4E650E349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0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D5FDF-1994-4725-B531-9570B257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9C2016-C43E-464A-B73E-109F80A3E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5A345F-E1D6-425B-A805-E1989853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4AFA-61C6-4D8E-992B-F12ACA512C5F}" type="datetimeFigureOut">
              <a:rPr lang="pt-BR" smtClean="0"/>
              <a:t>04/07/2019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9F3090-8C06-4D00-AFE1-E4E3C4CF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C5B787-914C-434A-A370-42C39DDD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8E52-ECA1-484E-8D4D-4E650E349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85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D76D6-A089-4347-9D16-56B57365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E22709-6802-4CFE-8E94-342EE5B81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57B341-4421-4077-A24B-353E6748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4AFA-61C6-4D8E-992B-F12ACA512C5F}" type="datetimeFigureOut">
              <a:rPr lang="pt-BR" smtClean="0"/>
              <a:t>04/07/2019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4E67C4-79BB-4BC4-BBE7-8B07537B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69A934-8A46-4CC4-B937-46E2A952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8E52-ECA1-484E-8D4D-4E650E349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16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4BE51-421E-49AE-ACAD-73E91CF3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B4604F-120F-4EE6-AD5B-E76665F25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9BDB75-D6AB-4FC3-989E-8C0602C5A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F682D-4085-4400-8730-E20645DA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4AFA-61C6-4D8E-992B-F12ACA512C5F}" type="datetimeFigureOut">
              <a:rPr lang="pt-BR" smtClean="0"/>
              <a:t>04/07/2019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D41DCB-C5E9-4791-9D07-E9B262DB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B45DB5-A421-4C09-A586-D907B5D3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8E52-ECA1-484E-8D4D-4E650E349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34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68793-C838-4F9B-8766-CD180C28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E31CBB-78F9-4E24-8FA7-E8DB163D0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9CD229-EBD6-4375-B0EC-7620406C0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EA185D-C393-4D92-8B50-05467CA13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00FE41-C85C-4F2A-A37C-88A68C9CA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05587D2-0C20-434A-8960-AD098289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4AFA-61C6-4D8E-992B-F12ACA512C5F}" type="datetimeFigureOut">
              <a:rPr lang="pt-BR" smtClean="0"/>
              <a:t>04/07/2019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BC2D8B-530F-4127-9692-DD47DB46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760FBA-5E61-45FE-9CAC-E963FCD7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8E52-ECA1-484E-8D4D-4E650E349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70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10617-0A79-4506-B716-1CE38EDA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295781-C207-4001-9FBF-EA683B3B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4AFA-61C6-4D8E-992B-F12ACA512C5F}" type="datetimeFigureOut">
              <a:rPr lang="pt-BR" smtClean="0"/>
              <a:t>04/07/2019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895E69-799D-4932-BB25-E0CDE74B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646D86-C86B-4EA6-89EE-851F20DB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8E52-ECA1-484E-8D4D-4E650E349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28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25C2D4-B94F-40D1-8168-A32774EC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4AFA-61C6-4D8E-992B-F12ACA512C5F}" type="datetimeFigureOut">
              <a:rPr lang="pt-BR" smtClean="0"/>
              <a:t>04/07/2019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2AC3AD-3179-453E-9378-476B8AEBB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D1648E-99EB-4570-80C5-6616FAE4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8E52-ECA1-484E-8D4D-4E650E349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1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D6FDD-481E-4E84-B60F-02AD7771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7DA4D7-B390-4026-8556-2A8B028B3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176A8F-1C0E-4305-A3B6-78B6336C9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C47786-957D-433D-8A97-4BC769F5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4AFA-61C6-4D8E-992B-F12ACA512C5F}" type="datetimeFigureOut">
              <a:rPr lang="pt-BR" smtClean="0"/>
              <a:t>04/07/2019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E3A33C-1C02-48B2-BAC0-192C27F4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EB71DE-71BC-480F-BE48-DDB71B1D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8E52-ECA1-484E-8D4D-4E650E349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45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2DC09-EF85-48BD-9438-F5F0555C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17456B-C0B8-43E7-87E6-E25B06FB7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BBF63A-7C19-4C5E-AE7D-10DD90177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05AFC1-5F29-4BD2-847C-1600FD69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4AFA-61C6-4D8E-992B-F12ACA512C5F}" type="datetimeFigureOut">
              <a:rPr lang="pt-BR" smtClean="0"/>
              <a:t>04/07/2019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E74156-69C0-43D3-A564-443FDD76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E83B18-2508-4A33-8657-EFB9D39A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8E52-ECA1-484E-8D4D-4E650E349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73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C01FB7-32CD-4494-B6FF-2FE433A5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4646B4-86D3-41F8-8472-4AE6FE61B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D828EB-F12C-4306-983F-CCA869D1E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4AFA-61C6-4D8E-992B-F12ACA512C5F}" type="datetimeFigureOut">
              <a:rPr lang="pt-BR" smtClean="0"/>
              <a:t>04/07/2019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B3BBFB-099D-4A68-8D42-29538D345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161BDC-ED60-4E79-95C3-3033312EB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08E52-ECA1-484E-8D4D-4E650E349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92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30A69FA4-9D57-4705-8779-1FF164905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algn="ctr"/>
            <a:r>
              <a:rPr lang="pt-BR" sz="6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Playstation 4</a:t>
            </a:r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3D79F9C4-99FD-4981-8C13-FD9ABA4600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</p:spPr>
      </p:pic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D528C625-599B-4943-8BF4-7CD23747E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396948" cy="4455905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 sem fio</a:t>
            </a:r>
          </a:p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 HDMI</a:t>
            </a:r>
          </a:p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 de Som</a:t>
            </a:r>
          </a:p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Aplicativos Diversos</a:t>
            </a:r>
          </a:p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</a:t>
            </a:r>
            <a:r>
              <a:rPr lang="pt-BR" sz="3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</a:t>
            </a:r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pt-BR" sz="3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  <a:endParaRPr lang="pt-BR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Imagens em Alta Resolução</a:t>
            </a:r>
          </a:p>
        </p:txBody>
      </p:sp>
      <p:sp>
        <p:nvSpPr>
          <p:cNvPr id="14" name="Explosão: 8 Pontos 13">
            <a:extLst>
              <a:ext uri="{FF2B5EF4-FFF2-40B4-BE49-F238E27FC236}">
                <a16:creationId xmlns:a16="http://schemas.microsoft.com/office/drawing/2014/main" id="{513B0797-50F2-497E-B7FB-FF3EC0988087}"/>
              </a:ext>
            </a:extLst>
          </p:cNvPr>
          <p:cNvSpPr/>
          <p:nvPr/>
        </p:nvSpPr>
        <p:spPr>
          <a:xfrm>
            <a:off x="2966331" y="1270310"/>
            <a:ext cx="3871791" cy="2996890"/>
          </a:xfrm>
          <a:prstGeom prst="irregularSeal1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E4957C2-6617-43B0-99DE-7E4897DEE465}"/>
              </a:ext>
            </a:extLst>
          </p:cNvPr>
          <p:cNvSpPr txBox="1"/>
          <p:nvPr/>
        </p:nvSpPr>
        <p:spPr>
          <a:xfrm>
            <a:off x="3992218" y="2224837"/>
            <a:ext cx="20275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Só hoje por R$ 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1.799,00</a:t>
            </a:r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4720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5D9AA29-C08B-428F-A6D2-EC9F312F3D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3881" y="2557670"/>
            <a:ext cx="5608319" cy="3760086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30A69FA4-9D57-4705-8779-1FF164905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/>
          </a:solidFill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algn="ctr"/>
            <a:r>
              <a:rPr lang="pt-BR" sz="7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XBOX ONE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D528C625-599B-4943-8BF4-7CD23747E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4961" y="1861851"/>
            <a:ext cx="5128839" cy="4455905"/>
          </a:xfrm>
        </p:spPr>
        <p:txBody>
          <a:bodyPr>
            <a:normAutofit lnSpcReduction="10000"/>
          </a:bodyPr>
          <a:lstStyle/>
          <a:p>
            <a:r>
              <a:rPr lang="pt-B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 sem fio</a:t>
            </a:r>
          </a:p>
          <a:p>
            <a:r>
              <a:rPr lang="pt-B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 HDMI</a:t>
            </a:r>
          </a:p>
          <a:p>
            <a:r>
              <a:rPr lang="pt-B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 de Som</a:t>
            </a:r>
          </a:p>
          <a:p>
            <a:r>
              <a:rPr lang="pt-B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Aplicativos Diversos</a:t>
            </a:r>
          </a:p>
          <a:p>
            <a:r>
              <a:rPr lang="pt-B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</a:t>
            </a:r>
            <a:r>
              <a:rPr lang="pt-BR" sz="36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</a:t>
            </a:r>
            <a:r>
              <a:rPr lang="pt-B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pt-BR" sz="36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  <a:endParaRPr lang="pt-BR" sz="36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Imagens em Alta Resolução</a:t>
            </a:r>
          </a:p>
          <a:p>
            <a:r>
              <a:rPr lang="pt-B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Acesso a Jogos On-Line</a:t>
            </a:r>
          </a:p>
        </p:txBody>
      </p:sp>
      <p:sp>
        <p:nvSpPr>
          <p:cNvPr id="14" name="Explosão: 8 Pontos 13">
            <a:extLst>
              <a:ext uri="{FF2B5EF4-FFF2-40B4-BE49-F238E27FC236}">
                <a16:creationId xmlns:a16="http://schemas.microsoft.com/office/drawing/2014/main" id="{513B0797-50F2-497E-B7FB-FF3EC0988087}"/>
              </a:ext>
            </a:extLst>
          </p:cNvPr>
          <p:cNvSpPr/>
          <p:nvPr/>
        </p:nvSpPr>
        <p:spPr>
          <a:xfrm>
            <a:off x="163371" y="1"/>
            <a:ext cx="3653255" cy="2666242"/>
          </a:xfrm>
          <a:prstGeom prst="irregularSeal1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E4957C2-6617-43B0-99DE-7E4897DEE465}"/>
              </a:ext>
            </a:extLst>
          </p:cNvPr>
          <p:cNvSpPr txBox="1"/>
          <p:nvPr/>
        </p:nvSpPr>
        <p:spPr>
          <a:xfrm>
            <a:off x="976206" y="791939"/>
            <a:ext cx="20275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Só hoje por</a:t>
            </a:r>
          </a:p>
          <a:p>
            <a:pPr algn="ctr"/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R$ 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1.499,00</a:t>
            </a: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7436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30A69FA4-9D57-4705-8779-1FF164905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algn="r"/>
            <a:r>
              <a:rPr lang="pt-BR" sz="7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PC GAMER I3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E4957C2-6617-43B0-99DE-7E4897DEE465}"/>
              </a:ext>
            </a:extLst>
          </p:cNvPr>
          <p:cNvSpPr txBox="1"/>
          <p:nvPr/>
        </p:nvSpPr>
        <p:spPr>
          <a:xfrm>
            <a:off x="1903858" y="698430"/>
            <a:ext cx="2027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Só hoje por</a:t>
            </a:r>
          </a:p>
          <a:p>
            <a:pPr algn="ctr"/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R$ </a:t>
            </a: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4.790,00</a:t>
            </a:r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745049F-8F40-40A1-A055-B47D35AADA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07027" y="1755181"/>
            <a:ext cx="4996066" cy="4996066"/>
          </a:xfrm>
          <a:prstGeom prst="rect">
            <a:avLst/>
          </a:prstGeom>
        </p:spPr>
      </p:pic>
      <p:sp>
        <p:nvSpPr>
          <p:cNvPr id="14" name="Explosão: 8 Pontos 13">
            <a:extLst>
              <a:ext uri="{FF2B5EF4-FFF2-40B4-BE49-F238E27FC236}">
                <a16:creationId xmlns:a16="http://schemas.microsoft.com/office/drawing/2014/main" id="{513B0797-50F2-497E-B7FB-FF3EC0988087}"/>
              </a:ext>
            </a:extLst>
          </p:cNvPr>
          <p:cNvSpPr/>
          <p:nvPr/>
        </p:nvSpPr>
        <p:spPr>
          <a:xfrm>
            <a:off x="1448829" y="106753"/>
            <a:ext cx="2937640" cy="2017426"/>
          </a:xfrm>
          <a:prstGeom prst="irregularSeal1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769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70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Tema do Office</vt:lpstr>
      <vt:lpstr>Playstation 4</vt:lpstr>
      <vt:lpstr>XBOX ONE</vt:lpstr>
      <vt:lpstr>PC GAMER I3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note</dc:creator>
  <cp:lastModifiedBy>note</cp:lastModifiedBy>
  <cp:revision>6</cp:revision>
  <dcterms:created xsi:type="dcterms:W3CDTF">2019-07-04T15:34:41Z</dcterms:created>
  <dcterms:modified xsi:type="dcterms:W3CDTF">2019-07-04T16:24:02Z</dcterms:modified>
</cp:coreProperties>
</file>