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5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Predicting Game Play Direction in Football Videos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Amit Bawaskar, Michael Lam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CS 534 Final Project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June 12, 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KLT Tracks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Extract KLT tracks from video frames:</a:t>
            </a:r>
            <a:endParaRPr/>
          </a:p>
        </p:txBody>
      </p:sp>
      <p:pic>
        <p:nvPicPr>
          <p:cNvPr descr=""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4440" y="2286000"/>
            <a:ext cx="8114760" cy="457128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KLT Tracks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Useful statistics: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alibri"/>
              </a:rPr>
              <a:t>1. Length of track: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Wide receiver rushes down field so longer tracks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alibri"/>
              </a:rPr>
              <a:t>2.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Distance from the edge of the field: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Wide receiver is near the edge of field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alibri"/>
              </a:rPr>
              <a:t>3.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Track direction with respect to the field: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Used for voting later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KLT Tracks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Plot these statistics (for a given video)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Rectangles contain tracks from wide receivers</a:t>
            </a:r>
            <a:endParaRPr/>
          </a:p>
        </p:txBody>
      </p:sp>
      <p:pic>
        <p:nvPicPr>
          <p:cNvPr descr="" id="9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24560" y="3026160"/>
            <a:ext cx="5294160" cy="38311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Learning Regions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These rectangles are different per video due to variations in orientation, gameplay, quality,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Therefore we want to learn the region that would contain the wide receiver, given training videos.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 do we learn this region?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Our Approach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Construct 60 fixed regions across all videos and vote in each region.  These are the features.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Learn a linear combination of these regions.  In other words, learn the weights for weighted voting.</a:t>
            </a:r>
            <a:endParaRPr/>
          </a:p>
        </p:txBody>
      </p:sp>
      <p:pic>
        <p:nvPicPr>
          <p:cNvPr descr="" id="10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65200" y="3679200"/>
            <a:ext cx="4412880" cy="31780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Learning Algorithms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AdaBoost with Decision Stumps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Learn a linear combination of weak classifiers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Most natural for our formulation of features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Decision Tree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Learn with information gain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Threshold continuous features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When to stop growing the tree?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Just another approach to compare with boosting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Experimental Setup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Our dataset consists of 314 football videos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Randomly partition videos into 75% training set, 25% test set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Train and test with AdaBoost as a function of ensemble size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Train and test with Decision Tree as a function of the maximum depth size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Results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Boosting works better than decision tree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82% generalization accuracy using boosting</a:t>
            </a:r>
            <a:endParaRPr/>
          </a:p>
        </p:txBody>
      </p:sp>
      <p:pic>
        <p:nvPicPr>
          <p:cNvPr descr="" id="10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308040"/>
            <a:ext cx="4642200" cy="3549240"/>
          </a:xfrm>
          <a:prstGeom prst="rect">
            <a:avLst/>
          </a:prstGeom>
        </p:spPr>
      </p:pic>
      <p:pic>
        <p:nvPicPr>
          <p:cNvPr descr="" id="108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01080" y="3308040"/>
            <a:ext cx="4642200" cy="35492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Conclusion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Goal is to predict offensive play direction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Method: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Extract KLT Tracks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Form features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 boosting and decision tree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Result: 82% accuracy with boosting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Our system is usable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Thank You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Acknowledgements: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Dr. Alan Fern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Dr. Sinisa Todorovic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Dr. Xiaoli Fern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Thank you for your time!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Outline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Problem Statement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Overview of Approach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KLT Tracks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Machine Learning Formulation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Experiments and Results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Problem Statement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Given a video of a football game, predict the direction of the offensive play.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(video here)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Overview of Approach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we can track the wide receiver(s), then we can predict the direction of offensive play.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(same video here)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Overview of Approach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Extract KLT tracks from video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Get useful statistics from tracks: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length, distance from edge of field, direction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Assemble features for machine learning algorithms: AdaBoost and decision tree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Train, test and evaluate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KLT Tracks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Extract KLT tracks from video frames: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(video with KLT tracks here)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KLT Tracks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Extract KLT tracks from video frames: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(video with KLT tracks here)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KLT Tracks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Extract KLT tracks from video frames:</a:t>
            </a:r>
            <a:endParaRPr/>
          </a:p>
        </p:txBody>
      </p:sp>
      <p:pic>
        <p:nvPicPr>
          <p:cNvPr descr="" id="8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14440" y="2286000"/>
            <a:ext cx="8114760" cy="45712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KLT Tracks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Extract KLT tracks from video frames:</a:t>
            </a:r>
            <a:endParaRPr/>
          </a:p>
        </p:txBody>
      </p:sp>
      <p:pic>
        <p:nvPicPr>
          <p:cNvPr descr="" id="8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14440" y="2286000"/>
            <a:ext cx="8114760" cy="45712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