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91" r:id="rId2"/>
    <p:sldId id="264" r:id="rId3"/>
    <p:sldId id="300" r:id="rId4"/>
    <p:sldId id="296" r:id="rId5"/>
    <p:sldId id="297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1" r:id="rId15"/>
    <p:sldId id="299" r:id="rId16"/>
    <p:sldId id="304" r:id="rId1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388"/>
    <a:srgbClr val="FF0098"/>
    <a:srgbClr val="E535AB"/>
    <a:srgbClr val="140552"/>
    <a:srgbClr val="151936"/>
    <a:srgbClr val="42A3F3"/>
    <a:srgbClr val="A75EB4"/>
    <a:srgbClr val="A1E553"/>
    <a:srgbClr val="F25192"/>
    <a:srgbClr val="F77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2ADCE-5877-4F8E-9E90-50A7CB192E31}" v="7015" dt="2019-03-03T17:35:17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5" autoAdjust="0"/>
    <p:restoredTop sz="95268" autoAdjust="0"/>
  </p:normalViewPr>
  <p:slideViewPr>
    <p:cSldViewPr snapToGrid="0" showGuides="1">
      <p:cViewPr>
        <p:scale>
          <a:sx n="75" d="100"/>
          <a:sy n="75" d="100"/>
        </p:scale>
        <p:origin x="773" y="322"/>
      </p:cViewPr>
      <p:guideLst>
        <p:guide orient="horz" pos="2042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ồng Phúc Phạm" userId="77a9acdc3671dabb" providerId="LiveId" clId="{9EF2ADCE-5877-4F8E-9E90-50A7CB192E31}"/>
    <pc:docChg chg="undo custSel addSld delSld modSld sldOrd">
      <pc:chgData name="Hồng Phúc Phạm" userId="77a9acdc3671dabb" providerId="LiveId" clId="{9EF2ADCE-5877-4F8E-9E90-50A7CB192E31}" dt="2019-03-03T17:35:17.415" v="6564" actId="2696"/>
      <pc:docMkLst>
        <pc:docMk/>
      </pc:docMkLst>
      <pc:sldChg chg="delSp modSp ord setBg">
        <pc:chgData name="Hồng Phúc Phạm" userId="77a9acdc3671dabb" providerId="LiveId" clId="{9EF2ADCE-5877-4F8E-9E90-50A7CB192E31}" dt="2019-03-02T03:15:49.486" v="1102" actId="20577"/>
        <pc:sldMkLst>
          <pc:docMk/>
          <pc:sldMk cId="1726364123" sldId="264"/>
        </pc:sldMkLst>
        <pc:spChg chg="mod">
          <ac:chgData name="Hồng Phúc Phạm" userId="77a9acdc3671dabb" providerId="LiveId" clId="{9EF2ADCE-5877-4F8E-9E90-50A7CB192E31}" dt="2019-03-02T03:15:49.486" v="1102" actId="20577"/>
          <ac:spMkLst>
            <pc:docMk/>
            <pc:sldMk cId="1726364123" sldId="264"/>
            <ac:spMk id="6" creationId="{B2C45CEF-A64F-4BC2-9C12-D340316B6983}"/>
          </ac:spMkLst>
        </pc:spChg>
        <pc:spChg chg="mod">
          <ac:chgData name="Hồng Phúc Phạm" userId="77a9acdc3671dabb" providerId="LiveId" clId="{9EF2ADCE-5877-4F8E-9E90-50A7CB192E31}" dt="2019-03-01T12:11:09.788" v="323" actId="207"/>
          <ac:spMkLst>
            <pc:docMk/>
            <pc:sldMk cId="1726364123" sldId="264"/>
            <ac:spMk id="10" creationId="{FFA0DB75-9955-405B-92FA-FA837EFACF91}"/>
          </ac:spMkLst>
        </pc:spChg>
        <pc:picChg chg="mod">
          <ac:chgData name="Hồng Phúc Phạm" userId="77a9acdc3671dabb" providerId="LiveId" clId="{9EF2ADCE-5877-4F8E-9E90-50A7CB192E31}" dt="2019-03-01T12:11:03.408" v="320" actId="207"/>
          <ac:picMkLst>
            <pc:docMk/>
            <pc:sldMk cId="1726364123" sldId="264"/>
            <ac:picMk id="7" creationId="{BC334FE2-A495-4025-814B-8B773860F2B3}"/>
          </ac:picMkLst>
        </pc:picChg>
        <pc:picChg chg="del">
          <ac:chgData name="Hồng Phúc Phạm" userId="77a9acdc3671dabb" providerId="LiveId" clId="{9EF2ADCE-5877-4F8E-9E90-50A7CB192E31}" dt="2019-03-01T11:49:35.157" v="0" actId="478"/>
          <ac:picMkLst>
            <pc:docMk/>
            <pc:sldMk cId="1726364123" sldId="264"/>
            <ac:picMk id="12" creationId="{B6B5E37F-8392-44F2-B8B3-86417F7D3B4A}"/>
          </ac:picMkLst>
        </pc:picChg>
      </pc:sldChg>
      <pc:sldChg chg="addSp modSp">
        <pc:chgData name="Hồng Phúc Phạm" userId="77a9acdc3671dabb" providerId="LiveId" clId="{9EF2ADCE-5877-4F8E-9E90-50A7CB192E31}" dt="2019-03-01T12:23:00.860" v="373" actId="1035"/>
        <pc:sldMkLst>
          <pc:docMk/>
          <pc:sldMk cId="858204989" sldId="291"/>
        </pc:sldMkLst>
        <pc:spChg chg="mod">
          <ac:chgData name="Hồng Phúc Phạm" userId="77a9acdc3671dabb" providerId="LiveId" clId="{9EF2ADCE-5877-4F8E-9E90-50A7CB192E31}" dt="2019-03-01T11:54:48.665" v="34" actId="1076"/>
          <ac:spMkLst>
            <pc:docMk/>
            <pc:sldMk cId="858204989" sldId="291"/>
            <ac:spMk id="8" creationId="{05771118-14D3-409E-A8A3-998794E06D2E}"/>
          </ac:spMkLst>
        </pc:spChg>
        <pc:spChg chg="mod">
          <ac:chgData name="Hồng Phúc Phạm" userId="77a9acdc3671dabb" providerId="LiveId" clId="{9EF2ADCE-5877-4F8E-9E90-50A7CB192E31}" dt="2019-03-01T12:00:18.035" v="238" actId="6549"/>
          <ac:spMkLst>
            <pc:docMk/>
            <pc:sldMk cId="858204989" sldId="291"/>
            <ac:spMk id="11" creationId="{17BE2C0E-9134-4F5C-AB27-FD5DAC6CFB7A}"/>
          </ac:spMkLst>
        </pc:spChg>
        <pc:picChg chg="add mod">
          <ac:chgData name="Hồng Phúc Phạm" userId="77a9acdc3671dabb" providerId="LiveId" clId="{9EF2ADCE-5877-4F8E-9E90-50A7CB192E31}" dt="2019-03-01T12:23:00.860" v="373" actId="1035"/>
          <ac:picMkLst>
            <pc:docMk/>
            <pc:sldMk cId="858204989" sldId="291"/>
            <ac:picMk id="5" creationId="{9729EAE3-92AB-4D25-8309-EFE07D2C8585}"/>
          </ac:picMkLst>
        </pc:picChg>
        <pc:picChg chg="mod">
          <ac:chgData name="Hồng Phúc Phạm" userId="77a9acdc3671dabb" providerId="LiveId" clId="{9EF2ADCE-5877-4F8E-9E90-50A7CB192E31}" dt="2019-03-01T11:54:58.501" v="36" actId="207"/>
          <ac:picMkLst>
            <pc:docMk/>
            <pc:sldMk cId="858204989" sldId="291"/>
            <ac:picMk id="9" creationId="{0CEFAD12-7231-41F9-9DDF-E2B9591FB480}"/>
          </ac:picMkLst>
        </pc:picChg>
      </pc:sldChg>
      <pc:sldChg chg="addSp delSp modSp add del ord setBg">
        <pc:chgData name="Hồng Phúc Phạm" userId="77a9acdc3671dabb" providerId="LiveId" clId="{9EF2ADCE-5877-4F8E-9E90-50A7CB192E31}" dt="2019-03-03T15:43:15.024" v="5775" actId="2696"/>
        <pc:sldMkLst>
          <pc:docMk/>
          <pc:sldMk cId="2284120339" sldId="293"/>
        </pc:sldMkLst>
        <pc:spChg chg="del">
          <ac:chgData name="Hồng Phúc Phạm" userId="77a9acdc3671dabb" providerId="LiveId" clId="{9EF2ADCE-5877-4F8E-9E90-50A7CB192E31}" dt="2019-03-03T15:40:14.915" v="5766" actId="478"/>
          <ac:spMkLst>
            <pc:docMk/>
            <pc:sldMk cId="2284120339" sldId="293"/>
            <ac:spMk id="11" creationId="{17BE2C0E-9134-4F5C-AB27-FD5DAC6CFB7A}"/>
          </ac:spMkLst>
        </pc:spChg>
        <pc:picChg chg="add mod">
          <ac:chgData name="Hồng Phúc Phạm" userId="77a9acdc3671dabb" providerId="LiveId" clId="{9EF2ADCE-5877-4F8E-9E90-50A7CB192E31}" dt="2019-03-03T15:40:46.664" v="5774" actId="1076"/>
          <ac:picMkLst>
            <pc:docMk/>
            <pc:sldMk cId="2284120339" sldId="293"/>
            <ac:picMk id="3" creationId="{A0E7477E-FC11-4522-BD93-EBDF45AF642F}"/>
          </ac:picMkLst>
        </pc:picChg>
        <pc:picChg chg="del mod">
          <ac:chgData name="Hồng Phúc Phạm" userId="77a9acdc3671dabb" providerId="LiveId" clId="{9EF2ADCE-5877-4F8E-9E90-50A7CB192E31}" dt="2019-03-03T15:40:15.415" v="5768" actId="478"/>
          <ac:picMkLst>
            <pc:docMk/>
            <pc:sldMk cId="2284120339" sldId="293"/>
            <ac:picMk id="9" creationId="{0CEFAD12-7231-41F9-9DDF-E2B9591FB480}"/>
          </ac:picMkLst>
        </pc:picChg>
      </pc:sldChg>
      <pc:sldChg chg="add del">
        <pc:chgData name="Hồng Phúc Phạm" userId="77a9acdc3671dabb" providerId="LiveId" clId="{9EF2ADCE-5877-4F8E-9E90-50A7CB192E31}" dt="2019-03-02T01:18:15.100" v="695" actId="2696"/>
        <pc:sldMkLst>
          <pc:docMk/>
          <pc:sldMk cId="2189616024" sldId="294"/>
        </pc:sldMkLst>
      </pc:sldChg>
      <pc:sldChg chg="addSp delSp modSp add del setBg modNotesTx">
        <pc:chgData name="Hồng Phúc Phạm" userId="77a9acdc3671dabb" providerId="LiveId" clId="{9EF2ADCE-5877-4F8E-9E90-50A7CB192E31}" dt="2019-03-03T12:17:12.755" v="4817" actId="2696"/>
        <pc:sldMkLst>
          <pc:docMk/>
          <pc:sldMk cId="437280750" sldId="295"/>
        </pc:sldMkLst>
        <pc:spChg chg="mod">
          <ac:chgData name="Hồng Phúc Phạm" userId="77a9acdc3671dabb" providerId="LiveId" clId="{9EF2ADCE-5877-4F8E-9E90-50A7CB192E31}" dt="2019-03-03T12:14:56.676" v="4815" actId="207"/>
          <ac:spMkLst>
            <pc:docMk/>
            <pc:sldMk cId="437280750" sldId="295"/>
            <ac:spMk id="6" creationId="{B2C45CEF-A64F-4BC2-9C12-D340316B6983}"/>
          </ac:spMkLst>
        </pc:spChg>
        <pc:spChg chg="mod">
          <ac:chgData name="Hồng Phúc Phạm" userId="77a9acdc3671dabb" providerId="LiveId" clId="{9EF2ADCE-5877-4F8E-9E90-50A7CB192E31}" dt="2019-03-02T01:20:56.354" v="920" actId="207"/>
          <ac:spMkLst>
            <pc:docMk/>
            <pc:sldMk cId="437280750" sldId="295"/>
            <ac:spMk id="10" creationId="{FFA0DB75-9955-405B-92FA-FA837EFACF91}"/>
          </ac:spMkLst>
        </pc:spChg>
        <pc:picChg chg="mod">
          <ac:chgData name="Hồng Phúc Phạm" userId="77a9acdc3671dabb" providerId="LiveId" clId="{9EF2ADCE-5877-4F8E-9E90-50A7CB192E31}" dt="2019-03-03T12:15:28.852" v="4816" actId="207"/>
          <ac:picMkLst>
            <pc:docMk/>
            <pc:sldMk cId="437280750" sldId="295"/>
            <ac:picMk id="7" creationId="{BC334FE2-A495-4025-814B-8B773860F2B3}"/>
          </ac:picMkLst>
        </pc:picChg>
        <pc:picChg chg="add del mod">
          <ac:chgData name="Hồng Phúc Phạm" userId="77a9acdc3671dabb" providerId="LiveId" clId="{9EF2ADCE-5877-4F8E-9E90-50A7CB192E31}" dt="2019-03-03T12:14:40.181" v="4809" actId="478"/>
          <ac:picMkLst>
            <pc:docMk/>
            <pc:sldMk cId="437280750" sldId="295"/>
            <ac:picMk id="1026" creationId="{A70BC3D0-68DB-44E0-91FC-94597659266E}"/>
          </ac:picMkLst>
        </pc:picChg>
      </pc:sldChg>
      <pc:sldChg chg="addSp delSp modSp add modNotesTx">
        <pc:chgData name="Hồng Phúc Phạm" userId="77a9acdc3671dabb" providerId="LiveId" clId="{9EF2ADCE-5877-4F8E-9E90-50A7CB192E31}" dt="2019-03-03T11:16:01.011" v="4106" actId="20577"/>
        <pc:sldMkLst>
          <pc:docMk/>
          <pc:sldMk cId="2592224506" sldId="296"/>
        </pc:sldMkLst>
        <pc:spChg chg="mod">
          <ac:chgData name="Hồng Phúc Phạm" userId="77a9acdc3671dabb" providerId="LiveId" clId="{9EF2ADCE-5877-4F8E-9E90-50A7CB192E31}" dt="2019-03-03T09:32:13.931" v="2214" actId="207"/>
          <ac:spMkLst>
            <pc:docMk/>
            <pc:sldMk cId="2592224506" sldId="296"/>
            <ac:spMk id="6" creationId="{B2C45CEF-A64F-4BC2-9C12-D340316B6983}"/>
          </ac:spMkLst>
        </pc:spChg>
        <pc:picChg chg="del mod">
          <ac:chgData name="Hồng Phúc Phạm" userId="77a9acdc3671dabb" providerId="LiveId" clId="{9EF2ADCE-5877-4F8E-9E90-50A7CB192E31}" dt="2019-03-02T01:22:05.968" v="966" actId="478"/>
          <ac:picMkLst>
            <pc:docMk/>
            <pc:sldMk cId="2592224506" sldId="296"/>
            <ac:picMk id="1026" creationId="{A70BC3D0-68DB-44E0-91FC-94597659266E}"/>
          </ac:picMkLst>
        </pc:picChg>
        <pc:picChg chg="add mod">
          <ac:chgData name="Hồng Phúc Phạm" userId="77a9acdc3671dabb" providerId="LiveId" clId="{9EF2ADCE-5877-4F8E-9E90-50A7CB192E31}" dt="2019-03-02T01:22:12.829" v="969" actId="1076"/>
          <ac:picMkLst>
            <pc:docMk/>
            <pc:sldMk cId="2592224506" sldId="296"/>
            <ac:picMk id="2050" creationId="{1BA33CE7-71F3-442A-A98B-B2AE4D6E2CC9}"/>
          </ac:picMkLst>
        </pc:picChg>
      </pc:sldChg>
      <pc:sldChg chg="addSp delSp modSp add modNotesTx">
        <pc:chgData name="Hồng Phúc Phạm" userId="77a9acdc3671dabb" providerId="LiveId" clId="{9EF2ADCE-5877-4F8E-9E90-50A7CB192E31}" dt="2019-03-03T12:08:33.525" v="4441" actId="20577"/>
        <pc:sldMkLst>
          <pc:docMk/>
          <pc:sldMk cId="2665422154" sldId="297"/>
        </pc:sldMkLst>
        <pc:spChg chg="mod">
          <ac:chgData name="Hồng Phúc Phạm" userId="77a9acdc3671dabb" providerId="LiveId" clId="{9EF2ADCE-5877-4F8E-9E90-50A7CB192E31}" dt="2019-03-03T09:32:19.162" v="2215" actId="207"/>
          <ac:spMkLst>
            <pc:docMk/>
            <pc:sldMk cId="2665422154" sldId="297"/>
            <ac:spMk id="6" creationId="{B2C45CEF-A64F-4BC2-9C12-D340316B6983}"/>
          </ac:spMkLst>
        </pc:spChg>
        <pc:picChg chg="del">
          <ac:chgData name="Hồng Phúc Phạm" userId="77a9acdc3671dabb" providerId="LiveId" clId="{9EF2ADCE-5877-4F8E-9E90-50A7CB192E31}" dt="2019-03-02T01:22:32.483" v="971" actId="478"/>
          <ac:picMkLst>
            <pc:docMk/>
            <pc:sldMk cId="2665422154" sldId="297"/>
            <ac:picMk id="2050" creationId="{1BA33CE7-71F3-442A-A98B-B2AE4D6E2CC9}"/>
          </ac:picMkLst>
        </pc:picChg>
        <pc:picChg chg="add mod">
          <ac:chgData name="Hồng Phúc Phạm" userId="77a9acdc3671dabb" providerId="LiveId" clId="{9EF2ADCE-5877-4F8E-9E90-50A7CB192E31}" dt="2019-03-02T01:22:35.292" v="973" actId="1076"/>
          <ac:picMkLst>
            <pc:docMk/>
            <pc:sldMk cId="2665422154" sldId="297"/>
            <ac:picMk id="3074" creationId="{6F489666-F084-4C86-9BA7-D88026FD2DFE}"/>
          </ac:picMkLst>
        </pc:picChg>
      </pc:sldChg>
      <pc:sldChg chg="addSp delSp modSp add del ord modNotesTx">
        <pc:chgData name="Hồng Phúc Phạm" userId="77a9acdc3671dabb" providerId="LiveId" clId="{9EF2ADCE-5877-4F8E-9E90-50A7CB192E31}" dt="2019-03-03T13:39:29.553" v="4980" actId="2696"/>
        <pc:sldMkLst>
          <pc:docMk/>
          <pc:sldMk cId="247160011" sldId="298"/>
        </pc:sldMkLst>
        <pc:spChg chg="mod">
          <ac:chgData name="Hồng Phúc Phạm" userId="77a9acdc3671dabb" providerId="LiveId" clId="{9EF2ADCE-5877-4F8E-9E90-50A7CB192E31}" dt="2019-03-03T12:46:48.565" v="4872" actId="20577"/>
          <ac:spMkLst>
            <pc:docMk/>
            <pc:sldMk cId="247160011" sldId="298"/>
            <ac:spMk id="6" creationId="{B2C45CEF-A64F-4BC2-9C12-D340316B6983}"/>
          </ac:spMkLst>
        </pc:spChg>
        <pc:picChg chg="add del mod">
          <ac:chgData name="Hồng Phúc Phạm" userId="77a9acdc3671dabb" providerId="LiveId" clId="{9EF2ADCE-5877-4F8E-9E90-50A7CB192E31}" dt="2019-03-02T03:19:32.536" v="1158" actId="478"/>
          <ac:picMkLst>
            <pc:docMk/>
            <pc:sldMk cId="247160011" sldId="298"/>
            <ac:picMk id="3" creationId="{1E87511B-5CA6-43C4-973C-27D7A9EAF3FA}"/>
          </ac:picMkLst>
        </pc:picChg>
        <pc:picChg chg="add del mod">
          <ac:chgData name="Hồng Phúc Phạm" userId="77a9acdc3671dabb" providerId="LiveId" clId="{9EF2ADCE-5877-4F8E-9E90-50A7CB192E31}" dt="2019-03-03T12:28:38.567" v="4820" actId="478"/>
          <ac:picMkLst>
            <pc:docMk/>
            <pc:sldMk cId="247160011" sldId="298"/>
            <ac:picMk id="3" creationId="{323D100A-FE47-44B4-9691-E84352C013A7}"/>
          </ac:picMkLst>
        </pc:picChg>
        <pc:picChg chg="add del mod">
          <ac:chgData name="Hồng Phúc Phạm" userId="77a9acdc3671dabb" providerId="LiveId" clId="{9EF2ADCE-5877-4F8E-9E90-50A7CB192E31}" dt="2019-03-03T12:29:19.135" v="4828" actId="478"/>
          <ac:picMkLst>
            <pc:docMk/>
            <pc:sldMk cId="247160011" sldId="298"/>
            <ac:picMk id="5" creationId="{60E8E0CF-4C8E-4413-BF91-2AB764484247}"/>
          </ac:picMkLst>
        </pc:picChg>
        <pc:picChg chg="add mod">
          <ac:chgData name="Hồng Phúc Phạm" userId="77a9acdc3671dabb" providerId="LiveId" clId="{9EF2ADCE-5877-4F8E-9E90-50A7CB192E31}" dt="2019-03-03T12:29:55.836" v="4840" actId="1076"/>
          <ac:picMkLst>
            <pc:docMk/>
            <pc:sldMk cId="247160011" sldId="298"/>
            <ac:picMk id="9" creationId="{97AE42B3-EAF8-4F50-B86E-BA1FB9A7E2E4}"/>
          </ac:picMkLst>
        </pc:picChg>
      </pc:sldChg>
      <pc:sldChg chg="add del ord setBg">
        <pc:chgData name="Hồng Phúc Phạm" userId="77a9acdc3671dabb" providerId="LiveId" clId="{9EF2ADCE-5877-4F8E-9E90-50A7CB192E31}" dt="2019-03-02T01:35:04.328" v="978" actId="2696"/>
        <pc:sldMkLst>
          <pc:docMk/>
          <pc:sldMk cId="1393326388" sldId="298"/>
        </pc:sldMkLst>
      </pc:sldChg>
      <pc:sldChg chg="add del setBg">
        <pc:chgData name="Hồng Phúc Phạm" userId="77a9acdc3671dabb" providerId="LiveId" clId="{9EF2ADCE-5877-4F8E-9E90-50A7CB192E31}" dt="2019-03-02T01:35:03.512" v="977" actId="2696"/>
        <pc:sldMkLst>
          <pc:docMk/>
          <pc:sldMk cId="1980621879" sldId="299"/>
        </pc:sldMkLst>
      </pc:sldChg>
      <pc:sldChg chg="addSp modSp add del">
        <pc:chgData name="Hồng Phúc Phạm" userId="77a9acdc3671dabb" providerId="LiveId" clId="{9EF2ADCE-5877-4F8E-9E90-50A7CB192E31}" dt="2019-03-03T17:23:50.466" v="6539" actId="1440"/>
        <pc:sldMkLst>
          <pc:docMk/>
          <pc:sldMk cId="3422884320" sldId="299"/>
        </pc:sldMkLst>
        <pc:spChg chg="mod">
          <ac:chgData name="Hồng Phúc Phạm" userId="77a9acdc3671dabb" providerId="LiveId" clId="{9EF2ADCE-5877-4F8E-9E90-50A7CB192E31}" dt="2019-03-03T17:23:32.586" v="6532" actId="6549"/>
          <ac:spMkLst>
            <pc:docMk/>
            <pc:sldMk cId="3422884320" sldId="299"/>
            <ac:spMk id="6" creationId="{B2C45CEF-A64F-4BC2-9C12-D340316B6983}"/>
          </ac:spMkLst>
        </pc:spChg>
        <pc:picChg chg="add mod">
          <ac:chgData name="Hồng Phúc Phạm" userId="77a9acdc3671dabb" providerId="LiveId" clId="{9EF2ADCE-5877-4F8E-9E90-50A7CB192E31}" dt="2019-03-03T17:23:50.466" v="6539" actId="1440"/>
          <ac:picMkLst>
            <pc:docMk/>
            <pc:sldMk cId="3422884320" sldId="299"/>
            <ac:picMk id="3" creationId="{6EC3EB68-F21B-4462-8977-5CFD96ADE606}"/>
          </ac:picMkLst>
        </pc:picChg>
      </pc:sldChg>
      <pc:sldChg chg="add del">
        <pc:chgData name="Hồng Phúc Phạm" userId="77a9acdc3671dabb" providerId="LiveId" clId="{9EF2ADCE-5877-4F8E-9E90-50A7CB192E31}" dt="2019-03-03T09:32:31.596" v="2216" actId="2696"/>
        <pc:sldMkLst>
          <pc:docMk/>
          <pc:sldMk cId="4004505501" sldId="299"/>
        </pc:sldMkLst>
      </pc:sldChg>
      <pc:sldChg chg="add">
        <pc:chgData name="Hồng Phúc Phạm" userId="77a9acdc3671dabb" providerId="LiveId" clId="{9EF2ADCE-5877-4F8E-9E90-50A7CB192E31}" dt="2019-03-03T12:14:12.805" v="4805"/>
        <pc:sldMkLst>
          <pc:docMk/>
          <pc:sldMk cId="2224062210" sldId="300"/>
        </pc:sldMkLst>
      </pc:sldChg>
      <pc:sldChg chg="addSp delSp modSp add ord">
        <pc:chgData name="Hồng Phúc Phạm" userId="77a9acdc3671dabb" providerId="LiveId" clId="{9EF2ADCE-5877-4F8E-9E90-50A7CB192E31}" dt="2019-03-03T16:55:15.355" v="6193" actId="1440"/>
        <pc:sldMkLst>
          <pc:docMk/>
          <pc:sldMk cId="1787342813" sldId="301"/>
        </pc:sldMkLst>
        <pc:spChg chg="mod">
          <ac:chgData name="Hồng Phúc Phạm" userId="77a9acdc3671dabb" providerId="LiveId" clId="{9EF2ADCE-5877-4F8E-9E90-50A7CB192E31}" dt="2019-03-03T15:33:09.571" v="5752" actId="404"/>
          <ac:spMkLst>
            <pc:docMk/>
            <pc:sldMk cId="1787342813" sldId="301"/>
            <ac:spMk id="6" creationId="{B2C45CEF-A64F-4BC2-9C12-D340316B6983}"/>
          </ac:spMkLst>
        </pc:spChg>
        <pc:picChg chg="add mod">
          <ac:chgData name="Hồng Phúc Phạm" userId="77a9acdc3671dabb" providerId="LiveId" clId="{9EF2ADCE-5877-4F8E-9E90-50A7CB192E31}" dt="2019-03-03T16:55:15.355" v="6193" actId="1440"/>
          <ac:picMkLst>
            <pc:docMk/>
            <pc:sldMk cId="1787342813" sldId="301"/>
            <ac:picMk id="3" creationId="{D1F56B0D-6AEA-484F-ACE1-740657E3969B}"/>
          </ac:picMkLst>
        </pc:picChg>
        <pc:picChg chg="del">
          <ac:chgData name="Hồng Phúc Phạm" userId="77a9acdc3671dabb" providerId="LiveId" clId="{9EF2ADCE-5877-4F8E-9E90-50A7CB192E31}" dt="2019-03-03T13:38:59.336" v="4959" actId="478"/>
          <ac:picMkLst>
            <pc:docMk/>
            <pc:sldMk cId="1787342813" sldId="301"/>
            <ac:picMk id="9" creationId="{97AE42B3-EAF8-4F50-B86E-BA1FB9A7E2E4}"/>
          </ac:picMkLst>
        </pc:picChg>
      </pc:sldChg>
      <pc:sldChg chg="modSp add del">
        <pc:chgData name="Hồng Phúc Phạm" userId="77a9acdc3671dabb" providerId="LiveId" clId="{9EF2ADCE-5877-4F8E-9E90-50A7CB192E31}" dt="2019-03-03T13:19:23.726" v="4953" actId="2696"/>
        <pc:sldMkLst>
          <pc:docMk/>
          <pc:sldMk cId="2531051843" sldId="301"/>
        </pc:sldMkLst>
        <pc:spChg chg="mod">
          <ac:chgData name="Hồng Phúc Phạm" userId="77a9acdc3671dabb" providerId="LiveId" clId="{9EF2ADCE-5877-4F8E-9E90-50A7CB192E31}" dt="2019-03-03T12:48:07.476" v="4912" actId="20577"/>
          <ac:spMkLst>
            <pc:docMk/>
            <pc:sldMk cId="2531051843" sldId="301"/>
            <ac:spMk id="6" creationId="{B2C45CEF-A64F-4BC2-9C12-D340316B6983}"/>
          </ac:spMkLst>
        </pc:spChg>
        <pc:picChg chg="mod">
          <ac:chgData name="Hồng Phúc Phạm" userId="77a9acdc3671dabb" providerId="LiveId" clId="{9EF2ADCE-5877-4F8E-9E90-50A7CB192E31}" dt="2019-03-03T13:19:09.409" v="4951" actId="14861"/>
          <ac:picMkLst>
            <pc:docMk/>
            <pc:sldMk cId="2531051843" sldId="301"/>
            <ac:picMk id="9" creationId="{97AE42B3-EAF8-4F50-B86E-BA1FB9A7E2E4}"/>
          </ac:picMkLst>
        </pc:picChg>
      </pc:sldChg>
      <pc:sldChg chg="add del setBg">
        <pc:chgData name="Hồng Phúc Phạm" userId="77a9acdc3671dabb" providerId="LiveId" clId="{9EF2ADCE-5877-4F8E-9E90-50A7CB192E31}" dt="2019-03-03T13:19:27.593" v="4956"/>
        <pc:sldMkLst>
          <pc:docMk/>
          <pc:sldMk cId="3623789608" sldId="301"/>
        </pc:sldMkLst>
      </pc:sldChg>
      <pc:sldChg chg="add del setBg">
        <pc:chgData name="Hồng Phúc Phạm" userId="77a9acdc3671dabb" providerId="LiveId" clId="{9EF2ADCE-5877-4F8E-9E90-50A7CB192E31}" dt="2019-03-03T13:19:25.090" v="4954" actId="2696"/>
        <pc:sldMkLst>
          <pc:docMk/>
          <pc:sldMk cId="1314100052" sldId="302"/>
        </pc:sldMkLst>
      </pc:sldChg>
      <pc:sldChg chg="addSp delSp modSp add">
        <pc:chgData name="Hồng Phúc Phạm" userId="77a9acdc3671dabb" providerId="LiveId" clId="{9EF2ADCE-5877-4F8E-9E90-50A7CB192E31}" dt="2019-03-03T15:46:16.405" v="5777" actId="20577"/>
        <pc:sldMkLst>
          <pc:docMk/>
          <pc:sldMk cId="1803152730" sldId="302"/>
        </pc:sldMkLst>
        <pc:spChg chg="add mod">
          <ac:chgData name="Hồng Phúc Phạm" userId="77a9acdc3671dabb" providerId="LiveId" clId="{9EF2ADCE-5877-4F8E-9E90-50A7CB192E31}" dt="2019-03-03T14:23:02.166" v="5434" actId="20577"/>
          <ac:spMkLst>
            <pc:docMk/>
            <pc:sldMk cId="1803152730" sldId="302"/>
            <ac:spMk id="2" creationId="{AF0B143A-1161-4E3C-8832-4988F6AC66B8}"/>
          </ac:spMkLst>
        </pc:spChg>
        <pc:spChg chg="add del mod">
          <ac:chgData name="Hồng Phúc Phạm" userId="77a9acdc3671dabb" providerId="LiveId" clId="{9EF2ADCE-5877-4F8E-9E90-50A7CB192E31}" dt="2019-03-03T13:47:58.999" v="5153" actId="478"/>
          <ac:spMkLst>
            <pc:docMk/>
            <pc:sldMk cId="1803152730" sldId="302"/>
            <ac:spMk id="4" creationId="{6B2E581D-1C08-4CEB-B0C0-B568F676CD30}"/>
          </ac:spMkLst>
        </pc:spChg>
        <pc:spChg chg="mod">
          <ac:chgData name="Hồng Phúc Phạm" userId="77a9acdc3671dabb" providerId="LiveId" clId="{9EF2ADCE-5877-4F8E-9E90-50A7CB192E31}" dt="2019-03-03T15:46:16.405" v="5777" actId="20577"/>
          <ac:spMkLst>
            <pc:docMk/>
            <pc:sldMk cId="1803152730" sldId="302"/>
            <ac:spMk id="6" creationId="{B2C45CEF-A64F-4BC2-9C12-D340316B6983}"/>
          </ac:spMkLst>
        </pc:spChg>
        <pc:spChg chg="add mod">
          <ac:chgData name="Hồng Phúc Phạm" userId="77a9acdc3671dabb" providerId="LiveId" clId="{9EF2ADCE-5877-4F8E-9E90-50A7CB192E31}" dt="2019-03-03T14:22:27.005" v="5420" actId="20577"/>
          <ac:spMkLst>
            <pc:docMk/>
            <pc:sldMk cId="1803152730" sldId="302"/>
            <ac:spMk id="8" creationId="{2A7B1B43-B3EA-496A-A0E8-77D0C9AF8B9D}"/>
          </ac:spMkLst>
        </pc:spChg>
        <pc:grpChg chg="add mod">
          <ac:chgData name="Hồng Phúc Phạm" userId="77a9acdc3671dabb" providerId="LiveId" clId="{9EF2ADCE-5877-4F8E-9E90-50A7CB192E31}" dt="2019-03-03T13:59:04.337" v="5401" actId="1076"/>
          <ac:grpSpMkLst>
            <pc:docMk/>
            <pc:sldMk cId="1803152730" sldId="302"/>
            <ac:grpSpMk id="5" creationId="{2DB208E5-937A-4CF5-927F-1BA6BC82ADF0}"/>
          </ac:grpSpMkLst>
        </pc:grpChg>
        <pc:picChg chg="del">
          <ac:chgData name="Hồng Phúc Phạm" userId="77a9acdc3671dabb" providerId="LiveId" clId="{9EF2ADCE-5877-4F8E-9E90-50A7CB192E31}" dt="2019-03-03T13:41:26.456" v="5042" actId="478"/>
          <ac:picMkLst>
            <pc:docMk/>
            <pc:sldMk cId="1803152730" sldId="302"/>
            <ac:picMk id="3" creationId="{D1F56B0D-6AEA-484F-ACE1-740657E3969B}"/>
          </ac:picMkLst>
        </pc:picChg>
      </pc:sldChg>
      <pc:sldChg chg="addSp delSp modSp add">
        <pc:chgData name="Hồng Phúc Phạm" userId="77a9acdc3671dabb" providerId="LiveId" clId="{9EF2ADCE-5877-4F8E-9E90-50A7CB192E31}" dt="2019-03-03T16:55:16.408" v="6194" actId="1440"/>
        <pc:sldMkLst>
          <pc:docMk/>
          <pc:sldMk cId="269935441" sldId="303"/>
        </pc:sldMkLst>
        <pc:spChg chg="mod">
          <ac:chgData name="Hồng Phúc Phạm" userId="77a9acdc3671dabb" providerId="LiveId" clId="{9EF2ADCE-5877-4F8E-9E90-50A7CB192E31}" dt="2019-03-03T14:26:45.374" v="5470" actId="6549"/>
          <ac:spMkLst>
            <pc:docMk/>
            <pc:sldMk cId="269935441" sldId="303"/>
            <ac:spMk id="2" creationId="{AF0B143A-1161-4E3C-8832-4988F6AC66B8}"/>
          </ac:spMkLst>
        </pc:spChg>
        <pc:spChg chg="mod">
          <ac:chgData name="Hồng Phúc Phạm" userId="77a9acdc3671dabb" providerId="LiveId" clId="{9EF2ADCE-5877-4F8E-9E90-50A7CB192E31}" dt="2019-03-03T15:46:12.219" v="5776" actId="20577"/>
          <ac:spMkLst>
            <pc:docMk/>
            <pc:sldMk cId="269935441" sldId="303"/>
            <ac:spMk id="6" creationId="{B2C45CEF-A64F-4BC2-9C12-D340316B6983}"/>
          </ac:spMkLst>
        </pc:spChg>
        <pc:grpChg chg="del">
          <ac:chgData name="Hồng Phúc Phạm" userId="77a9acdc3671dabb" providerId="LiveId" clId="{9EF2ADCE-5877-4F8E-9E90-50A7CB192E31}" dt="2019-03-03T14:26:47.519" v="5471" actId="478"/>
          <ac:grpSpMkLst>
            <pc:docMk/>
            <pc:sldMk cId="269935441" sldId="303"/>
            <ac:grpSpMk id="5" creationId="{2DB208E5-937A-4CF5-927F-1BA6BC82ADF0}"/>
          </ac:grpSpMkLst>
        </pc:grpChg>
        <pc:picChg chg="add mod">
          <ac:chgData name="Hồng Phúc Phạm" userId="77a9acdc3671dabb" providerId="LiveId" clId="{9EF2ADCE-5877-4F8E-9E90-50A7CB192E31}" dt="2019-03-03T16:55:16.408" v="6194" actId="1440"/>
          <ac:picMkLst>
            <pc:docMk/>
            <pc:sldMk cId="269935441" sldId="303"/>
            <ac:picMk id="4" creationId="{9B46B514-33B2-4A55-9A8D-63B8069A55D3}"/>
          </ac:picMkLst>
        </pc:picChg>
      </pc:sldChg>
      <pc:sldChg chg="add del">
        <pc:chgData name="Hồng Phúc Phạm" userId="77a9acdc3671dabb" providerId="LiveId" clId="{9EF2ADCE-5877-4F8E-9E90-50A7CB192E31}" dt="2019-03-03T15:32:24.559" v="5735" actId="2696"/>
        <pc:sldMkLst>
          <pc:docMk/>
          <pc:sldMk cId="2760110448" sldId="304"/>
        </pc:sldMkLst>
      </pc:sldChg>
      <pc:sldChg chg="add">
        <pc:chgData name="Hồng Phúc Phạm" userId="77a9acdc3671dabb" providerId="LiveId" clId="{9EF2ADCE-5877-4F8E-9E90-50A7CB192E31}" dt="2019-03-03T15:40:04.814" v="5765"/>
        <pc:sldMkLst>
          <pc:docMk/>
          <pc:sldMk cId="3957653878" sldId="304"/>
        </pc:sldMkLst>
      </pc:sldChg>
      <pc:sldChg chg="addSp delSp modSp add">
        <pc:chgData name="Hồng Phúc Phạm" userId="77a9acdc3671dabb" providerId="LiveId" clId="{9EF2ADCE-5877-4F8E-9E90-50A7CB192E31}" dt="2019-03-03T17:04:24.825" v="6369" actId="1440"/>
        <pc:sldMkLst>
          <pc:docMk/>
          <pc:sldMk cId="3682967994" sldId="305"/>
        </pc:sldMkLst>
        <pc:spChg chg="mod">
          <ac:chgData name="Hồng Phúc Phạm" userId="77a9acdc3671dabb" providerId="LiveId" clId="{9EF2ADCE-5877-4F8E-9E90-50A7CB192E31}" dt="2019-03-03T16:26:08.264" v="5906" actId="6549"/>
          <ac:spMkLst>
            <pc:docMk/>
            <pc:sldMk cId="3682967994" sldId="305"/>
            <ac:spMk id="6" creationId="{B2C45CEF-A64F-4BC2-9C12-D340316B6983}"/>
          </ac:spMkLst>
        </pc:spChg>
        <pc:picChg chg="add mod">
          <ac:chgData name="Hồng Phúc Phạm" userId="77a9acdc3671dabb" providerId="LiveId" clId="{9EF2ADCE-5877-4F8E-9E90-50A7CB192E31}" dt="2019-03-03T17:04:24.825" v="6369" actId="1440"/>
          <ac:picMkLst>
            <pc:docMk/>
            <pc:sldMk cId="3682967994" sldId="305"/>
            <ac:picMk id="3" creationId="{9FC1CFEF-CD8F-4E2A-A15F-9E9F32C59016}"/>
          </ac:picMkLst>
        </pc:picChg>
        <pc:picChg chg="del">
          <ac:chgData name="Hồng Phúc Phạm" userId="77a9acdc3671dabb" providerId="LiveId" clId="{9EF2ADCE-5877-4F8E-9E90-50A7CB192E31}" dt="2019-03-03T16:19:59.504" v="5779" actId="478"/>
          <ac:picMkLst>
            <pc:docMk/>
            <pc:sldMk cId="3682967994" sldId="305"/>
            <ac:picMk id="4" creationId="{9B46B514-33B2-4A55-9A8D-63B8069A55D3}"/>
          </ac:picMkLst>
        </pc:picChg>
      </pc:sldChg>
      <pc:sldChg chg="addSp delSp modSp add">
        <pc:chgData name="Hồng Phúc Phạm" userId="77a9acdc3671dabb" providerId="LiveId" clId="{9EF2ADCE-5877-4F8E-9E90-50A7CB192E31}" dt="2019-03-03T17:04:12.870" v="6366" actId="1440"/>
        <pc:sldMkLst>
          <pc:docMk/>
          <pc:sldMk cId="4124928022" sldId="306"/>
        </pc:sldMkLst>
        <pc:spChg chg="mod">
          <ac:chgData name="Hồng Phúc Phạm" userId="77a9acdc3671dabb" providerId="LiveId" clId="{9EF2ADCE-5877-4F8E-9E90-50A7CB192E31}" dt="2019-03-03T16:52:26.413" v="6180" actId="20577"/>
          <ac:spMkLst>
            <pc:docMk/>
            <pc:sldMk cId="4124928022" sldId="306"/>
            <ac:spMk id="6" creationId="{B2C45CEF-A64F-4BC2-9C12-D340316B6983}"/>
          </ac:spMkLst>
        </pc:spChg>
        <pc:picChg chg="del">
          <ac:chgData name="Hồng Phúc Phạm" userId="77a9acdc3671dabb" providerId="LiveId" clId="{9EF2ADCE-5877-4F8E-9E90-50A7CB192E31}" dt="2019-03-03T16:50:46.708" v="5973" actId="478"/>
          <ac:picMkLst>
            <pc:docMk/>
            <pc:sldMk cId="4124928022" sldId="306"/>
            <ac:picMk id="3" creationId="{9FC1CFEF-CD8F-4E2A-A15F-9E9F32C59016}"/>
          </ac:picMkLst>
        </pc:picChg>
        <pc:picChg chg="add mod">
          <ac:chgData name="Hồng Phúc Phạm" userId="77a9acdc3671dabb" providerId="LiveId" clId="{9EF2ADCE-5877-4F8E-9E90-50A7CB192E31}" dt="2019-03-03T17:04:12.870" v="6366" actId="1440"/>
          <ac:picMkLst>
            <pc:docMk/>
            <pc:sldMk cId="4124928022" sldId="306"/>
            <ac:picMk id="4" creationId="{61763A53-0984-4D73-BCB9-3456DDD16E2C}"/>
          </ac:picMkLst>
        </pc:picChg>
      </pc:sldChg>
      <pc:sldChg chg="addSp delSp modSp add">
        <pc:chgData name="Hồng Phúc Phạm" userId="77a9acdc3671dabb" providerId="LiveId" clId="{9EF2ADCE-5877-4F8E-9E90-50A7CB192E31}" dt="2019-03-03T17:04:17.099" v="6367" actId="1440"/>
        <pc:sldMkLst>
          <pc:docMk/>
          <pc:sldMk cId="66961282" sldId="307"/>
        </pc:sldMkLst>
        <pc:spChg chg="mod">
          <ac:chgData name="Hồng Phúc Phạm" userId="77a9acdc3671dabb" providerId="LiveId" clId="{9EF2ADCE-5877-4F8E-9E90-50A7CB192E31}" dt="2019-03-03T17:01:23.604" v="6271" actId="6549"/>
          <ac:spMkLst>
            <pc:docMk/>
            <pc:sldMk cId="66961282" sldId="307"/>
            <ac:spMk id="6" creationId="{B2C45CEF-A64F-4BC2-9C12-D340316B6983}"/>
          </ac:spMkLst>
        </pc:spChg>
        <pc:picChg chg="add mod">
          <ac:chgData name="Hồng Phúc Phạm" userId="77a9acdc3671dabb" providerId="LiveId" clId="{9EF2ADCE-5877-4F8E-9E90-50A7CB192E31}" dt="2019-03-03T17:04:17.099" v="6367" actId="1440"/>
          <ac:picMkLst>
            <pc:docMk/>
            <pc:sldMk cId="66961282" sldId="307"/>
            <ac:picMk id="3" creationId="{264B3305-FA28-478A-BABE-168B1CAF46F5}"/>
          </ac:picMkLst>
        </pc:picChg>
        <pc:picChg chg="del">
          <ac:chgData name="Hồng Phúc Phạm" userId="77a9acdc3671dabb" providerId="LiveId" clId="{9EF2ADCE-5877-4F8E-9E90-50A7CB192E31}" dt="2019-03-03T17:00:19.708" v="6266" actId="478"/>
          <ac:picMkLst>
            <pc:docMk/>
            <pc:sldMk cId="66961282" sldId="307"/>
            <ac:picMk id="4" creationId="{61763A53-0984-4D73-BCB9-3456DDD16E2C}"/>
          </ac:picMkLst>
        </pc:picChg>
      </pc:sldChg>
      <pc:sldChg chg="modSp add">
        <pc:chgData name="Hồng Phúc Phạm" userId="77a9acdc3671dabb" providerId="LiveId" clId="{9EF2ADCE-5877-4F8E-9E90-50A7CB192E31}" dt="2019-03-03T17:04:19.963" v="6368" actId="1440"/>
        <pc:sldMkLst>
          <pc:docMk/>
          <pc:sldMk cId="3531393925" sldId="308"/>
        </pc:sldMkLst>
        <pc:spChg chg="mod">
          <ac:chgData name="Hồng Phúc Phạm" userId="77a9acdc3671dabb" providerId="LiveId" clId="{9EF2ADCE-5877-4F8E-9E90-50A7CB192E31}" dt="2019-03-03T17:02:09.237" v="6361" actId="20577"/>
          <ac:spMkLst>
            <pc:docMk/>
            <pc:sldMk cId="3531393925" sldId="308"/>
            <ac:spMk id="6" creationId="{B2C45CEF-A64F-4BC2-9C12-D340316B6983}"/>
          </ac:spMkLst>
        </pc:spChg>
        <pc:picChg chg="mod">
          <ac:chgData name="Hồng Phúc Phạm" userId="77a9acdc3671dabb" providerId="LiveId" clId="{9EF2ADCE-5877-4F8E-9E90-50A7CB192E31}" dt="2019-03-03T17:04:19.963" v="6368" actId="1440"/>
          <ac:picMkLst>
            <pc:docMk/>
            <pc:sldMk cId="3531393925" sldId="308"/>
            <ac:picMk id="3" creationId="{264B3305-FA28-478A-BABE-168B1CAF46F5}"/>
          </ac:picMkLst>
        </pc:picChg>
      </pc:sldChg>
      <pc:sldChg chg="addSp delSp modSp add">
        <pc:chgData name="Hồng Phúc Phạm" userId="77a9acdc3671dabb" providerId="LiveId" clId="{9EF2ADCE-5877-4F8E-9E90-50A7CB192E31}" dt="2019-03-03T17:20:36.917" v="6457" actId="1076"/>
        <pc:sldMkLst>
          <pc:docMk/>
          <pc:sldMk cId="3730286342" sldId="309"/>
        </pc:sldMkLst>
        <pc:spChg chg="add del">
          <ac:chgData name="Hồng Phúc Phạm" userId="77a9acdc3671dabb" providerId="LiveId" clId="{9EF2ADCE-5877-4F8E-9E90-50A7CB192E31}" dt="2019-03-03T17:09:50.421" v="6405" actId="478"/>
          <ac:spMkLst>
            <pc:docMk/>
            <pc:sldMk cId="3730286342" sldId="309"/>
            <ac:spMk id="2" creationId="{2968114A-143B-4C3F-80FB-F211F009785D}"/>
          </ac:spMkLst>
        </pc:spChg>
        <pc:spChg chg="mod">
          <ac:chgData name="Hồng Phúc Phạm" userId="77a9acdc3671dabb" providerId="LiveId" clId="{9EF2ADCE-5877-4F8E-9E90-50A7CB192E31}" dt="2019-03-03T17:20:16.022" v="6451" actId="20577"/>
          <ac:spMkLst>
            <pc:docMk/>
            <pc:sldMk cId="3730286342" sldId="309"/>
            <ac:spMk id="6" creationId="{B2C45CEF-A64F-4BC2-9C12-D340316B6983}"/>
          </ac:spMkLst>
        </pc:spChg>
        <pc:spChg chg="add del">
          <ac:chgData name="Hồng Phúc Phạm" userId="77a9acdc3671dabb" providerId="LiveId" clId="{9EF2ADCE-5877-4F8E-9E90-50A7CB192E31}" dt="2019-03-03T17:15:55.811" v="6418"/>
          <ac:spMkLst>
            <pc:docMk/>
            <pc:sldMk cId="3730286342" sldId="309"/>
            <ac:spMk id="15" creationId="{D6097D1D-02E5-4998-A8F2-A3FCA4A8B21B}"/>
          </ac:spMkLst>
        </pc:spChg>
        <pc:spChg chg="add del">
          <ac:chgData name="Hồng Phúc Phạm" userId="77a9acdc3671dabb" providerId="LiveId" clId="{9EF2ADCE-5877-4F8E-9E90-50A7CB192E31}" dt="2019-03-03T17:16:09.590" v="6424"/>
          <ac:spMkLst>
            <pc:docMk/>
            <pc:sldMk cId="3730286342" sldId="309"/>
            <ac:spMk id="16" creationId="{0CB77090-0829-42B5-9164-EE8704E05547}"/>
          </ac:spMkLst>
        </pc:spChg>
        <pc:spChg chg="add del">
          <ac:chgData name="Hồng Phúc Phạm" userId="77a9acdc3671dabb" providerId="LiveId" clId="{9EF2ADCE-5877-4F8E-9E90-50A7CB192E31}" dt="2019-03-03T17:16:13.464" v="6427" actId="478"/>
          <ac:spMkLst>
            <pc:docMk/>
            <pc:sldMk cId="3730286342" sldId="309"/>
            <ac:spMk id="19" creationId="{27FAEBEC-D457-428A-BE05-5B0D4C7ED485}"/>
          </ac:spMkLst>
        </pc:spChg>
        <pc:picChg chg="del mod">
          <ac:chgData name="Hồng Phúc Phạm" userId="77a9acdc3671dabb" providerId="LiveId" clId="{9EF2ADCE-5877-4F8E-9E90-50A7CB192E31}" dt="2019-03-03T17:08:37.437" v="6403" actId="478"/>
          <ac:picMkLst>
            <pc:docMk/>
            <pc:sldMk cId="3730286342" sldId="309"/>
            <ac:picMk id="3" creationId="{264B3305-FA28-478A-BABE-168B1CAF46F5}"/>
          </ac:picMkLst>
        </pc:picChg>
        <pc:picChg chg="add del mod">
          <ac:chgData name="Hồng Phúc Phạm" userId="77a9acdc3671dabb" providerId="LiveId" clId="{9EF2ADCE-5877-4F8E-9E90-50A7CB192E31}" dt="2019-03-03T17:10:01.628" v="6407" actId="478"/>
          <ac:picMkLst>
            <pc:docMk/>
            <pc:sldMk cId="3730286342" sldId="309"/>
            <ac:picMk id="5" creationId="{CE7908AC-66A6-4E18-9889-3C95B89B43BC}"/>
          </ac:picMkLst>
        </pc:picChg>
        <pc:picChg chg="add del mod">
          <ac:chgData name="Hồng Phúc Phạm" userId="77a9acdc3671dabb" providerId="LiveId" clId="{9EF2ADCE-5877-4F8E-9E90-50A7CB192E31}" dt="2019-03-03T17:10:08.396" v="6411" actId="478"/>
          <ac:picMkLst>
            <pc:docMk/>
            <pc:sldMk cId="3730286342" sldId="309"/>
            <ac:picMk id="9" creationId="{F6662FD2-F6FB-45F6-B200-06F3D45BB145}"/>
          </ac:picMkLst>
        </pc:picChg>
        <pc:picChg chg="add del mod">
          <ac:chgData name="Hồng Phúc Phạm" userId="77a9acdc3671dabb" providerId="LiveId" clId="{9EF2ADCE-5877-4F8E-9E90-50A7CB192E31}" dt="2019-03-03T17:10:27.189" v="6413" actId="478"/>
          <ac:picMkLst>
            <pc:docMk/>
            <pc:sldMk cId="3730286342" sldId="309"/>
            <ac:picMk id="12" creationId="{0347C649-EA74-4D79-B0A0-C6DFEDA9025C}"/>
          </ac:picMkLst>
        </pc:picChg>
        <pc:picChg chg="add del mod">
          <ac:chgData name="Hồng Phúc Phạm" userId="77a9acdc3671dabb" providerId="LiveId" clId="{9EF2ADCE-5877-4F8E-9E90-50A7CB192E31}" dt="2019-03-03T17:10:36.853" v="6415" actId="478"/>
          <ac:picMkLst>
            <pc:docMk/>
            <pc:sldMk cId="3730286342" sldId="309"/>
            <ac:picMk id="14" creationId="{D735BE92-BFB0-4668-BF6E-0F987ED69AAD}"/>
          </ac:picMkLst>
        </pc:picChg>
        <pc:picChg chg="add del mod">
          <ac:chgData name="Hồng Phúc Phạm" userId="77a9acdc3671dabb" providerId="LiveId" clId="{9EF2ADCE-5877-4F8E-9E90-50A7CB192E31}" dt="2019-03-03T17:16:09.205" v="6423"/>
          <ac:picMkLst>
            <pc:docMk/>
            <pc:sldMk cId="3730286342" sldId="309"/>
            <ac:picMk id="18" creationId="{DE0D1A23-2AF2-4EC8-906B-F437068630E7}"/>
          </ac:picMkLst>
        </pc:picChg>
        <pc:picChg chg="add del mod">
          <ac:chgData name="Hồng Phúc Phạm" userId="77a9acdc3671dabb" providerId="LiveId" clId="{9EF2ADCE-5877-4F8E-9E90-50A7CB192E31}" dt="2019-03-03T17:16:19.628" v="6433" actId="478"/>
          <ac:picMkLst>
            <pc:docMk/>
            <pc:sldMk cId="3730286342" sldId="309"/>
            <ac:picMk id="21" creationId="{A1F7CBC2-1AED-4FFA-BE51-6AE3FB9DC02E}"/>
          </ac:picMkLst>
        </pc:picChg>
        <pc:picChg chg="add mod">
          <ac:chgData name="Hồng Phúc Phạm" userId="77a9acdc3671dabb" providerId="LiveId" clId="{9EF2ADCE-5877-4F8E-9E90-50A7CB192E31}" dt="2019-03-03T17:20:36.917" v="6457" actId="1076"/>
          <ac:picMkLst>
            <pc:docMk/>
            <pc:sldMk cId="3730286342" sldId="309"/>
            <ac:picMk id="23" creationId="{1F43413A-B3A1-46D9-9754-5D08247B2CF0}"/>
          </ac:picMkLst>
        </pc:picChg>
        <pc:picChg chg="add mod">
          <ac:chgData name="Hồng Phúc Phạm" userId="77a9acdc3671dabb" providerId="LiveId" clId="{9EF2ADCE-5877-4F8E-9E90-50A7CB192E31}" dt="2019-03-03T17:20:31.801" v="6456" actId="1076"/>
          <ac:picMkLst>
            <pc:docMk/>
            <pc:sldMk cId="3730286342" sldId="309"/>
            <ac:picMk id="25" creationId="{3E29D7AB-E135-4B04-A052-8DEE66346528}"/>
          </ac:picMkLst>
        </pc:picChg>
      </pc:sldChg>
      <pc:sldChg chg="addSp delSp modSp add del">
        <pc:chgData name="Hồng Phúc Phạm" userId="77a9acdc3671dabb" providerId="LiveId" clId="{9EF2ADCE-5877-4F8E-9E90-50A7CB192E31}" dt="2019-03-03T17:35:17.415" v="6564" actId="2696"/>
        <pc:sldMkLst>
          <pc:docMk/>
          <pc:sldMk cId="3908560525" sldId="310"/>
        </pc:sldMkLst>
        <pc:spChg chg="mod">
          <ac:chgData name="Hồng Phúc Phạm" userId="77a9acdc3671dabb" providerId="LiveId" clId="{9EF2ADCE-5877-4F8E-9E90-50A7CB192E31}" dt="2019-03-03T17:23:55.734" v="6540" actId="20577"/>
          <ac:spMkLst>
            <pc:docMk/>
            <pc:sldMk cId="3908560525" sldId="310"/>
            <ac:spMk id="6" creationId="{B2C45CEF-A64F-4BC2-9C12-D340316B6983}"/>
          </ac:spMkLst>
        </pc:spChg>
        <pc:picChg chg="add del mod">
          <ac:chgData name="Hồng Phúc Phạm" userId="77a9acdc3671dabb" providerId="LiveId" clId="{9EF2ADCE-5877-4F8E-9E90-50A7CB192E31}" dt="2019-03-03T17:32:56.537" v="6543"/>
          <ac:picMkLst>
            <pc:docMk/>
            <pc:sldMk cId="3908560525" sldId="310"/>
            <ac:picMk id="3" creationId="{2EE10B17-B446-4FE3-9A07-A532963F5F52}"/>
          </ac:picMkLst>
        </pc:picChg>
      </pc:sldChg>
      <pc:sldChg chg="addSp delSp modSp add ord">
        <pc:chgData name="Hồng Phúc Phạm" userId="77a9acdc3671dabb" providerId="LiveId" clId="{9EF2ADCE-5877-4F8E-9E90-50A7CB192E31}" dt="2019-03-03T17:33:49.928" v="6563"/>
        <pc:sldMkLst>
          <pc:docMk/>
          <pc:sldMk cId="2337450034" sldId="311"/>
        </pc:sldMkLst>
        <pc:spChg chg="mod">
          <ac:chgData name="Hồng Phúc Phạm" userId="77a9acdc3671dabb" providerId="LiveId" clId="{9EF2ADCE-5877-4F8E-9E90-50A7CB192E31}" dt="2019-03-03T17:33:07.426" v="6549" actId="20577"/>
          <ac:spMkLst>
            <pc:docMk/>
            <pc:sldMk cId="2337450034" sldId="311"/>
            <ac:spMk id="6" creationId="{B2C45CEF-A64F-4BC2-9C12-D340316B6983}"/>
          </ac:spMkLst>
        </pc:spChg>
        <pc:picChg chg="del mod">
          <ac:chgData name="Hồng Phúc Phạm" userId="77a9acdc3671dabb" providerId="LiveId" clId="{9EF2ADCE-5877-4F8E-9E90-50A7CB192E31}" dt="2019-03-03T17:33:18.267" v="6551" actId="478"/>
          <ac:picMkLst>
            <pc:docMk/>
            <pc:sldMk cId="2337450034" sldId="311"/>
            <ac:picMk id="3" creationId="{6EC3EB68-F21B-4462-8977-5CFD96ADE606}"/>
          </ac:picMkLst>
        </pc:picChg>
        <pc:picChg chg="add mod">
          <ac:chgData name="Hồng Phúc Phạm" userId="77a9acdc3671dabb" providerId="LiveId" clId="{9EF2ADCE-5877-4F8E-9E90-50A7CB192E31}" dt="2019-03-03T17:33:46.290" v="6562" actId="1076"/>
          <ac:picMkLst>
            <pc:docMk/>
            <pc:sldMk cId="2337450034" sldId="311"/>
            <ac:picMk id="4" creationId="{F13E8CCD-BF04-4DEC-90AC-43C1B0654C7A}"/>
          </ac:picMkLst>
        </pc:picChg>
      </pc:sldChg>
    </pc:docChg>
  </pc:docChgLst>
  <pc:docChgLst>
    <pc:chgData name="Hồng Phúc Phạm" userId="77a9acdc3671dabb" providerId="LiveId" clId="{585A256C-B99A-4BE2-B7E3-D8B137067444}"/>
    <pc:docChg chg="undo custSel addSld delSld modSld sldOrd">
      <pc:chgData name="Hồng Phúc Phạm" userId="77a9acdc3671dabb" providerId="LiveId" clId="{585A256C-B99A-4BE2-B7E3-D8B137067444}" dt="2019-03-01T11:13:23.108" v="434" actId="207"/>
      <pc:docMkLst>
        <pc:docMk/>
      </pc:docMkLst>
      <pc:sldChg chg="modSp">
        <pc:chgData name="Hồng Phúc Phạm" userId="77a9acdc3671dabb" providerId="LiveId" clId="{585A256C-B99A-4BE2-B7E3-D8B137067444}" dt="2019-03-01T09:58:33.897" v="281" actId="14826"/>
        <pc:sldMkLst>
          <pc:docMk/>
          <pc:sldMk cId="1726364123" sldId="264"/>
        </pc:sldMkLst>
        <pc:picChg chg="mod">
          <ac:chgData name="Hồng Phúc Phạm" userId="77a9acdc3671dabb" providerId="LiveId" clId="{585A256C-B99A-4BE2-B7E3-D8B137067444}" dt="2019-03-01T09:58:33.897" v="281" actId="14826"/>
          <ac:picMkLst>
            <pc:docMk/>
            <pc:sldMk cId="1726364123" sldId="264"/>
            <ac:picMk id="7" creationId="{BC334FE2-A495-4025-814B-8B773860F2B3}"/>
          </ac:picMkLst>
        </pc:picChg>
      </pc:sldChg>
      <pc:sldChg chg="addSp delSp modSp add ord setBg">
        <pc:chgData name="Hồng Phúc Phạm" userId="77a9acdc3671dabb" providerId="LiveId" clId="{585A256C-B99A-4BE2-B7E3-D8B137067444}" dt="2019-03-01T11:13:23.108" v="434" actId="207"/>
        <pc:sldMkLst>
          <pc:docMk/>
          <pc:sldMk cId="858204989" sldId="291"/>
        </pc:sldMkLst>
        <pc:spChg chg="del">
          <ac:chgData name="Hồng Phúc Phạm" userId="77a9acdc3671dabb" providerId="LiveId" clId="{585A256C-B99A-4BE2-B7E3-D8B137067444}" dt="2019-03-01T08:47:22.286" v="211" actId="478"/>
          <ac:spMkLst>
            <pc:docMk/>
            <pc:sldMk cId="858204989" sldId="291"/>
            <ac:spMk id="4" creationId="{FAC731B1-B8F2-42B1-BBCC-2072CFDB0482}"/>
          </ac:spMkLst>
        </pc:spChg>
        <pc:spChg chg="add mod">
          <ac:chgData name="Hồng Phúc Phạm" userId="77a9acdc3671dabb" providerId="LiveId" clId="{585A256C-B99A-4BE2-B7E3-D8B137067444}" dt="2019-03-01T10:02:34" v="349" actId="1076"/>
          <ac:spMkLst>
            <pc:docMk/>
            <pc:sldMk cId="858204989" sldId="291"/>
            <ac:spMk id="8" creationId="{05771118-14D3-409E-A8A3-998794E06D2E}"/>
          </ac:spMkLst>
        </pc:spChg>
        <pc:spChg chg="del">
          <ac:chgData name="Hồng Phúc Phạm" userId="77a9acdc3671dabb" providerId="LiveId" clId="{585A256C-B99A-4BE2-B7E3-D8B137067444}" dt="2019-03-01T08:47:22.286" v="211" actId="478"/>
          <ac:spMkLst>
            <pc:docMk/>
            <pc:sldMk cId="858204989" sldId="291"/>
            <ac:spMk id="10" creationId="{FFA0DB75-9955-405B-92FA-FA837EFACF91}"/>
          </ac:spMkLst>
        </pc:spChg>
        <pc:spChg chg="add mod">
          <ac:chgData name="Hồng Phúc Phạm" userId="77a9acdc3671dabb" providerId="LiveId" clId="{585A256C-B99A-4BE2-B7E3-D8B137067444}" dt="2019-03-01T11:13:23.108" v="434" actId="207"/>
          <ac:spMkLst>
            <pc:docMk/>
            <pc:sldMk cId="858204989" sldId="291"/>
            <ac:spMk id="11" creationId="{17BE2C0E-9134-4F5C-AB27-FD5DAC6CFB7A}"/>
          </ac:spMkLst>
        </pc:spChg>
        <pc:picChg chg="add del mod">
          <ac:chgData name="Hồng Phúc Phạm" userId="77a9acdc3671dabb" providerId="LiveId" clId="{585A256C-B99A-4BE2-B7E3-D8B137067444}" dt="2019-03-01T08:47:40.710" v="217" actId="478"/>
          <ac:picMkLst>
            <pc:docMk/>
            <pc:sldMk cId="858204989" sldId="291"/>
            <ac:picMk id="3" creationId="{A1C17195-ABF5-47CA-A9CF-CDA100B9D2D1}"/>
          </ac:picMkLst>
        </pc:picChg>
        <pc:picChg chg="del">
          <ac:chgData name="Hồng Phúc Phạm" userId="77a9acdc3671dabb" providerId="LiveId" clId="{585A256C-B99A-4BE2-B7E3-D8B137067444}" dt="2019-03-01T08:47:22.286" v="211" actId="478"/>
          <ac:picMkLst>
            <pc:docMk/>
            <pc:sldMk cId="858204989" sldId="291"/>
            <ac:picMk id="7" creationId="{BC334FE2-A495-4025-814B-8B773860F2B3}"/>
          </ac:picMkLst>
        </pc:picChg>
        <pc:picChg chg="add mod">
          <ac:chgData name="Hồng Phúc Phạm" userId="77a9acdc3671dabb" providerId="LiveId" clId="{585A256C-B99A-4BE2-B7E3-D8B137067444}" dt="2019-03-01T11:13:10.658" v="431" actId="207"/>
          <ac:picMkLst>
            <pc:docMk/>
            <pc:sldMk cId="858204989" sldId="291"/>
            <ac:picMk id="9" creationId="{0CEFAD12-7231-41F9-9DDF-E2B9591FB480}"/>
          </ac:picMkLst>
        </pc:picChg>
        <pc:picChg chg="del">
          <ac:chgData name="Hồng Phúc Phạm" userId="77a9acdc3671dabb" providerId="LiveId" clId="{585A256C-B99A-4BE2-B7E3-D8B137067444}" dt="2019-03-01T08:47:22.286" v="211" actId="478"/>
          <ac:picMkLst>
            <pc:docMk/>
            <pc:sldMk cId="858204989" sldId="291"/>
            <ac:picMk id="14" creationId="{92072AAC-E2DE-42B3-864E-247F6E727C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51DE-1A44-4DF9-A0B9-474FDD313CA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E6D8-9A4D-4B64-B313-87F59B18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có những cái thế mạnh, nó đã giải quyết những vấn đề còn tồn đọng của REST ra sao?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có những cái thế mạnh, nó đã giải quyết những vấn đề còn tồn đọng của REST ra sao?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có những cái thế mạnh, nó đã giải quyết những vấn đề còn tồn đọng của REST ra sao?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có những cái thế mạnh, nó đã giải quyết những vấn đề còn tồn đọng của REST ra sao?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Đây là thời đại web 1.0, khi mà các trang web đều đ</a:t>
            </a:r>
            <a:r>
              <a:rPr lang="vi-VN"/>
              <a:t>ư</a:t>
            </a:r>
            <a:r>
              <a:rPr lang="en-US"/>
              <a:t>ợc vận hành theo kiểu server side render. Ở thời điểm này, các công nghệ nh</a:t>
            </a:r>
            <a:r>
              <a:rPr lang="vi-VN"/>
              <a:t>ư</a:t>
            </a:r>
            <a:r>
              <a:rPr lang="en-US"/>
              <a:t> ajax vẫn ch</a:t>
            </a:r>
            <a:r>
              <a:rPr lang="vi-VN"/>
              <a:t>ư</a:t>
            </a:r>
            <a:r>
              <a:rPr lang="en-US"/>
              <a:t>a ra đời hoặc ch</a:t>
            </a:r>
            <a:r>
              <a:rPr lang="vi-VN"/>
              <a:t>ư</a:t>
            </a:r>
            <a:r>
              <a:rPr lang="en-US"/>
              <a:t>a xuất hiện nhiều. Toàn bộ nội dung trên trang web trong bất kì lúc nào cũng đ</a:t>
            </a:r>
            <a:r>
              <a:rPr lang="vi-VN"/>
              <a:t>ư</a:t>
            </a:r>
            <a:r>
              <a:rPr lang="en-US"/>
              <a:t>ợc phía máy chủ render ra những đoạn HTML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Tiến đến một thế hệ nữa của web, mở đầu cho thời đại web 2.0 tức là khi các trang web bắt đầu sử dụng ajax.</a:t>
            </a:r>
            <a:br>
              <a:rPr lang="en-US"/>
            </a:br>
            <a:r>
              <a:rPr lang="en-US"/>
              <a:t>Lúc này các trang web không còn hoàn toàn đ</a:t>
            </a:r>
            <a:r>
              <a:rPr lang="vi-VN"/>
              <a:t>ư</a:t>
            </a:r>
            <a:r>
              <a:rPr lang="en-US"/>
              <a:t>ợc render ở phía máy chủ nữa.</a:t>
            </a:r>
          </a:p>
          <a:p>
            <a:r>
              <a:rPr lang="en-US"/>
              <a:t>Theo đúng tiêu chuẩn, sau khi đã render đ</a:t>
            </a:r>
            <a:r>
              <a:rPr lang="vi-VN"/>
              <a:t>ư</a:t>
            </a:r>
            <a:r>
              <a:rPr lang="en-US"/>
              <a:t>ợc một lần, mỗi khi cập nhật nội dung mới trang web sẽ chỉ gửi request về đúng phần nội dung đó đến phía máy chủ (th</a:t>
            </a:r>
            <a:r>
              <a:rPr lang="vi-VN"/>
              <a:t>ư</a:t>
            </a:r>
            <a:r>
              <a:rPr lang="en-US"/>
              <a:t>ờng là đ</a:t>
            </a:r>
            <a:r>
              <a:rPr lang="vi-VN"/>
              <a:t>ư</a:t>
            </a:r>
            <a:r>
              <a:rPr lang="en-US"/>
              <a:t>ợc l</a:t>
            </a:r>
            <a:r>
              <a:rPr lang="vi-VN"/>
              <a:t>ư</a:t>
            </a:r>
            <a:r>
              <a:rPr lang="en-US"/>
              <a:t>u dạng json).</a:t>
            </a:r>
          </a:p>
          <a:p>
            <a:r>
              <a:rPr lang="en-US"/>
              <a:t>Sau đó, trình duyệt sẽ dùng js để cập nhật lại nội dung đang hiển thị.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Tuy nhiên, càng ngày các trang web càng trở lên phức tạp h</a:t>
            </a:r>
            <a:r>
              <a:rPr lang="vi-VN"/>
              <a:t>ơ</a:t>
            </a:r>
            <a:r>
              <a:rPr lang="en-US"/>
              <a:t>n. Với mỗi mong muốn lấy thông tin dữ liệu ở phía client ta phải tạo một API truy vấn t</a:t>
            </a:r>
            <a:r>
              <a:rPr lang="vi-VN"/>
              <a:t>ư</a:t>
            </a:r>
            <a:r>
              <a:rPr lang="en-US"/>
              <a:t>ơng ứng ở phía máy chủ khiến cho REST càng ngày phình to, với các hệ thống lớn, có thể có h</a:t>
            </a:r>
            <a:r>
              <a:rPr lang="vi-VN"/>
              <a:t>ơ</a:t>
            </a:r>
            <a:r>
              <a:rPr lang="en-US"/>
              <a:t>n 1000 URL nh</a:t>
            </a:r>
            <a:r>
              <a:rPr lang="vi-VN"/>
              <a:t>ư</a:t>
            </a:r>
            <a:r>
              <a:rPr lang="en-US"/>
              <a:t> vậy trong hệ thống.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Nhận thấy đ</a:t>
            </a:r>
            <a:r>
              <a:rPr lang="vi-VN"/>
              <a:t>ư</a:t>
            </a:r>
            <a:r>
              <a:rPr lang="en-US"/>
              <a:t>ợc điều này, Facebook phát triển graphql để giải quyết bài toán trên. Có thể nói GraphQL chính là REST 2.0.</a:t>
            </a:r>
          </a:p>
          <a:p>
            <a:r>
              <a:rPr lang="en-US"/>
              <a:t>Nó giải quyết đ</a:t>
            </a:r>
            <a:r>
              <a:rPr lang="vi-VN"/>
              <a:t>ư</a:t>
            </a:r>
            <a:r>
              <a:rPr lang="en-US"/>
              <a:t>ợc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có những cái thế mạnh, nó đã giải quyết những vấn đề còn tồn đọng của REST ra sao?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có những cái thế mạnh, nó đã giải quyết những vấn đề còn tồn đọng của REST ra sao?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có những cái thế mạnh, nó đã giải quyết những vấn đề còn tồn đọng của REST ra sao?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Thế vậy, GraphQL có những cái thế mạnh, nó đã giải quyết những vấn đề còn tồn đọng của REST ra sao?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FE6D8-9A4D-4B64-B313-87F59B18F7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2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5771118-14D3-409E-A8A3-998794E06D2E}"/>
              </a:ext>
            </a:extLst>
          </p:cNvPr>
          <p:cNvSpPr txBox="1"/>
          <p:nvPr/>
        </p:nvSpPr>
        <p:spPr>
          <a:xfrm>
            <a:off x="8460000" y="180000"/>
            <a:ext cx="2880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pic>
        <p:nvPicPr>
          <p:cNvPr id="9" name="Đồ họa 8">
            <a:extLst>
              <a:ext uri="{FF2B5EF4-FFF2-40B4-BE49-F238E27FC236}">
                <a16:creationId xmlns:a16="http://schemas.microsoft.com/office/drawing/2014/main" id="{0CEFAD12-7231-41F9-9DDF-E2B9591FB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320175"/>
            <a:ext cx="11520000" cy="2160000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7BE2C0E-9134-4F5C-AB27-FD5DAC6CFB7A}"/>
              </a:ext>
            </a:extLst>
          </p:cNvPr>
          <p:cNvSpPr txBox="1"/>
          <p:nvPr/>
        </p:nvSpPr>
        <p:spPr>
          <a:xfrm>
            <a:off x="437523" y="4988807"/>
            <a:ext cx="936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151936"/>
                </a:solidFill>
                <a:latin typeface="Noto Sans SemBd" panose="020B0702040504020204" pitchFamily="34"/>
                <a:ea typeface="Noto Sans SemBd" panose="020B0702040504020204" pitchFamily="34"/>
                <a:cs typeface="Noto Sans SemBd" panose="020B0702040504020204" pitchFamily="34"/>
              </a:rPr>
              <a:t>Lê Thị Thảo Trâm</a:t>
            </a:r>
          </a:p>
          <a:p>
            <a:r>
              <a:rPr lang="en-US" sz="2400">
                <a:solidFill>
                  <a:srgbClr val="151936"/>
                </a:solidFill>
                <a:latin typeface="Noto Sans SemBd" panose="020B0702040504020204" pitchFamily="34"/>
                <a:ea typeface="Noto Sans SemBd" panose="020B0702040504020204" pitchFamily="34"/>
                <a:cs typeface="Noto Sans SemBd" panose="020B0702040504020204" pitchFamily="34"/>
              </a:rPr>
              <a:t>Phạm Hồng Phúc</a:t>
            </a:r>
          </a:p>
          <a:p>
            <a:r>
              <a:rPr lang="en-US" sz="2400">
                <a:solidFill>
                  <a:srgbClr val="151936"/>
                </a:solidFill>
                <a:latin typeface="Noto Sans SemBd" panose="020B0702040504020204" pitchFamily="34"/>
                <a:ea typeface="Noto Sans SemBd" panose="020B0702040504020204" pitchFamily="34"/>
                <a:cs typeface="Noto Sans SemBd" panose="020B0702040504020204" pitchFamily="34"/>
              </a:rPr>
              <a:t>Nguyễn Thị Ngọc Huyền</a:t>
            </a:r>
          </a:p>
        </p:txBody>
      </p:sp>
      <p:pic>
        <p:nvPicPr>
          <p:cNvPr id="5" name="Đồ họa 4">
            <a:extLst>
              <a:ext uri="{FF2B5EF4-FFF2-40B4-BE49-F238E27FC236}">
                <a16:creationId xmlns:a16="http://schemas.microsoft.com/office/drawing/2014/main" id="{9729EAE3-92AB-4D25-8309-EFE07D2C8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9455" y="2409825"/>
            <a:ext cx="661035" cy="6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0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4. Một số nguyên tắc thiết kế của GraphQL</a:t>
            </a: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Product‐centric: (tập trung vào sản phẩm)</a:t>
            </a:r>
            <a:b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Noto Sans" panose="020B0502040504020204" pitchFamily="34"/>
              </a:rPr>
              <a:t>⇒ </a:t>
            </a: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Không bị chi phối bởi các yêu cầu từ phía front-end.</a:t>
            </a:r>
            <a:endParaRPr lang="en-US" sz="20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Hình ảnh 3" descr="Ảnh có chứa trong nhà, đang ngồi, sáng&#10;&#10;Mô tả được tạo với mức tin cậy cao">
            <a:extLst>
              <a:ext uri="{FF2B5EF4-FFF2-40B4-BE49-F238E27FC236}">
                <a16:creationId xmlns:a16="http://schemas.microsoft.com/office/drawing/2014/main" id="{61763A53-0984-4D73-BCB9-3456DDD16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68" y="3240087"/>
            <a:ext cx="4590132" cy="3060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492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4. Một số nguyên tắc thiết kế của GraphQL</a:t>
            </a: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Strong‐typing: (kiểu cứng)</a:t>
            </a:r>
            <a:b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  <a:p>
            <a:pPr marL="342900" indent="-342900" defTabSz="358775">
              <a:buFontTx/>
              <a:buChar char="-"/>
            </a:pPr>
            <a:endParaRPr lang="en-US" sz="20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Hình ảnh 2" descr="Ảnh có chứa đồ chơi&#10;&#10;Mô tả được tạo với mức tin cậy rất cao">
            <a:extLst>
              <a:ext uri="{FF2B5EF4-FFF2-40B4-BE49-F238E27FC236}">
                <a16:creationId xmlns:a16="http://schemas.microsoft.com/office/drawing/2014/main" id="{264B3305-FA28-478A-BABE-168B1CAF4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38" y="2875279"/>
            <a:ext cx="6102262" cy="3424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96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4. Một số nguyên tắc thiết kế của GraphQL</a:t>
            </a: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Client‐specified queries: (truy vấn cụ thể do client chỉ định)</a:t>
            </a:r>
            <a:b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  <a:p>
            <a:pPr marL="342900" indent="-342900" defTabSz="358775">
              <a:buFontTx/>
              <a:buChar char="-"/>
            </a:pPr>
            <a:endParaRPr lang="en-US" sz="20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64B3305-FA28-478A-BABE-168B1CAF4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793894"/>
            <a:ext cx="4675040" cy="3506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139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4. Một số nguyên tắc</a:t>
            </a:r>
          </a:p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thiết kế của GraphQL</a:t>
            </a: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Introspective: (h</a:t>
            </a:r>
            <a:r>
              <a:rPr lang="vi-VN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ư</a:t>
            </a: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ớng nội)</a:t>
            </a:r>
            <a:b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  <a:p>
            <a:pPr marL="342900" indent="-342900" defTabSz="358775">
              <a:buFontTx/>
              <a:buChar char="-"/>
            </a:pPr>
            <a:endParaRPr lang="en-US" sz="20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1F43413A-B3A1-46D9-9754-5D08247B2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3090252"/>
            <a:ext cx="2531920" cy="3209923"/>
          </a:xfrm>
          <a:prstGeom prst="rect">
            <a:avLst/>
          </a:prstGeom>
        </p:spPr>
      </p:pic>
      <p:pic>
        <p:nvPicPr>
          <p:cNvPr id="25" name="Hình ảnh 24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3E29D7AB-E135-4B04-A052-8DEE66346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1056760"/>
            <a:ext cx="6138080" cy="52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8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5. GraphQL trong .Net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13E8CCD-BF04-4DEC-90AC-43C1B0654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21" y="2092960"/>
            <a:ext cx="6544557" cy="42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5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5. GraphQL trong .Net</a:t>
            </a:r>
          </a:p>
          <a:p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Tx/>
              <a:buChar char="-"/>
            </a:pPr>
            <a:r>
              <a:rPr lang="en-US" sz="2400" u="sng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https://graphql-dotnet.github.io/</a:t>
            </a:r>
          </a:p>
        </p:txBody>
      </p:sp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6EC3EB68-F21B-4462-8977-5CFD96ADE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51" y="2885440"/>
            <a:ext cx="8948498" cy="3134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288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5771118-14D3-409E-A8A3-998794E06D2E}"/>
              </a:ext>
            </a:extLst>
          </p:cNvPr>
          <p:cNvSpPr txBox="1"/>
          <p:nvPr/>
        </p:nvSpPr>
        <p:spPr>
          <a:xfrm>
            <a:off x="8460000" y="180000"/>
            <a:ext cx="2880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pic>
        <p:nvPicPr>
          <p:cNvPr id="9" name="Đồ họa 8">
            <a:extLst>
              <a:ext uri="{FF2B5EF4-FFF2-40B4-BE49-F238E27FC236}">
                <a16:creationId xmlns:a16="http://schemas.microsoft.com/office/drawing/2014/main" id="{0CEFAD12-7231-41F9-9DDF-E2B9591FB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320175"/>
            <a:ext cx="11520000" cy="2160000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7BE2C0E-9134-4F5C-AB27-FD5DAC6CFB7A}"/>
              </a:ext>
            </a:extLst>
          </p:cNvPr>
          <p:cNvSpPr txBox="1"/>
          <p:nvPr/>
        </p:nvSpPr>
        <p:spPr>
          <a:xfrm>
            <a:off x="437523" y="4988807"/>
            <a:ext cx="936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151936"/>
                </a:solidFill>
                <a:latin typeface="Noto Sans SemBd" panose="020B0702040504020204" pitchFamily="34"/>
                <a:ea typeface="Noto Sans SemBd" panose="020B0702040504020204" pitchFamily="34"/>
                <a:cs typeface="Noto Sans SemBd" panose="020B0702040504020204" pitchFamily="34"/>
              </a:rPr>
              <a:t>Lê Thị Thảo Trâm</a:t>
            </a:r>
          </a:p>
          <a:p>
            <a:r>
              <a:rPr lang="en-US" sz="2400">
                <a:solidFill>
                  <a:srgbClr val="151936"/>
                </a:solidFill>
                <a:latin typeface="Noto Sans SemBd" panose="020B0702040504020204" pitchFamily="34"/>
                <a:ea typeface="Noto Sans SemBd" panose="020B0702040504020204" pitchFamily="34"/>
                <a:cs typeface="Noto Sans SemBd" panose="020B0702040504020204" pitchFamily="34"/>
              </a:rPr>
              <a:t>Phạm Hồng Phúc</a:t>
            </a:r>
          </a:p>
          <a:p>
            <a:r>
              <a:rPr lang="en-US" sz="2400">
                <a:solidFill>
                  <a:srgbClr val="151936"/>
                </a:solidFill>
                <a:latin typeface="Noto Sans SemBd" panose="020B0702040504020204" pitchFamily="34"/>
                <a:ea typeface="Noto Sans SemBd" panose="020B0702040504020204" pitchFamily="34"/>
                <a:cs typeface="Noto Sans SemBd" panose="020B0702040504020204" pitchFamily="34"/>
              </a:rPr>
              <a:t>Nguyễn Thị Ngọc Huyền</a:t>
            </a:r>
          </a:p>
        </p:txBody>
      </p:sp>
      <p:pic>
        <p:nvPicPr>
          <p:cNvPr id="5" name="Đồ họa 4">
            <a:extLst>
              <a:ext uri="{FF2B5EF4-FFF2-40B4-BE49-F238E27FC236}">
                <a16:creationId xmlns:a16="http://schemas.microsoft.com/office/drawing/2014/main" id="{9729EAE3-92AB-4D25-8309-EFE07D2C8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9455" y="2409825"/>
            <a:ext cx="661035" cy="6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1. S</a:t>
            </a:r>
            <a:r>
              <a:rPr lang="vi-VN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ơ</a:t>
            </a:r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</a:t>
            </a:r>
            <a:r>
              <a:rPr lang="vi-VN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ư</a:t>
            </a:r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ợc về GraphQL.</a:t>
            </a:r>
          </a:p>
          <a:p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Là một ngôn ngữ truy vấn và thao tác dữ liệu dành cho API.</a:t>
            </a:r>
          </a:p>
          <a:p>
            <a:pPr marL="342900" indent="-342900">
              <a:buFontTx/>
              <a:buChar char="-"/>
            </a:pP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Đ</a:t>
            </a:r>
            <a:r>
              <a:rPr lang="vi-VN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ư</a:t>
            </a: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ợc Facebook phát triển từ năm 2012 và phát hành công khai vào năm 2015.</a:t>
            </a:r>
          </a:p>
          <a:p>
            <a:pPr marL="342900" indent="-342900">
              <a:buFontTx/>
              <a:buChar char="-"/>
            </a:pP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Nó cung cấp một cách tiếp cận hiệu quả, mạnh mẽ và linh hoạt</a:t>
            </a: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</a:t>
            </a:r>
            <a:r>
              <a:rPr lang="vi-VN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ơ</a:t>
            </a: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 </a:t>
            </a:r>
            <a:r>
              <a:rPr lang="vi-VN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để phát triển web API</a:t>
            </a: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khi so sánh với REST.</a:t>
            </a:r>
          </a:p>
        </p:txBody>
      </p:sp>
    </p:spTree>
    <p:extLst>
      <p:ext uri="{BB962C8B-B14F-4D97-AF65-F5344CB8AC3E}">
        <p14:creationId xmlns:p14="http://schemas.microsoft.com/office/powerpoint/2010/main" val="1726364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>
                <a:alpha val="20000"/>
              </a:srgbClr>
            </a:gs>
            <a:gs pos="0">
              <a:srgbClr val="1C233F">
                <a:alpha val="70000"/>
              </a:srgb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rgbClr val="193388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r>
              <a:rPr lang="en-US" sz="2800" b="1">
                <a:solidFill>
                  <a:srgbClr val="193388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2. Sự ra đời và so sánh với REST</a:t>
            </a:r>
          </a:p>
          <a:p>
            <a:endParaRPr lang="en-US" sz="2800" b="1">
              <a:solidFill>
                <a:srgbClr val="19338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US" sz="2400">
              <a:solidFill>
                <a:srgbClr val="19338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Tx/>
              <a:buChar char="-"/>
            </a:pPr>
            <a:endParaRPr lang="en-US" sz="2400">
              <a:solidFill>
                <a:srgbClr val="19338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26" name="Picture 2" descr="https://dab1nmslvvntp.cloudfront.net/wp-content/uploads/2017/05/1494257477001-TraditionalWebserver.png">
            <a:extLst>
              <a:ext uri="{FF2B5EF4-FFF2-40B4-BE49-F238E27FC236}">
                <a16:creationId xmlns:a16="http://schemas.microsoft.com/office/drawing/2014/main" id="{A70BC3D0-68DB-44E0-91FC-945976592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" y="1851024"/>
            <a:ext cx="10477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6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>
                <a:alpha val="20000"/>
              </a:srgbClr>
            </a:gs>
            <a:gs pos="0">
              <a:srgbClr val="1C233F">
                <a:alpha val="70000"/>
              </a:srgb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rgbClr val="193388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r>
              <a:rPr lang="en-US" sz="2800" b="1">
                <a:solidFill>
                  <a:srgbClr val="193388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2. Sự ra đời và so sánh với REST</a:t>
            </a:r>
          </a:p>
        </p:txBody>
      </p:sp>
      <p:pic>
        <p:nvPicPr>
          <p:cNvPr id="2050" name="Picture 2" descr="https://dab1nmslvvntp.cloudfront.net/wp-content/uploads/2017/05/1494257479002-RestfulServer.png">
            <a:extLst>
              <a:ext uri="{FF2B5EF4-FFF2-40B4-BE49-F238E27FC236}">
                <a16:creationId xmlns:a16="http://schemas.microsoft.com/office/drawing/2014/main" id="{1BA33CE7-71F3-442A-A98B-B2AE4D6E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51024"/>
            <a:ext cx="10477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2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>
                <a:alpha val="20000"/>
              </a:srgbClr>
            </a:gs>
            <a:gs pos="0">
              <a:srgbClr val="1C233F">
                <a:alpha val="70000"/>
              </a:srgb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rgbClr val="193388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r>
              <a:rPr lang="en-US" sz="2800" b="1">
                <a:solidFill>
                  <a:srgbClr val="193388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2. Sự ra đời và so sánh với REST</a:t>
            </a:r>
          </a:p>
        </p:txBody>
      </p:sp>
      <p:pic>
        <p:nvPicPr>
          <p:cNvPr id="3074" name="Picture 2" descr="https://dab1nmslvvntp.cloudfront.net/wp-content/uploads/2017/05/1494257483003-GraphQLServer.png">
            <a:extLst>
              <a:ext uri="{FF2B5EF4-FFF2-40B4-BE49-F238E27FC236}">
                <a16:creationId xmlns:a16="http://schemas.microsoft.com/office/drawing/2014/main" id="{6F489666-F084-4C86-9BA7-D88026FD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51024"/>
            <a:ext cx="10477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2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3. Những đặc điểm của GraphQL</a:t>
            </a: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Yêu cầu bao nhiêu</a:t>
            </a:r>
          </a:p>
          <a:p>
            <a:pPr defTabSz="358775"/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lấy đúng bấy nhiêu.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1F56B0D-6AEA-484F-ACE1-740657E39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00" y="249017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4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3. Những đặc điểm của GraphQL</a:t>
            </a: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Truy vấn nhiều đối t</a:t>
            </a:r>
            <a:r>
              <a:rPr lang="vi-VN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ư</a:t>
            </a: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ợng trong cùng một request.</a:t>
            </a:r>
          </a:p>
          <a:p>
            <a:pPr defTabSz="358775"/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2DB208E5-937A-4CF5-927F-1BA6BC82ADF0}"/>
              </a:ext>
            </a:extLst>
          </p:cNvPr>
          <p:cNvGrpSpPr/>
          <p:nvPr/>
        </p:nvGrpSpPr>
        <p:grpSpPr>
          <a:xfrm>
            <a:off x="1260244" y="3007360"/>
            <a:ext cx="9000000" cy="2929209"/>
            <a:chOff x="1080000" y="3007360"/>
            <a:chExt cx="9000000" cy="2929209"/>
          </a:xfrm>
        </p:grpSpPr>
        <p:sp>
          <p:nvSpPr>
            <p:cNvPr id="2" name="Hộp Văn bản 1">
              <a:extLst>
                <a:ext uri="{FF2B5EF4-FFF2-40B4-BE49-F238E27FC236}">
                  <a16:creationId xmlns:a16="http://schemas.microsoft.com/office/drawing/2014/main" id="{AF0B143A-1161-4E3C-8832-4988F6AC66B8}"/>
                </a:ext>
              </a:extLst>
            </p:cNvPr>
            <p:cNvSpPr txBox="1"/>
            <p:nvPr/>
          </p:nvSpPr>
          <p:spPr>
            <a:xfrm>
              <a:off x="1080000" y="3007361"/>
              <a:ext cx="3600000" cy="292920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216000" tIns="216000" rIns="216000" bIns="216000" rtlCol="0" anchor="ctr" anchorCtr="0">
              <a:noAutofit/>
            </a:bodyPr>
            <a:lstStyle/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user {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name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friends {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    name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}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2A7B1B43-B3EA-496A-A0E8-77D0C9AF8B9D}"/>
                </a:ext>
              </a:extLst>
            </p:cNvPr>
            <p:cNvSpPr txBox="1"/>
            <p:nvPr/>
          </p:nvSpPr>
          <p:spPr>
            <a:xfrm>
              <a:off x="5040000" y="3007360"/>
              <a:ext cx="5040000" cy="292920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216000" tIns="216000" rIns="216000" bIns="216000" rtlCol="0">
              <a:spAutoFit/>
            </a:bodyPr>
            <a:lstStyle/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"user": {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"name": "Hồng Phúc"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"friends": [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    { "name": "Thảo Trâm" },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    { "name": "Ngọc Huyền" }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    ]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>
                  <a:solidFill>
                    <a:srgbClr val="193388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15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3. Những đặc điểm</a:t>
            </a:r>
          </a:p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của GraphQL</a:t>
            </a: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GraphQL APIs đ</a:t>
            </a:r>
            <a:r>
              <a:rPr lang="vi-VN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ư</a:t>
            </a: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ợc</a:t>
            </a:r>
            <a:b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tổ chức theo các type</a:t>
            </a:r>
            <a:b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và field chứ không</a:t>
            </a:r>
            <a:b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phải là endpoint.</a:t>
            </a:r>
          </a:p>
          <a:p>
            <a:pPr defTabSz="358775"/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</a:p>
        </p:txBody>
      </p:sp>
      <p:pic>
        <p:nvPicPr>
          <p:cNvPr id="4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B46B514-33B2-4A55-9A8D-63B8069A5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60" y="714338"/>
            <a:ext cx="7215040" cy="55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93388"/>
            </a:gs>
            <a:gs pos="0">
              <a:srgbClr val="1C233F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BC334FE2-A495-4025-814B-8B773860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00" y="180000"/>
            <a:ext cx="1080000" cy="1080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FA0DB75-9955-405B-92FA-FA837EFACF91}"/>
              </a:ext>
            </a:extLst>
          </p:cNvPr>
          <p:cNvSpPr txBox="1"/>
          <p:nvPr/>
        </p:nvSpPr>
        <p:spPr>
          <a:xfrm>
            <a:off x="1440000" y="180000"/>
            <a:ext cx="7020000" cy="10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4400">
                <a:solidFill>
                  <a:schemeClr val="bg1"/>
                </a:solidFill>
                <a:latin typeface="Rubik" panose="00000500000000000000" pitchFamily="2" charset="-79"/>
                <a:ea typeface="Noto Sans Bold" panose="020B0802040504020204" pitchFamily="34"/>
                <a:cs typeface="Rubik" panose="00000500000000000000" pitchFamily="2" charset="-79"/>
              </a:rPr>
              <a:t>GraphQL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C45CEF-A64F-4BC2-9C12-D340316B6983}"/>
              </a:ext>
            </a:extLst>
          </p:cNvPr>
          <p:cNvSpPr txBox="1"/>
          <p:nvPr/>
        </p:nvSpPr>
        <p:spPr>
          <a:xfrm>
            <a:off x="180000" y="1439999"/>
            <a:ext cx="11160000" cy="5040175"/>
          </a:xfrm>
          <a:prstGeom prst="rect">
            <a:avLst/>
          </a:prstGeom>
          <a:noFill/>
        </p:spPr>
        <p:txBody>
          <a:bodyPr wrap="square" lIns="180000" tIns="90000" bIns="90000" rtlCol="0">
            <a:noAutofit/>
          </a:bodyPr>
          <a:lstStyle/>
          <a:p>
            <a:pPr defTabSz="358775"/>
            <a:r>
              <a:rPr lang="en-US" sz="2800" b="1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4. Một số nguyên tắc thiết kế của GraphQL</a:t>
            </a:r>
            <a:endParaRPr lang="en-US" sz="2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endParaRPr lang="en-US" sz="1400">
              <a:solidFill>
                <a:schemeClr val="bg1">
                  <a:alpha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defTabSz="358775">
              <a:buFontTx/>
              <a:buChar char="-"/>
            </a:pPr>
            <a:r>
              <a:rPr lang="en-US" sz="2400">
                <a:solidFill>
                  <a:schemeClr val="bg1">
                    <a:alpha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Hierarchical: (phân cấp)</a:t>
            </a:r>
          </a:p>
        </p:txBody>
      </p:sp>
      <p:pic>
        <p:nvPicPr>
          <p:cNvPr id="3" name="Hình ảnh 2" descr="Ảnh có chứa bản đồ, văn bản&#10;&#10;Mô tả được tạo với mức tin cậy rất cao">
            <a:extLst>
              <a:ext uri="{FF2B5EF4-FFF2-40B4-BE49-F238E27FC236}">
                <a16:creationId xmlns:a16="http://schemas.microsoft.com/office/drawing/2014/main" id="{9FC1CFEF-CD8F-4E2A-A15F-9E9F32C59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86" y="2785599"/>
            <a:ext cx="6528814" cy="3514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296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719</Words>
  <Application>Microsoft Office PowerPoint</Application>
  <PresentationFormat>Tùy chỉnh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Noto Sans</vt:lpstr>
      <vt:lpstr>Noto Sans Bold</vt:lpstr>
      <vt:lpstr>Noto Sans SemBd</vt:lpstr>
      <vt:lpstr>Rubik</vt:lpstr>
      <vt:lpstr>Ai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Phạm Hồng Phúc</dc:creator>
  <cp:lastModifiedBy>Hồng Phúc Phạm</cp:lastModifiedBy>
  <cp:revision>58</cp:revision>
  <dcterms:created xsi:type="dcterms:W3CDTF">2017-11-27T00:20:27Z</dcterms:created>
  <dcterms:modified xsi:type="dcterms:W3CDTF">2019-03-03T17:35:21Z</dcterms:modified>
</cp:coreProperties>
</file>