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14"/>
  </p:notesMasterIdLst>
  <p:handoutMasterIdLst>
    <p:handoutMasterId r:id="rId15"/>
  </p:handoutMasterIdLst>
  <p:sldIdLst>
    <p:sldId id="2178" r:id="rId6"/>
    <p:sldId id="2179" r:id="rId7"/>
    <p:sldId id="2213" r:id="rId8"/>
    <p:sldId id="2212" r:id="rId9"/>
    <p:sldId id="1881" r:id="rId10"/>
    <p:sldId id="2211" r:id="rId11"/>
    <p:sldId id="2202" r:id="rId12"/>
    <p:sldId id="2207" r:id="rId1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Ready Light Template (Confidential)" id="{38B656EC-D568-4EF7-8842-9FA1AE1192C9}">
          <p14:sldIdLst>
            <p14:sldId id="2178"/>
            <p14:sldId id="2179"/>
            <p14:sldId id="2213"/>
            <p14:sldId id="2212"/>
            <p14:sldId id="1881"/>
            <p14:sldId id="2211"/>
            <p14:sldId id="2202"/>
            <p14:sldId id="220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0000"/>
    <a:srgbClr val="F0360C"/>
    <a:srgbClr val="000000"/>
    <a:srgbClr val="5B6B86"/>
    <a:srgbClr val="50E6FF"/>
    <a:srgbClr val="FEF000"/>
    <a:srgbClr val="3B2E58"/>
    <a:srgbClr val="243A5E"/>
    <a:srgbClr val="274B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534" autoAdjust="0"/>
  </p:normalViewPr>
  <p:slideViewPr>
    <p:cSldViewPr snapToGrid="0">
      <p:cViewPr varScale="1">
        <p:scale>
          <a:sx n="103" d="100"/>
          <a:sy n="103" d="100"/>
        </p:scale>
        <p:origin x="41" y="6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ndan Karma" userId="S::kukarma@microsoft.com::6e942a00-3292-4e91-b11d-e22069d7a17e" providerId="AD" clId="Web-{052FCBD3-2C38-C7BC-5379-BD83F89EB4AE}"/>
    <pc:docChg chg="addSld modSld modSection">
      <pc:chgData name="Kundan Karma" userId="S::kukarma@microsoft.com::6e942a00-3292-4e91-b11d-e22069d7a17e" providerId="AD" clId="Web-{052FCBD3-2C38-C7BC-5379-BD83F89EB4AE}" dt="2020-01-29T20:48:10.614" v="112" actId="1076"/>
      <pc:docMkLst>
        <pc:docMk/>
      </pc:docMkLst>
      <pc:sldChg chg="addSp delSp modSp new mod setBg modClrScheme chgLayout">
        <pc:chgData name="Kundan Karma" userId="S::kukarma@microsoft.com::6e942a00-3292-4e91-b11d-e22069d7a17e" providerId="AD" clId="Web-{052FCBD3-2C38-C7BC-5379-BD83F89EB4AE}" dt="2020-01-29T20:48:10.614" v="112" actId="1076"/>
        <pc:sldMkLst>
          <pc:docMk/>
          <pc:sldMk cId="3172690169" sldId="2076136811"/>
        </pc:sldMkLst>
        <pc:spChg chg="del">
          <ac:chgData name="Kundan Karma" userId="S::kukarma@microsoft.com::6e942a00-3292-4e91-b11d-e22069d7a17e" providerId="AD" clId="Web-{052FCBD3-2C38-C7BC-5379-BD83F89EB4AE}" dt="2020-01-29T20:38:37.393" v="2"/>
          <ac:spMkLst>
            <pc:docMk/>
            <pc:sldMk cId="3172690169" sldId="2076136811"/>
            <ac:spMk id="2" creationId="{7C62F763-5187-4A94-9729-E8C8104A1736}"/>
          </ac:spMkLst>
        </pc:spChg>
        <pc:spChg chg="del">
          <ac:chgData name="Kundan Karma" userId="S::kukarma@microsoft.com::6e942a00-3292-4e91-b11d-e22069d7a17e" providerId="AD" clId="Web-{052FCBD3-2C38-C7BC-5379-BD83F89EB4AE}" dt="2020-01-29T20:38:33.009" v="1"/>
          <ac:spMkLst>
            <pc:docMk/>
            <pc:sldMk cId="3172690169" sldId="2076136811"/>
            <ac:spMk id="3" creationId="{3BBFDBE7-38E7-4D12-89B2-03A5DE6245EB}"/>
          </ac:spMkLst>
        </pc:spChg>
        <pc:spChg chg="add del mod">
          <ac:chgData name="Kundan Karma" userId="S::kukarma@microsoft.com::6e942a00-3292-4e91-b11d-e22069d7a17e" providerId="AD" clId="Web-{052FCBD3-2C38-C7BC-5379-BD83F89EB4AE}" dt="2020-01-29T20:42:10.785" v="15"/>
          <ac:spMkLst>
            <pc:docMk/>
            <pc:sldMk cId="3172690169" sldId="2076136811"/>
            <ac:spMk id="9" creationId="{66F2F03E-7456-4088-B752-DEC6EF31E306}"/>
          </ac:spMkLst>
        </pc:spChg>
        <pc:spChg chg="add del mod">
          <ac:chgData name="Kundan Karma" userId="S::kukarma@microsoft.com::6e942a00-3292-4e91-b11d-e22069d7a17e" providerId="AD" clId="Web-{052FCBD3-2C38-C7BC-5379-BD83F89EB4AE}" dt="2020-01-29T20:39:53.144" v="12"/>
          <ac:spMkLst>
            <pc:docMk/>
            <pc:sldMk cId="3172690169" sldId="2076136811"/>
            <ac:spMk id="11" creationId="{88E97213-EA18-4896-8C21-A0590D078016}"/>
          </ac:spMkLst>
        </pc:spChg>
        <pc:spChg chg="add del mod">
          <ac:chgData name="Kundan Karma" userId="S::kukarma@microsoft.com::6e942a00-3292-4e91-b11d-e22069d7a17e" providerId="AD" clId="Web-{052FCBD3-2C38-C7BC-5379-BD83F89EB4AE}" dt="2020-01-29T20:39:53.144" v="12"/>
          <ac:spMkLst>
            <pc:docMk/>
            <pc:sldMk cId="3172690169" sldId="2076136811"/>
            <ac:spMk id="13" creationId="{F15F3735-61FB-40A2-AF82-6ECF07282EC0}"/>
          </ac:spMkLst>
        </pc:spChg>
        <pc:spChg chg="add mod">
          <ac:chgData name="Kundan Karma" userId="S::kukarma@microsoft.com::6e942a00-3292-4e91-b11d-e22069d7a17e" providerId="AD" clId="Web-{052FCBD3-2C38-C7BC-5379-BD83F89EB4AE}" dt="2020-01-29T20:48:10.614" v="112" actId="1076"/>
          <ac:spMkLst>
            <pc:docMk/>
            <pc:sldMk cId="3172690169" sldId="2076136811"/>
            <ac:spMk id="14" creationId="{F4EBAA80-110E-4F0B-9203-80A3BC41A6C6}"/>
          </ac:spMkLst>
        </pc:spChg>
        <pc:spChg chg="add del mod">
          <ac:chgData name="Kundan Karma" userId="S::kukarma@microsoft.com::6e942a00-3292-4e91-b11d-e22069d7a17e" providerId="AD" clId="Web-{052FCBD3-2C38-C7BC-5379-BD83F89EB4AE}" dt="2020-01-29T20:39:53.144" v="12"/>
          <ac:spMkLst>
            <pc:docMk/>
            <pc:sldMk cId="3172690169" sldId="2076136811"/>
            <ac:spMk id="15" creationId="{3F60AC72-B3F1-42C7-B6DF-A3A1B4A79688}"/>
          </ac:spMkLst>
        </pc:spChg>
        <pc:picChg chg="add del mod ord modCrop">
          <ac:chgData name="Kundan Karma" userId="S::kukarma@microsoft.com::6e942a00-3292-4e91-b11d-e22069d7a17e" providerId="AD" clId="Web-{052FCBD3-2C38-C7BC-5379-BD83F89EB4AE}" dt="2020-01-29T20:42:06.035" v="14"/>
          <ac:picMkLst>
            <pc:docMk/>
            <pc:sldMk cId="3172690169" sldId="2076136811"/>
            <ac:picMk id="4" creationId="{99F6E9BE-C468-4587-8988-6CE90B5293CD}"/>
          </ac:picMkLst>
        </pc:picChg>
        <pc:picChg chg="add del mod">
          <ac:chgData name="Kundan Karma" userId="S::kukarma@microsoft.com::6e942a00-3292-4e91-b11d-e22069d7a17e" providerId="AD" clId="Web-{052FCBD3-2C38-C7BC-5379-BD83F89EB4AE}" dt="2020-01-29T20:40:07.441" v="13"/>
          <ac:picMkLst>
            <pc:docMk/>
            <pc:sldMk cId="3172690169" sldId="2076136811"/>
            <ac:picMk id="6" creationId="{BCCC94B1-541A-4C95-9966-304C7DAB590C}"/>
          </ac:picMkLst>
        </pc:picChg>
        <pc:picChg chg="add mod ord">
          <ac:chgData name="Kundan Karma" userId="S::kukarma@microsoft.com::6e942a00-3292-4e91-b11d-e22069d7a17e" providerId="AD" clId="Web-{052FCBD3-2C38-C7BC-5379-BD83F89EB4AE}" dt="2020-01-29T20:42:25.988" v="20"/>
          <ac:picMkLst>
            <pc:docMk/>
            <pc:sldMk cId="3172690169" sldId="2076136811"/>
            <ac:picMk id="10" creationId="{80907F54-5511-44FD-AE4B-24D75558D4F6}"/>
          </ac:picMkLst>
        </pc:picChg>
      </pc:sldChg>
    </pc:docChg>
  </pc:docChgLst>
  <pc:docChgLst>
    <pc:chgData name="Kundan Karma" userId="6e942a00-3292-4e91-b11d-e22069d7a17e" providerId="ADAL" clId="{C88C59C1-AF58-45C2-9C06-72BCDD30A27D}"/>
    <pc:docChg chg="undo custSel mod addSld modSld">
      <pc:chgData name="Kundan Karma" userId="6e942a00-3292-4e91-b11d-e22069d7a17e" providerId="ADAL" clId="{C88C59C1-AF58-45C2-9C06-72BCDD30A27D}" dt="2020-01-30T04:55:44.488" v="355" actId="20577"/>
      <pc:docMkLst>
        <pc:docMk/>
      </pc:docMkLst>
      <pc:sldChg chg="addSp delSp modSp add mod modAnim">
        <pc:chgData name="Kundan Karma" userId="6e942a00-3292-4e91-b11d-e22069d7a17e" providerId="ADAL" clId="{C88C59C1-AF58-45C2-9C06-72BCDD30A27D}" dt="2020-01-30T04:55:44.488" v="355" actId="20577"/>
        <pc:sldMkLst>
          <pc:docMk/>
          <pc:sldMk cId="2316235219" sldId="2228"/>
        </pc:sldMkLst>
        <pc:spChg chg="mod">
          <ac:chgData name="Kundan Karma" userId="6e942a00-3292-4e91-b11d-e22069d7a17e" providerId="ADAL" clId="{C88C59C1-AF58-45C2-9C06-72BCDD30A27D}" dt="2020-01-30T04:33:10.080" v="72" actId="20577"/>
          <ac:spMkLst>
            <pc:docMk/>
            <pc:sldMk cId="2316235219" sldId="2228"/>
            <ac:spMk id="2" creationId="{C5EBA5BC-0FB7-4638-B66E-705575DA2CBF}"/>
          </ac:spMkLst>
        </pc:spChg>
        <pc:spChg chg="add del mod">
          <ac:chgData name="Kundan Karma" userId="6e942a00-3292-4e91-b11d-e22069d7a17e" providerId="ADAL" clId="{C88C59C1-AF58-45C2-9C06-72BCDD30A27D}" dt="2020-01-30T04:46:52.632" v="296" actId="1076"/>
          <ac:spMkLst>
            <pc:docMk/>
            <pc:sldMk cId="2316235219" sldId="2228"/>
            <ac:spMk id="17" creationId="{E9AEA4D5-0344-408B-81B8-81F176F0CA1A}"/>
          </ac:spMkLst>
        </pc:spChg>
        <pc:spChg chg="mod">
          <ac:chgData name="Kundan Karma" userId="6e942a00-3292-4e91-b11d-e22069d7a17e" providerId="ADAL" clId="{C88C59C1-AF58-45C2-9C06-72BCDD30A27D}" dt="2020-01-30T04:33:58.157" v="110" actId="20577"/>
          <ac:spMkLst>
            <pc:docMk/>
            <pc:sldMk cId="2316235219" sldId="2228"/>
            <ac:spMk id="25" creationId="{D8871EB6-0E30-48FC-A2FB-4AA36F9F243F}"/>
          </ac:spMkLst>
        </pc:spChg>
        <pc:spChg chg="mod">
          <ac:chgData name="Kundan Karma" userId="6e942a00-3292-4e91-b11d-e22069d7a17e" providerId="ADAL" clId="{C88C59C1-AF58-45C2-9C06-72BCDD30A27D}" dt="2020-01-30T04:35:05.882" v="121" actId="20577"/>
          <ac:spMkLst>
            <pc:docMk/>
            <pc:sldMk cId="2316235219" sldId="2228"/>
            <ac:spMk id="27" creationId="{2E6E921B-5532-4CBF-9B79-3015F0DC1520}"/>
          </ac:spMkLst>
        </pc:spChg>
        <pc:spChg chg="mod">
          <ac:chgData name="Kundan Karma" userId="6e942a00-3292-4e91-b11d-e22069d7a17e" providerId="ADAL" clId="{C88C59C1-AF58-45C2-9C06-72BCDD30A27D}" dt="2020-01-30T04:55:44.488" v="355" actId="20577"/>
          <ac:spMkLst>
            <pc:docMk/>
            <pc:sldMk cId="2316235219" sldId="2228"/>
            <ac:spMk id="30" creationId="{52EED68E-8987-4BC0-9CAC-2BE2B1F3581D}"/>
          </ac:spMkLst>
        </pc:spChg>
        <pc:spChg chg="mod">
          <ac:chgData name="Kundan Karma" userId="6e942a00-3292-4e91-b11d-e22069d7a17e" providerId="ADAL" clId="{C88C59C1-AF58-45C2-9C06-72BCDD30A27D}" dt="2020-01-30T04:36:25.469" v="201" actId="20577"/>
          <ac:spMkLst>
            <pc:docMk/>
            <pc:sldMk cId="2316235219" sldId="2228"/>
            <ac:spMk id="31" creationId="{943B9012-C0B0-4B44-83A4-5A184C43A0F8}"/>
          </ac:spMkLst>
        </pc:spChg>
        <pc:spChg chg="mod">
          <ac:chgData name="Kundan Karma" userId="6e942a00-3292-4e91-b11d-e22069d7a17e" providerId="ADAL" clId="{C88C59C1-AF58-45C2-9C06-72BCDD30A27D}" dt="2020-01-30T04:36:39.524" v="222" actId="20577"/>
          <ac:spMkLst>
            <pc:docMk/>
            <pc:sldMk cId="2316235219" sldId="2228"/>
            <ac:spMk id="32" creationId="{FA16BB40-496F-4CDC-8D7A-7E9F6B79A8BE}"/>
          </ac:spMkLst>
        </pc:spChg>
        <pc:spChg chg="add mod">
          <ac:chgData name="Kundan Karma" userId="6e942a00-3292-4e91-b11d-e22069d7a17e" providerId="ADAL" clId="{C88C59C1-AF58-45C2-9C06-72BCDD30A27D}" dt="2020-01-30T04:47:36.129" v="301" actId="1076"/>
          <ac:spMkLst>
            <pc:docMk/>
            <pc:sldMk cId="2316235219" sldId="2228"/>
            <ac:spMk id="33" creationId="{AEF4B10D-F017-4FDB-A740-6AFA70836C45}"/>
          </ac:spMkLst>
        </pc:spChg>
        <pc:spChg chg="add mod">
          <ac:chgData name="Kundan Karma" userId="6e942a00-3292-4e91-b11d-e22069d7a17e" providerId="ADAL" clId="{C88C59C1-AF58-45C2-9C06-72BCDD30A27D}" dt="2020-01-30T04:48:02.766" v="306" actId="1076"/>
          <ac:spMkLst>
            <pc:docMk/>
            <pc:sldMk cId="2316235219" sldId="2228"/>
            <ac:spMk id="34" creationId="{7EF448DA-328C-42CE-878C-9479566023B1}"/>
          </ac:spMkLst>
        </pc:spChg>
        <pc:spChg chg="add mod">
          <ac:chgData name="Kundan Karma" userId="6e942a00-3292-4e91-b11d-e22069d7a17e" providerId="ADAL" clId="{C88C59C1-AF58-45C2-9C06-72BCDD30A27D}" dt="2020-01-30T04:48:25.322" v="313" actId="1076"/>
          <ac:spMkLst>
            <pc:docMk/>
            <pc:sldMk cId="2316235219" sldId="2228"/>
            <ac:spMk id="35" creationId="{A48847F5-E910-4AC8-B944-7DCC23E3CE11}"/>
          </ac:spMkLst>
        </pc:spChg>
        <pc:spChg chg="mod">
          <ac:chgData name="Kundan Karma" userId="6e942a00-3292-4e91-b11d-e22069d7a17e" providerId="ADAL" clId="{C88C59C1-AF58-45C2-9C06-72BCDD30A27D}" dt="2020-01-30T04:37:17.436" v="260" actId="20577"/>
          <ac:spMkLst>
            <pc:docMk/>
            <pc:sldMk cId="2316235219" sldId="2228"/>
            <ac:spMk id="49" creationId="{943B9012-C0B0-4B44-83A4-5A184C43A0F8}"/>
          </ac:spMkLst>
        </pc:spChg>
        <pc:spChg chg="del">
          <ac:chgData name="Kundan Karma" userId="6e942a00-3292-4e91-b11d-e22069d7a17e" providerId="ADAL" clId="{C88C59C1-AF58-45C2-9C06-72BCDD30A27D}" dt="2020-01-30T04:47:20.119" v="297" actId="478"/>
          <ac:spMkLst>
            <pc:docMk/>
            <pc:sldMk cId="2316235219" sldId="2228"/>
            <ac:spMk id="61" creationId="{F6556584-970D-4B8E-A73A-3A98F78A614A}"/>
          </ac:spMkLst>
        </pc:spChg>
        <pc:spChg chg="del mod">
          <ac:chgData name="Kundan Karma" userId="6e942a00-3292-4e91-b11d-e22069d7a17e" providerId="ADAL" clId="{C88C59C1-AF58-45C2-9C06-72BCDD30A27D}" dt="2020-01-30T04:47:46.686" v="302" actId="478"/>
          <ac:spMkLst>
            <pc:docMk/>
            <pc:sldMk cId="2316235219" sldId="2228"/>
            <ac:spMk id="73" creationId="{A31BCD53-8416-4BE5-B301-45000BD1E1D5}"/>
          </ac:spMkLst>
        </pc:spChg>
        <pc:grpChg chg="mod topLvl">
          <ac:chgData name="Kundan Karma" userId="6e942a00-3292-4e91-b11d-e22069d7a17e" providerId="ADAL" clId="{C88C59C1-AF58-45C2-9C06-72BCDD30A27D}" dt="2020-01-30T04:39:22.345" v="267" actId="165"/>
          <ac:grpSpMkLst>
            <pc:docMk/>
            <pc:sldMk cId="2316235219" sldId="2228"/>
            <ac:grpSpMk id="4" creationId="{00000000-0000-0000-0000-000000000000}"/>
          </ac:grpSpMkLst>
        </pc:grpChg>
        <pc:grpChg chg="mod topLvl">
          <ac:chgData name="Kundan Karma" userId="6e942a00-3292-4e91-b11d-e22069d7a17e" providerId="ADAL" clId="{C88C59C1-AF58-45C2-9C06-72BCDD30A27D}" dt="2020-01-30T04:47:20.119" v="297" actId="478"/>
          <ac:grpSpMkLst>
            <pc:docMk/>
            <pc:sldMk cId="2316235219" sldId="2228"/>
            <ac:grpSpMk id="5" creationId="{00000000-0000-0000-0000-000000000000}"/>
          </ac:grpSpMkLst>
        </pc:grpChg>
        <pc:grpChg chg="mod topLvl">
          <ac:chgData name="Kundan Karma" userId="6e942a00-3292-4e91-b11d-e22069d7a17e" providerId="ADAL" clId="{C88C59C1-AF58-45C2-9C06-72BCDD30A27D}" dt="2020-01-30T04:39:22.345" v="267" actId="165"/>
          <ac:grpSpMkLst>
            <pc:docMk/>
            <pc:sldMk cId="2316235219" sldId="2228"/>
            <ac:grpSpMk id="6" creationId="{00000000-0000-0000-0000-000000000000}"/>
          </ac:grpSpMkLst>
        </pc:grpChg>
        <pc:grpChg chg="mod topLvl">
          <ac:chgData name="Kundan Karma" userId="6e942a00-3292-4e91-b11d-e22069d7a17e" providerId="ADAL" clId="{C88C59C1-AF58-45C2-9C06-72BCDD30A27D}" dt="2020-01-30T04:47:25.358" v="300" actId="1076"/>
          <ac:grpSpMkLst>
            <pc:docMk/>
            <pc:sldMk cId="2316235219" sldId="2228"/>
            <ac:grpSpMk id="7" creationId="{00000000-0000-0000-0000-000000000000}"/>
          </ac:grpSpMkLst>
        </pc:grpChg>
        <pc:grpChg chg="mod topLvl">
          <ac:chgData name="Kundan Karma" userId="6e942a00-3292-4e91-b11d-e22069d7a17e" providerId="ADAL" clId="{C88C59C1-AF58-45C2-9C06-72BCDD30A27D}" dt="2020-01-30T04:39:22.345" v="267" actId="165"/>
          <ac:grpSpMkLst>
            <pc:docMk/>
            <pc:sldMk cId="2316235219" sldId="2228"/>
            <ac:grpSpMk id="8" creationId="{00000000-0000-0000-0000-000000000000}"/>
          </ac:grpSpMkLst>
        </pc:grpChg>
        <pc:grpChg chg="mod topLvl">
          <ac:chgData name="Kundan Karma" userId="6e942a00-3292-4e91-b11d-e22069d7a17e" providerId="ADAL" clId="{C88C59C1-AF58-45C2-9C06-72BCDD30A27D}" dt="2020-01-30T04:48:11.248" v="309" actId="1076"/>
          <ac:grpSpMkLst>
            <pc:docMk/>
            <pc:sldMk cId="2316235219" sldId="2228"/>
            <ac:grpSpMk id="9" creationId="{00000000-0000-0000-0000-000000000000}"/>
          </ac:grpSpMkLst>
        </pc:grpChg>
        <pc:grpChg chg="mod topLvl">
          <ac:chgData name="Kundan Karma" userId="6e942a00-3292-4e91-b11d-e22069d7a17e" providerId="ADAL" clId="{C88C59C1-AF58-45C2-9C06-72BCDD30A27D}" dt="2020-01-30T04:39:22.345" v="267" actId="165"/>
          <ac:grpSpMkLst>
            <pc:docMk/>
            <pc:sldMk cId="2316235219" sldId="2228"/>
            <ac:grpSpMk id="10" creationId="{00000000-0000-0000-0000-000000000000}"/>
          </ac:grpSpMkLst>
        </pc:grpChg>
        <pc:grpChg chg="del mod">
          <ac:chgData name="Kundan Karma" userId="6e942a00-3292-4e91-b11d-e22069d7a17e" providerId="ADAL" clId="{C88C59C1-AF58-45C2-9C06-72BCDD30A27D}" dt="2020-01-30T04:39:22.345" v="267" actId="165"/>
          <ac:grpSpMkLst>
            <pc:docMk/>
            <pc:sldMk cId="2316235219" sldId="2228"/>
            <ac:grpSpMk id="12" creationId="{00000000-0000-0000-0000-000000000000}"/>
          </ac:grpSpMkLst>
        </pc:grpChg>
        <pc:picChg chg="add del mod">
          <ac:chgData name="Kundan Karma" userId="6e942a00-3292-4e91-b11d-e22069d7a17e" providerId="ADAL" clId="{C88C59C1-AF58-45C2-9C06-72BCDD30A27D}" dt="2020-01-30T04:43:28.922" v="290" actId="478"/>
          <ac:picMkLst>
            <pc:docMk/>
            <pc:sldMk cId="2316235219" sldId="2228"/>
            <ac:picMk id="3" creationId="{4A87A444-9A51-45D6-A7FE-D936BF91B1D3}"/>
          </ac:picMkLst>
        </pc:picChg>
        <pc:picChg chg="del">
          <ac:chgData name="Kundan Karma" userId="6e942a00-3292-4e91-b11d-e22069d7a17e" providerId="ADAL" clId="{C88C59C1-AF58-45C2-9C06-72BCDD30A27D}" dt="2020-01-30T04:48:19.110" v="311" actId="478"/>
          <ac:picMkLst>
            <pc:docMk/>
            <pc:sldMk cId="2316235219" sldId="2228"/>
            <ac:picMk id="13" creationId="{00000000-0000-0000-0000-000000000000}"/>
          </ac:picMkLst>
        </pc:picChg>
      </pc:sldChg>
      <pc:sldChg chg="addSp delSp modSp mod modClrScheme modAnim chgLayout">
        <pc:chgData name="Kundan Karma" userId="6e942a00-3292-4e91-b11d-e22069d7a17e" providerId="ADAL" clId="{C88C59C1-AF58-45C2-9C06-72BCDD30A27D}" dt="2020-01-29T20:54:07.103" v="38"/>
        <pc:sldMkLst>
          <pc:docMk/>
          <pc:sldMk cId="3172690169" sldId="2076136811"/>
        </pc:sldMkLst>
        <pc:spChg chg="add mod">
          <ac:chgData name="Kundan Karma" userId="6e942a00-3292-4e91-b11d-e22069d7a17e" providerId="ADAL" clId="{C88C59C1-AF58-45C2-9C06-72BCDD30A27D}" dt="2020-01-29T20:53:50.553" v="36" actId="255"/>
          <ac:spMkLst>
            <pc:docMk/>
            <pc:sldMk cId="3172690169" sldId="2076136811"/>
            <ac:spMk id="2" creationId="{D7ABE592-42AA-4911-A718-93CD3EEB28A2}"/>
          </ac:spMkLst>
        </pc:spChg>
        <pc:spChg chg="add del">
          <ac:chgData name="Kundan Karma" userId="6e942a00-3292-4e91-b11d-e22069d7a17e" providerId="ADAL" clId="{C88C59C1-AF58-45C2-9C06-72BCDD30A27D}" dt="2020-01-29T20:53:17.235" v="29" actId="26606"/>
          <ac:spMkLst>
            <pc:docMk/>
            <pc:sldMk cId="3172690169" sldId="2076136811"/>
            <ac:spMk id="12" creationId="{14F2B3FF-AB4A-4FB7-877D-1936D3186BD2}"/>
          </ac:spMkLst>
        </pc:spChg>
        <pc:spChg chg="del mod">
          <ac:chgData name="Kundan Karma" userId="6e942a00-3292-4e91-b11d-e22069d7a17e" providerId="ADAL" clId="{C88C59C1-AF58-45C2-9C06-72BCDD30A27D}" dt="2020-01-29T20:53:06.101" v="25" actId="478"/>
          <ac:spMkLst>
            <pc:docMk/>
            <pc:sldMk cId="3172690169" sldId="2076136811"/>
            <ac:spMk id="14" creationId="{F4EBAA80-110E-4F0B-9203-80A3BC41A6C6}"/>
          </ac:spMkLst>
        </pc:spChg>
        <pc:picChg chg="mod ord">
          <ac:chgData name="Kundan Karma" userId="6e942a00-3292-4e91-b11d-e22069d7a17e" providerId="ADAL" clId="{C88C59C1-AF58-45C2-9C06-72BCDD30A27D}" dt="2020-01-29T20:53:17.241" v="30" actId="26606"/>
          <ac:picMkLst>
            <pc:docMk/>
            <pc:sldMk cId="3172690169" sldId="2076136811"/>
            <ac:picMk id="10" creationId="{80907F54-5511-44FD-AE4B-24D75558D4F6}"/>
          </ac:picMkLst>
        </pc:picChg>
      </pc:sldChg>
    </pc:docChg>
  </pc:docChgLst>
  <pc:docChgLst>
    <pc:chgData name="Deepak Sanghi" userId="fa1058c3-8d58-4809-83c0-282ed4b11f9e" providerId="ADAL" clId="{50B9AB33-54D3-4E29-885D-A32A8D1EA159}"/>
    <pc:docChg chg="delSld modSld modSection">
      <pc:chgData name="Deepak Sanghi" userId="fa1058c3-8d58-4809-83c0-282ed4b11f9e" providerId="ADAL" clId="{50B9AB33-54D3-4E29-885D-A32A8D1EA159}" dt="2020-01-21T17:02:57.322" v="17" actId="2696"/>
      <pc:docMkLst>
        <pc:docMk/>
      </pc:docMkLst>
      <pc:sldChg chg="modAnim">
        <pc:chgData name="Deepak Sanghi" userId="fa1058c3-8d58-4809-83c0-282ed4b11f9e" providerId="ADAL" clId="{50B9AB33-54D3-4E29-885D-A32A8D1EA159}" dt="2020-01-20T14:38:30.553" v="16"/>
        <pc:sldMkLst>
          <pc:docMk/>
          <pc:sldMk cId="4161304873" sldId="2029"/>
        </pc:sldMkLst>
      </pc:sldChg>
      <pc:sldChg chg="del">
        <pc:chgData name="Deepak Sanghi" userId="fa1058c3-8d58-4809-83c0-282ed4b11f9e" providerId="ADAL" clId="{50B9AB33-54D3-4E29-885D-A32A8D1EA159}" dt="2020-01-21T17:02:57.322" v="17" actId="2696"/>
        <pc:sldMkLst>
          <pc:docMk/>
          <pc:sldMk cId="3674911114" sldId="2047"/>
        </pc:sldMkLst>
      </pc:sldChg>
      <pc:sldChg chg="modSp">
        <pc:chgData name="Deepak Sanghi" userId="fa1058c3-8d58-4809-83c0-282ed4b11f9e" providerId="ADAL" clId="{50B9AB33-54D3-4E29-885D-A32A8D1EA159}" dt="2020-01-20T14:36:06.188" v="15"/>
        <pc:sldMkLst>
          <pc:docMk/>
          <pc:sldMk cId="4244020052" sldId="2048"/>
        </pc:sldMkLst>
        <pc:graphicFrameChg chg="mod">
          <ac:chgData name="Deepak Sanghi" userId="fa1058c3-8d58-4809-83c0-282ed4b11f9e" providerId="ADAL" clId="{50B9AB33-54D3-4E29-885D-A32A8D1EA159}" dt="2020-01-20T14:36:06.188" v="15"/>
          <ac:graphicFrameMkLst>
            <pc:docMk/>
            <pc:sldMk cId="4244020052" sldId="2048"/>
            <ac:graphicFrameMk id="5" creationId="{5FDA0AF1-4552-42E4-97FC-EC52D394B13D}"/>
          </ac:graphicFrameMkLst>
        </pc:graphicFrameChg>
      </pc:sldChg>
    </pc:docChg>
  </pc:docChgLst>
  <pc:docChgLst>
    <pc:chgData name="Harkirat Singh" userId="08e33237-04a0-467b-8846-cbd2ede6046e" providerId="ADAL" clId="{8466A785-95AA-40E0-98A0-48D1B6E51A36}"/>
    <pc:docChg chg="undo custSel addSld delSld modSld sldOrd modSection">
      <pc:chgData name="Harkirat Singh" userId="08e33237-04a0-467b-8846-cbd2ede6046e" providerId="ADAL" clId="{8466A785-95AA-40E0-98A0-48D1B6E51A36}" dt="2020-01-22T01:20:31.270" v="174" actId="1076"/>
      <pc:docMkLst>
        <pc:docMk/>
      </pc:docMkLst>
      <pc:sldChg chg="modSp mod">
        <pc:chgData name="Harkirat Singh" userId="08e33237-04a0-467b-8846-cbd2ede6046e" providerId="ADAL" clId="{8466A785-95AA-40E0-98A0-48D1B6E51A36}" dt="2020-01-21T15:01:48.232" v="140" actId="20577"/>
        <pc:sldMkLst>
          <pc:docMk/>
          <pc:sldMk cId="1795078537" sldId="1661"/>
        </pc:sldMkLst>
        <pc:spChg chg="mod">
          <ac:chgData name="Harkirat Singh" userId="08e33237-04a0-467b-8846-cbd2ede6046e" providerId="ADAL" clId="{8466A785-95AA-40E0-98A0-48D1B6E51A36}" dt="2020-01-21T15:01:48.232" v="140" actId="20577"/>
          <ac:spMkLst>
            <pc:docMk/>
            <pc:sldMk cId="1795078537" sldId="1661"/>
            <ac:spMk id="6" creationId="{8993C853-1C0A-4877-A7C6-BD30DE79C900}"/>
          </ac:spMkLst>
        </pc:spChg>
      </pc:sldChg>
      <pc:sldChg chg="modSp mod">
        <pc:chgData name="Harkirat Singh" userId="08e33237-04a0-467b-8846-cbd2ede6046e" providerId="ADAL" clId="{8466A785-95AA-40E0-98A0-48D1B6E51A36}" dt="2020-01-21T15:02:01.033" v="144" actId="20577"/>
        <pc:sldMkLst>
          <pc:docMk/>
          <pc:sldMk cId="2892219758" sldId="1845"/>
        </pc:sldMkLst>
        <pc:spChg chg="mod">
          <ac:chgData name="Harkirat Singh" userId="08e33237-04a0-467b-8846-cbd2ede6046e" providerId="ADAL" clId="{8466A785-95AA-40E0-98A0-48D1B6E51A36}" dt="2020-01-21T15:02:01.033" v="144" actId="20577"/>
          <ac:spMkLst>
            <pc:docMk/>
            <pc:sldMk cId="2892219758" sldId="1845"/>
            <ac:spMk id="5" creationId="{00000000-0000-0000-0000-000000000000}"/>
          </ac:spMkLst>
        </pc:spChg>
      </pc:sldChg>
      <pc:sldChg chg="add del ord">
        <pc:chgData name="Harkirat Singh" userId="08e33237-04a0-467b-8846-cbd2ede6046e" providerId="ADAL" clId="{8466A785-95AA-40E0-98A0-48D1B6E51A36}" dt="2020-01-22T00:48:43.854" v="167" actId="20578"/>
        <pc:sldMkLst>
          <pc:docMk/>
          <pc:sldMk cId="538250404" sldId="1881"/>
        </pc:sldMkLst>
      </pc:sldChg>
      <pc:sldChg chg="ord">
        <pc:chgData name="Harkirat Singh" userId="08e33237-04a0-467b-8846-cbd2ede6046e" providerId="ADAL" clId="{8466A785-95AA-40E0-98A0-48D1B6E51A36}" dt="2020-01-22T00:43:49.034" v="157"/>
        <pc:sldMkLst>
          <pc:docMk/>
          <pc:sldMk cId="3470274274" sldId="2024"/>
        </pc:sldMkLst>
      </pc:sldChg>
      <pc:sldChg chg="modSp mod">
        <pc:chgData name="Harkirat Singh" userId="08e33237-04a0-467b-8846-cbd2ede6046e" providerId="ADAL" clId="{8466A785-95AA-40E0-98A0-48D1B6E51A36}" dt="2020-01-21T15:00:47.247" v="130" actId="14100"/>
        <pc:sldMkLst>
          <pc:docMk/>
          <pc:sldMk cId="1267962631" sldId="2040"/>
        </pc:sldMkLst>
        <pc:spChg chg="mod">
          <ac:chgData name="Harkirat Singh" userId="08e33237-04a0-467b-8846-cbd2ede6046e" providerId="ADAL" clId="{8466A785-95AA-40E0-98A0-48D1B6E51A36}" dt="2020-01-21T15:00:47.247" v="130" actId="14100"/>
          <ac:spMkLst>
            <pc:docMk/>
            <pc:sldMk cId="1267962631" sldId="2040"/>
            <ac:spMk id="7" creationId="{364362F5-717E-4F3A-B9A2-8E9222E0C8B9}"/>
          </ac:spMkLst>
        </pc:spChg>
        <pc:cxnChg chg="mod">
          <ac:chgData name="Harkirat Singh" userId="08e33237-04a0-467b-8846-cbd2ede6046e" providerId="ADAL" clId="{8466A785-95AA-40E0-98A0-48D1B6E51A36}" dt="2020-01-21T15:00:47.247" v="130" actId="14100"/>
          <ac:cxnSpMkLst>
            <pc:docMk/>
            <pc:sldMk cId="1267962631" sldId="2040"/>
            <ac:cxnSpMk id="20" creationId="{57309C1C-F5FE-442F-8DE3-3812C43AA15F}"/>
          </ac:cxnSpMkLst>
        </pc:cxnChg>
      </pc:sldChg>
      <pc:sldChg chg="addSp delSp modSp mod">
        <pc:chgData name="Harkirat Singh" userId="08e33237-04a0-467b-8846-cbd2ede6046e" providerId="ADAL" clId="{8466A785-95AA-40E0-98A0-48D1B6E51A36}" dt="2020-01-21T15:03:00.797" v="146" actId="478"/>
        <pc:sldMkLst>
          <pc:docMk/>
          <pc:sldMk cId="2457886844" sldId="2042"/>
        </pc:sldMkLst>
        <pc:spChg chg="add del mod">
          <ac:chgData name="Harkirat Singh" userId="08e33237-04a0-467b-8846-cbd2ede6046e" providerId="ADAL" clId="{8466A785-95AA-40E0-98A0-48D1B6E51A36}" dt="2020-01-21T15:03:00.797" v="146" actId="478"/>
          <ac:spMkLst>
            <pc:docMk/>
            <pc:sldMk cId="2457886844" sldId="2042"/>
            <ac:spMk id="3" creationId="{79388CBA-F7FA-4557-9707-AD0462860D45}"/>
          </ac:spMkLst>
        </pc:spChg>
        <pc:spChg chg="del">
          <ac:chgData name="Harkirat Singh" userId="08e33237-04a0-467b-8846-cbd2ede6046e" providerId="ADAL" clId="{8466A785-95AA-40E0-98A0-48D1B6E51A36}" dt="2020-01-21T15:02:58.613" v="145" actId="478"/>
          <ac:spMkLst>
            <pc:docMk/>
            <pc:sldMk cId="2457886844" sldId="2042"/>
            <ac:spMk id="6" creationId="{8993C853-1C0A-4877-A7C6-BD30DE79C900}"/>
          </ac:spMkLst>
        </pc:spChg>
      </pc:sldChg>
      <pc:sldChg chg="addSp delSp modSp mod">
        <pc:chgData name="Harkirat Singh" userId="08e33237-04a0-467b-8846-cbd2ede6046e" providerId="ADAL" clId="{8466A785-95AA-40E0-98A0-48D1B6E51A36}" dt="2020-01-21T15:03:09.398" v="148" actId="478"/>
        <pc:sldMkLst>
          <pc:docMk/>
          <pc:sldMk cId="1965793190" sldId="2043"/>
        </pc:sldMkLst>
        <pc:spChg chg="add del mod">
          <ac:chgData name="Harkirat Singh" userId="08e33237-04a0-467b-8846-cbd2ede6046e" providerId="ADAL" clId="{8466A785-95AA-40E0-98A0-48D1B6E51A36}" dt="2020-01-21T15:03:09.398" v="148" actId="478"/>
          <ac:spMkLst>
            <pc:docMk/>
            <pc:sldMk cId="1965793190" sldId="2043"/>
            <ac:spMk id="3" creationId="{1A42D319-1BDF-4C02-9CA2-9004D016111E}"/>
          </ac:spMkLst>
        </pc:spChg>
        <pc:spChg chg="del">
          <ac:chgData name="Harkirat Singh" userId="08e33237-04a0-467b-8846-cbd2ede6046e" providerId="ADAL" clId="{8466A785-95AA-40E0-98A0-48D1B6E51A36}" dt="2020-01-21T15:03:05.316" v="147" actId="478"/>
          <ac:spMkLst>
            <pc:docMk/>
            <pc:sldMk cId="1965793190" sldId="2043"/>
            <ac:spMk id="6" creationId="{8993C853-1C0A-4877-A7C6-BD30DE79C900}"/>
          </ac:spMkLst>
        </pc:spChg>
      </pc:sldChg>
      <pc:sldChg chg="addSp delSp modSp mod">
        <pc:chgData name="Harkirat Singh" userId="08e33237-04a0-467b-8846-cbd2ede6046e" providerId="ADAL" clId="{8466A785-95AA-40E0-98A0-48D1B6E51A36}" dt="2020-01-21T15:01:35.111" v="132" actId="478"/>
        <pc:sldMkLst>
          <pc:docMk/>
          <pc:sldMk cId="3343194380" sldId="2044"/>
        </pc:sldMkLst>
        <pc:spChg chg="add del mod">
          <ac:chgData name="Harkirat Singh" userId="08e33237-04a0-467b-8846-cbd2ede6046e" providerId="ADAL" clId="{8466A785-95AA-40E0-98A0-48D1B6E51A36}" dt="2020-01-21T15:01:35.111" v="132" actId="478"/>
          <ac:spMkLst>
            <pc:docMk/>
            <pc:sldMk cId="3343194380" sldId="2044"/>
            <ac:spMk id="3" creationId="{80B9E508-58EB-481B-B5F5-4A4926F16674}"/>
          </ac:spMkLst>
        </pc:spChg>
        <pc:spChg chg="del">
          <ac:chgData name="Harkirat Singh" userId="08e33237-04a0-467b-8846-cbd2ede6046e" providerId="ADAL" clId="{8466A785-95AA-40E0-98A0-48D1B6E51A36}" dt="2020-01-21T15:01:31.616" v="131" actId="478"/>
          <ac:spMkLst>
            <pc:docMk/>
            <pc:sldMk cId="3343194380" sldId="2044"/>
            <ac:spMk id="6" creationId="{8993C853-1C0A-4877-A7C6-BD30DE79C900}"/>
          </ac:spMkLst>
        </pc:spChg>
      </pc:sldChg>
      <pc:sldChg chg="addSp delSp modSp mod">
        <pc:chgData name="Harkirat Singh" userId="08e33237-04a0-467b-8846-cbd2ede6046e" providerId="ADAL" clId="{8466A785-95AA-40E0-98A0-48D1B6E51A36}" dt="2020-01-21T15:03:17.452" v="151" actId="478"/>
        <pc:sldMkLst>
          <pc:docMk/>
          <pc:sldMk cId="820372540" sldId="2045"/>
        </pc:sldMkLst>
        <pc:spChg chg="add del mod">
          <ac:chgData name="Harkirat Singh" userId="08e33237-04a0-467b-8846-cbd2ede6046e" providerId="ADAL" clId="{8466A785-95AA-40E0-98A0-48D1B6E51A36}" dt="2020-01-21T15:03:17.452" v="151" actId="478"/>
          <ac:spMkLst>
            <pc:docMk/>
            <pc:sldMk cId="820372540" sldId="2045"/>
            <ac:spMk id="3" creationId="{9C9E6B0B-E3C9-4109-9809-D25E33B9F4D8}"/>
          </ac:spMkLst>
        </pc:spChg>
        <pc:spChg chg="del">
          <ac:chgData name="Harkirat Singh" userId="08e33237-04a0-467b-8846-cbd2ede6046e" providerId="ADAL" clId="{8466A785-95AA-40E0-98A0-48D1B6E51A36}" dt="2020-01-21T15:03:15.834" v="149" actId="478"/>
          <ac:spMkLst>
            <pc:docMk/>
            <pc:sldMk cId="820372540" sldId="2045"/>
            <ac:spMk id="6" creationId="{8993C853-1C0A-4877-A7C6-BD30DE79C900}"/>
          </ac:spMkLst>
        </pc:spChg>
      </pc:sldChg>
      <pc:sldChg chg="addSp delSp modSp mod">
        <pc:chgData name="Harkirat Singh" userId="08e33237-04a0-467b-8846-cbd2ede6046e" providerId="ADAL" clId="{8466A785-95AA-40E0-98A0-48D1B6E51A36}" dt="2020-01-21T15:03:29.995" v="153" actId="478"/>
        <pc:sldMkLst>
          <pc:docMk/>
          <pc:sldMk cId="980856175" sldId="2046"/>
        </pc:sldMkLst>
        <pc:spChg chg="add del mod">
          <ac:chgData name="Harkirat Singh" userId="08e33237-04a0-467b-8846-cbd2ede6046e" providerId="ADAL" clId="{8466A785-95AA-40E0-98A0-48D1B6E51A36}" dt="2020-01-21T15:03:29.995" v="153" actId="478"/>
          <ac:spMkLst>
            <pc:docMk/>
            <pc:sldMk cId="980856175" sldId="2046"/>
            <ac:spMk id="3" creationId="{4142C23E-F8DB-4A36-9F08-31032B31E9AF}"/>
          </ac:spMkLst>
        </pc:spChg>
        <pc:spChg chg="del">
          <ac:chgData name="Harkirat Singh" userId="08e33237-04a0-467b-8846-cbd2ede6046e" providerId="ADAL" clId="{8466A785-95AA-40E0-98A0-48D1B6E51A36}" dt="2020-01-21T15:03:27.712" v="152" actId="478"/>
          <ac:spMkLst>
            <pc:docMk/>
            <pc:sldMk cId="980856175" sldId="2046"/>
            <ac:spMk id="6" creationId="{8993C853-1C0A-4877-A7C6-BD30DE79C900}"/>
          </ac:spMkLst>
        </pc:spChg>
      </pc:sldChg>
      <pc:sldChg chg="modSp mod">
        <pc:chgData name="Harkirat Singh" userId="08e33237-04a0-467b-8846-cbd2ede6046e" providerId="ADAL" clId="{8466A785-95AA-40E0-98A0-48D1B6E51A36}" dt="2020-01-21T15:04:24.386" v="154" actId="14100"/>
        <pc:sldMkLst>
          <pc:docMk/>
          <pc:sldMk cId="3674911114" sldId="2047"/>
        </pc:sldMkLst>
        <pc:picChg chg="mod">
          <ac:chgData name="Harkirat Singh" userId="08e33237-04a0-467b-8846-cbd2ede6046e" providerId="ADAL" clId="{8466A785-95AA-40E0-98A0-48D1B6E51A36}" dt="2020-01-21T15:04:24.386" v="154" actId="14100"/>
          <ac:picMkLst>
            <pc:docMk/>
            <pc:sldMk cId="3674911114" sldId="2047"/>
            <ac:picMk id="6" creationId="{5C277410-21AC-4275-8AA9-E784C308CEC2}"/>
          </ac:picMkLst>
        </pc:picChg>
      </pc:sldChg>
      <pc:sldChg chg="modSp mod">
        <pc:chgData name="Harkirat Singh" userId="08e33237-04a0-467b-8846-cbd2ede6046e" providerId="ADAL" clId="{8466A785-95AA-40E0-98A0-48D1B6E51A36}" dt="2020-01-22T01:20:31.270" v="174" actId="1076"/>
        <pc:sldMkLst>
          <pc:docMk/>
          <pc:sldMk cId="31471208" sldId="2053"/>
        </pc:sldMkLst>
        <pc:spChg chg="mod">
          <ac:chgData name="Harkirat Singh" userId="08e33237-04a0-467b-8846-cbd2ede6046e" providerId="ADAL" clId="{8466A785-95AA-40E0-98A0-48D1B6E51A36}" dt="2020-01-22T01:20:31.270" v="174" actId="1076"/>
          <ac:spMkLst>
            <pc:docMk/>
            <pc:sldMk cId="31471208" sldId="2053"/>
            <ac:spMk id="2" creationId="{BCEA35C4-CA37-4CAD-B3D9-299B54D4907C}"/>
          </ac:spMkLst>
        </pc:spChg>
      </pc:sldChg>
      <pc:sldChg chg="add del">
        <pc:chgData name="Harkirat Singh" userId="08e33237-04a0-467b-8846-cbd2ede6046e" providerId="ADAL" clId="{8466A785-95AA-40E0-98A0-48D1B6E51A36}" dt="2020-01-21T10:45:13.500" v="1"/>
        <pc:sldMkLst>
          <pc:docMk/>
          <pc:sldMk cId="1368769585" sldId="2176"/>
        </pc:sldMkLst>
      </pc:sldChg>
      <pc:sldChg chg="modSp add del mod">
        <pc:chgData name="Harkirat Singh" userId="08e33237-04a0-467b-8846-cbd2ede6046e" providerId="ADAL" clId="{8466A785-95AA-40E0-98A0-48D1B6E51A36}" dt="2020-01-22T00:49:07.169" v="173" actId="20577"/>
        <pc:sldMkLst>
          <pc:docMk/>
          <pc:sldMk cId="2538620379" sldId="2177"/>
        </pc:sldMkLst>
        <pc:spChg chg="mod">
          <ac:chgData name="Harkirat Singh" userId="08e33237-04a0-467b-8846-cbd2ede6046e" providerId="ADAL" clId="{8466A785-95AA-40E0-98A0-48D1B6E51A36}" dt="2020-01-22T00:49:07.169" v="173" actId="20577"/>
          <ac:spMkLst>
            <pc:docMk/>
            <pc:sldMk cId="2538620379" sldId="2177"/>
            <ac:spMk id="3" creationId="{52C3CF2F-EDEC-451D-8371-5706FB262D3F}"/>
          </ac:spMkLst>
        </pc:spChg>
      </pc:sldChg>
      <pc:sldChg chg="add del">
        <pc:chgData name="Harkirat Singh" userId="08e33237-04a0-467b-8846-cbd2ede6046e" providerId="ADAL" clId="{8466A785-95AA-40E0-98A0-48D1B6E51A36}" dt="2020-01-21T10:45:13.500" v="1"/>
        <pc:sldMkLst>
          <pc:docMk/>
          <pc:sldMk cId="3203852804" sldId="2178"/>
        </pc:sldMkLst>
      </pc:sldChg>
      <pc:sldChg chg="add del modNotesTx">
        <pc:chgData name="Harkirat Singh" userId="08e33237-04a0-467b-8846-cbd2ede6046e" providerId="ADAL" clId="{8466A785-95AA-40E0-98A0-48D1B6E51A36}" dt="2020-01-21T11:13:35.580" v="127" actId="20577"/>
        <pc:sldMkLst>
          <pc:docMk/>
          <pc:sldMk cId="794309431" sldId="2179"/>
        </pc:sldMkLst>
      </pc:sldChg>
      <pc:sldChg chg="add del">
        <pc:chgData name="Harkirat Singh" userId="08e33237-04a0-467b-8846-cbd2ede6046e" providerId="ADAL" clId="{8466A785-95AA-40E0-98A0-48D1B6E51A36}" dt="2020-01-21T10:45:13.500" v="1"/>
        <pc:sldMkLst>
          <pc:docMk/>
          <pc:sldMk cId="3687344829" sldId="2180"/>
        </pc:sldMkLst>
      </pc:sldChg>
      <pc:sldChg chg="add del">
        <pc:chgData name="Harkirat Singh" userId="08e33237-04a0-467b-8846-cbd2ede6046e" providerId="ADAL" clId="{8466A785-95AA-40E0-98A0-48D1B6E51A36}" dt="2020-01-21T10:45:13.500" v="1"/>
        <pc:sldMkLst>
          <pc:docMk/>
          <pc:sldMk cId="2878751889" sldId="2181"/>
        </pc:sldMkLst>
      </pc:sldChg>
      <pc:sldChg chg="add del ord">
        <pc:chgData name="Harkirat Singh" userId="08e33237-04a0-467b-8846-cbd2ede6046e" providerId="ADAL" clId="{8466A785-95AA-40E0-98A0-48D1B6E51A36}" dt="2020-01-22T00:48:43.854" v="167" actId="20578"/>
        <pc:sldMkLst>
          <pc:docMk/>
          <pc:sldMk cId="2146454151" sldId="2182"/>
        </pc:sldMkLst>
      </pc:sldChg>
      <pc:sldChg chg="add del">
        <pc:chgData name="Harkirat Singh" userId="08e33237-04a0-467b-8846-cbd2ede6046e" providerId="ADAL" clId="{8466A785-95AA-40E0-98A0-48D1B6E51A36}" dt="2020-01-21T10:45:13.500" v="1"/>
        <pc:sldMkLst>
          <pc:docMk/>
          <pc:sldMk cId="2778654086" sldId="2183"/>
        </pc:sldMkLst>
      </pc:sldChg>
      <pc:sldChg chg="add del">
        <pc:chgData name="Harkirat Singh" userId="08e33237-04a0-467b-8846-cbd2ede6046e" providerId="ADAL" clId="{8466A785-95AA-40E0-98A0-48D1B6E51A36}" dt="2020-01-21T10:45:13.500" v="1"/>
        <pc:sldMkLst>
          <pc:docMk/>
          <pc:sldMk cId="1879431817" sldId="2184"/>
        </pc:sldMkLst>
      </pc:sldChg>
      <pc:sldChg chg="add del">
        <pc:chgData name="Harkirat Singh" userId="08e33237-04a0-467b-8846-cbd2ede6046e" providerId="ADAL" clId="{8466A785-95AA-40E0-98A0-48D1B6E51A36}" dt="2020-01-21T10:45:13.500" v="1"/>
        <pc:sldMkLst>
          <pc:docMk/>
          <pc:sldMk cId="268271287" sldId="2186"/>
        </pc:sldMkLst>
      </pc:sldChg>
      <pc:sldChg chg="add del">
        <pc:chgData name="Harkirat Singh" userId="08e33237-04a0-467b-8846-cbd2ede6046e" providerId="ADAL" clId="{8466A785-95AA-40E0-98A0-48D1B6E51A36}" dt="2020-01-21T10:45:13.500" v="1"/>
        <pc:sldMkLst>
          <pc:docMk/>
          <pc:sldMk cId="2656350197" sldId="2187"/>
        </pc:sldMkLst>
      </pc:sldChg>
      <pc:sldChg chg="add del">
        <pc:chgData name="Harkirat Singh" userId="08e33237-04a0-467b-8846-cbd2ede6046e" providerId="ADAL" clId="{8466A785-95AA-40E0-98A0-48D1B6E51A36}" dt="2020-01-21T10:45:13.500" v="1"/>
        <pc:sldMkLst>
          <pc:docMk/>
          <pc:sldMk cId="3773650280" sldId="2191"/>
        </pc:sldMkLst>
      </pc:sldChg>
      <pc:sldChg chg="del">
        <pc:chgData name="Harkirat Singh" userId="08e33237-04a0-467b-8846-cbd2ede6046e" providerId="ADAL" clId="{8466A785-95AA-40E0-98A0-48D1B6E51A36}" dt="2020-01-21T10:44:48.871" v="0" actId="47"/>
        <pc:sldMkLst>
          <pc:docMk/>
          <pc:sldMk cId="1341061586" sldId="2193"/>
        </pc:sldMkLst>
      </pc:sldChg>
      <pc:sldChg chg="add del">
        <pc:chgData name="Harkirat Singh" userId="08e33237-04a0-467b-8846-cbd2ede6046e" providerId="ADAL" clId="{8466A785-95AA-40E0-98A0-48D1B6E51A36}" dt="2020-01-21T10:45:13.500" v="1"/>
        <pc:sldMkLst>
          <pc:docMk/>
          <pc:sldMk cId="3063172289" sldId="2194"/>
        </pc:sldMkLst>
      </pc:sldChg>
      <pc:sldChg chg="del">
        <pc:chgData name="Harkirat Singh" userId="08e33237-04a0-467b-8846-cbd2ede6046e" providerId="ADAL" clId="{8466A785-95AA-40E0-98A0-48D1B6E51A36}" dt="2020-01-21T10:44:48.871" v="0" actId="47"/>
        <pc:sldMkLst>
          <pc:docMk/>
          <pc:sldMk cId="3046308724" sldId="2197"/>
        </pc:sldMkLst>
      </pc:sldChg>
      <pc:sldChg chg="del">
        <pc:chgData name="Harkirat Singh" userId="08e33237-04a0-467b-8846-cbd2ede6046e" providerId="ADAL" clId="{8466A785-95AA-40E0-98A0-48D1B6E51A36}" dt="2020-01-21T10:44:48.871" v="0" actId="47"/>
        <pc:sldMkLst>
          <pc:docMk/>
          <pc:sldMk cId="545351541" sldId="2198"/>
        </pc:sldMkLst>
      </pc:sldChg>
      <pc:sldChg chg="add del">
        <pc:chgData name="Harkirat Singh" userId="08e33237-04a0-467b-8846-cbd2ede6046e" providerId="ADAL" clId="{8466A785-95AA-40E0-98A0-48D1B6E51A36}" dt="2020-01-21T10:45:13.500" v="1"/>
        <pc:sldMkLst>
          <pc:docMk/>
          <pc:sldMk cId="868067898" sldId="2199"/>
        </pc:sldMkLst>
      </pc:sldChg>
      <pc:sldChg chg="del">
        <pc:chgData name="Harkirat Singh" userId="08e33237-04a0-467b-8846-cbd2ede6046e" providerId="ADAL" clId="{8466A785-95AA-40E0-98A0-48D1B6E51A36}" dt="2020-01-21T10:44:48.871" v="0" actId="47"/>
        <pc:sldMkLst>
          <pc:docMk/>
          <pc:sldMk cId="329574196" sldId="2200"/>
        </pc:sldMkLst>
      </pc:sldChg>
      <pc:sldChg chg="modSp mod">
        <pc:chgData name="Harkirat Singh" userId="08e33237-04a0-467b-8846-cbd2ede6046e" providerId="ADAL" clId="{8466A785-95AA-40E0-98A0-48D1B6E51A36}" dt="2020-01-21T15:04:53.444" v="155" actId="6549"/>
        <pc:sldMkLst>
          <pc:docMk/>
          <pc:sldMk cId="813730327" sldId="2202"/>
        </pc:sldMkLst>
        <pc:spChg chg="mod">
          <ac:chgData name="Harkirat Singh" userId="08e33237-04a0-467b-8846-cbd2ede6046e" providerId="ADAL" clId="{8466A785-95AA-40E0-98A0-48D1B6E51A36}" dt="2020-01-21T15:04:53.444" v="155" actId="6549"/>
          <ac:spMkLst>
            <pc:docMk/>
            <pc:sldMk cId="813730327" sldId="2202"/>
            <ac:spMk id="5" creationId="{00000000-0000-0000-0000-000000000000}"/>
          </ac:spMkLst>
        </pc:spChg>
      </pc:sldChg>
      <pc:sldChg chg="add ord">
        <pc:chgData name="Harkirat Singh" userId="08e33237-04a0-467b-8846-cbd2ede6046e" providerId="ADAL" clId="{8466A785-95AA-40E0-98A0-48D1B6E51A36}" dt="2020-01-21T13:49:48.496" v="129"/>
        <pc:sldMkLst>
          <pc:docMk/>
          <pc:sldMk cId="3364856699" sldId="2208"/>
        </pc:sldMkLst>
      </pc:sldChg>
      <pc:sldChg chg="add">
        <pc:chgData name="Harkirat Singh" userId="08e33237-04a0-467b-8846-cbd2ede6046e" providerId="ADAL" clId="{8466A785-95AA-40E0-98A0-48D1B6E51A36}" dt="2020-01-21T10:45:13.500" v="1"/>
        <pc:sldMkLst>
          <pc:docMk/>
          <pc:sldMk cId="1203215486" sldId="2209"/>
        </pc:sldMkLst>
      </pc:sldChg>
      <pc:sldChg chg="add">
        <pc:chgData name="Harkirat Singh" userId="08e33237-04a0-467b-8846-cbd2ede6046e" providerId="ADAL" clId="{8466A785-95AA-40E0-98A0-48D1B6E51A36}" dt="2020-01-21T10:45:13.500" v="1"/>
        <pc:sldMkLst>
          <pc:docMk/>
          <pc:sldMk cId="3137659217" sldId="2211"/>
        </pc:sldMkLst>
      </pc:sldChg>
      <pc:sldChg chg="add modAnim">
        <pc:chgData name="Harkirat Singh" userId="08e33237-04a0-467b-8846-cbd2ede6046e" providerId="ADAL" clId="{8466A785-95AA-40E0-98A0-48D1B6E51A36}" dt="2020-01-21T11:05:49.505" v="13"/>
        <pc:sldMkLst>
          <pc:docMk/>
          <pc:sldMk cId="1943387270" sldId="2212"/>
        </pc:sldMkLst>
      </pc:sldChg>
    </pc:docChg>
  </pc:docChgLst>
  <pc:docChgLst>
    <pc:chgData name="Deepak Sanghi" userId="fa1058c3-8d58-4809-83c0-282ed4b11f9e" providerId="ADAL" clId="{A8D279BB-F138-49B6-92B1-A78E403597B8}"/>
    <pc:docChg chg="undo custSel mod addSld delSld modSld sldOrd modSection">
      <pc:chgData name="Deepak Sanghi" userId="fa1058c3-8d58-4809-83c0-282ed4b11f9e" providerId="ADAL" clId="{A8D279BB-F138-49B6-92B1-A78E403597B8}" dt="2020-01-20T14:16:00.885" v="5584" actId="20577"/>
      <pc:docMkLst>
        <pc:docMk/>
      </pc:docMkLst>
      <pc:sldChg chg="addSp delSp modSp del mod modAnim">
        <pc:chgData name="Deepak Sanghi" userId="fa1058c3-8d58-4809-83c0-282ed4b11f9e" providerId="ADAL" clId="{A8D279BB-F138-49B6-92B1-A78E403597B8}" dt="2020-01-18T17:43:01.965" v="4634" actId="47"/>
        <pc:sldMkLst>
          <pc:docMk/>
          <pc:sldMk cId="2548395388" sldId="2027"/>
        </pc:sldMkLst>
        <pc:spChg chg="mod">
          <ac:chgData name="Deepak Sanghi" userId="fa1058c3-8d58-4809-83c0-282ed4b11f9e" providerId="ADAL" clId="{A8D279BB-F138-49B6-92B1-A78E403597B8}" dt="2020-01-16T04:37:22.359" v="3165" actId="1076"/>
          <ac:spMkLst>
            <pc:docMk/>
            <pc:sldMk cId="2548395388" sldId="2027"/>
            <ac:spMk id="2" creationId="{BCEA35C4-CA37-4CAD-B3D9-299B54D4907C}"/>
          </ac:spMkLst>
        </pc:spChg>
        <pc:spChg chg="add del mod">
          <ac:chgData name="Deepak Sanghi" userId="fa1058c3-8d58-4809-83c0-282ed4b11f9e" providerId="ADAL" clId="{A8D279BB-F138-49B6-92B1-A78E403597B8}" dt="2020-01-15T10:40:42.782" v="2970" actId="478"/>
          <ac:spMkLst>
            <pc:docMk/>
            <pc:sldMk cId="2548395388" sldId="2027"/>
            <ac:spMk id="3" creationId="{11ED5EF2-77DA-451A-B764-81565E355984}"/>
          </ac:spMkLst>
        </pc:spChg>
        <pc:spChg chg="add mod">
          <ac:chgData name="Deepak Sanghi" userId="fa1058c3-8d58-4809-83c0-282ed4b11f9e" providerId="ADAL" clId="{A8D279BB-F138-49B6-92B1-A78E403597B8}" dt="2020-01-16T04:37:55.363" v="3187" actId="554"/>
          <ac:spMkLst>
            <pc:docMk/>
            <pc:sldMk cId="2548395388" sldId="2027"/>
            <ac:spMk id="4" creationId="{C0C28D8E-8248-46B1-BE69-365F819F5295}"/>
          </ac:spMkLst>
        </pc:spChg>
        <pc:spChg chg="add del mod">
          <ac:chgData name="Deepak Sanghi" userId="fa1058c3-8d58-4809-83c0-282ed4b11f9e" providerId="ADAL" clId="{A8D279BB-F138-49B6-92B1-A78E403597B8}" dt="2020-01-16T04:35:59.020" v="3128" actId="478"/>
          <ac:spMkLst>
            <pc:docMk/>
            <pc:sldMk cId="2548395388" sldId="2027"/>
            <ac:spMk id="5" creationId="{DD0ADD9E-61F9-4F52-A833-436A33FAD2D7}"/>
          </ac:spMkLst>
        </pc:spChg>
        <pc:spChg chg="add del mod">
          <ac:chgData name="Deepak Sanghi" userId="fa1058c3-8d58-4809-83c0-282ed4b11f9e" providerId="ADAL" clId="{A8D279BB-F138-49B6-92B1-A78E403597B8}" dt="2020-01-16T04:36:08.662" v="3133" actId="478"/>
          <ac:spMkLst>
            <pc:docMk/>
            <pc:sldMk cId="2548395388" sldId="2027"/>
            <ac:spMk id="6" creationId="{98B376B8-5147-40D5-8EED-D74A80A2E884}"/>
          </ac:spMkLst>
        </pc:spChg>
        <pc:spChg chg="add del mod">
          <ac:chgData name="Deepak Sanghi" userId="fa1058c3-8d58-4809-83c0-282ed4b11f9e" providerId="ADAL" clId="{A8D279BB-F138-49B6-92B1-A78E403597B8}" dt="2020-01-16T04:36:02.883" v="3130" actId="478"/>
          <ac:spMkLst>
            <pc:docMk/>
            <pc:sldMk cId="2548395388" sldId="2027"/>
            <ac:spMk id="7" creationId="{7DA63721-36E3-4DDB-AD4F-427095D7CED1}"/>
          </ac:spMkLst>
        </pc:spChg>
        <pc:spChg chg="add del">
          <ac:chgData name="Deepak Sanghi" userId="fa1058c3-8d58-4809-83c0-282ed4b11f9e" providerId="ADAL" clId="{A8D279BB-F138-49B6-92B1-A78E403597B8}" dt="2020-01-15T10:43:26.752" v="3097"/>
          <ac:spMkLst>
            <pc:docMk/>
            <pc:sldMk cId="2548395388" sldId="2027"/>
            <ac:spMk id="8" creationId="{C8B56B59-72F4-4D95-8FBA-F4D4B6CF6B34}"/>
          </ac:spMkLst>
        </pc:spChg>
        <pc:spChg chg="add del mod">
          <ac:chgData name="Deepak Sanghi" userId="fa1058c3-8d58-4809-83c0-282ed4b11f9e" providerId="ADAL" clId="{A8D279BB-F138-49B6-92B1-A78E403597B8}" dt="2020-01-16T04:36:07.119" v="3132" actId="478"/>
          <ac:spMkLst>
            <pc:docMk/>
            <pc:sldMk cId="2548395388" sldId="2027"/>
            <ac:spMk id="9" creationId="{DF606B24-8618-42F6-A409-22C08B13FF63}"/>
          </ac:spMkLst>
        </pc:spChg>
        <pc:spChg chg="add mod">
          <ac:chgData name="Deepak Sanghi" userId="fa1058c3-8d58-4809-83c0-282ed4b11f9e" providerId="ADAL" clId="{A8D279BB-F138-49B6-92B1-A78E403597B8}" dt="2020-01-16T04:39:15.098" v="3239" actId="20577"/>
          <ac:spMkLst>
            <pc:docMk/>
            <pc:sldMk cId="2548395388" sldId="2027"/>
            <ac:spMk id="19" creationId="{F0A29B4C-D1CD-4921-BDE0-13EFBA60FF14}"/>
          </ac:spMkLst>
        </pc:spChg>
        <pc:spChg chg="add mod">
          <ac:chgData name="Deepak Sanghi" userId="fa1058c3-8d58-4809-83c0-282ed4b11f9e" providerId="ADAL" clId="{A8D279BB-F138-49B6-92B1-A78E403597B8}" dt="2020-01-16T04:39:09.663" v="3237" actId="20577"/>
          <ac:spMkLst>
            <pc:docMk/>
            <pc:sldMk cId="2548395388" sldId="2027"/>
            <ac:spMk id="20" creationId="{3D2301A7-7488-413F-932C-64EBA75590F1}"/>
          </ac:spMkLst>
        </pc:spChg>
        <pc:spChg chg="add mod">
          <ac:chgData name="Deepak Sanghi" userId="fa1058c3-8d58-4809-83c0-282ed4b11f9e" providerId="ADAL" clId="{A8D279BB-F138-49B6-92B1-A78E403597B8}" dt="2020-01-16T04:37:55.363" v="3187" actId="554"/>
          <ac:spMkLst>
            <pc:docMk/>
            <pc:sldMk cId="2548395388" sldId="2027"/>
            <ac:spMk id="23" creationId="{9FB029D3-ED26-4630-9054-1DD675CB6D89}"/>
          </ac:spMkLst>
        </pc:spChg>
        <pc:spChg chg="add mod">
          <ac:chgData name="Deepak Sanghi" userId="fa1058c3-8d58-4809-83c0-282ed4b11f9e" providerId="ADAL" clId="{A8D279BB-F138-49B6-92B1-A78E403597B8}" dt="2020-01-16T15:26:28.848" v="3240" actId="14100"/>
          <ac:spMkLst>
            <pc:docMk/>
            <pc:sldMk cId="2548395388" sldId="2027"/>
            <ac:spMk id="24" creationId="{CC6AD9D4-96F6-4FD7-A91A-3FCD3689D742}"/>
          </ac:spMkLst>
        </pc:spChg>
        <pc:cxnChg chg="add mod">
          <ac:chgData name="Deepak Sanghi" userId="fa1058c3-8d58-4809-83c0-282ed4b11f9e" providerId="ADAL" clId="{A8D279BB-F138-49B6-92B1-A78E403597B8}" dt="2020-01-16T04:37:38.209" v="3184" actId="1035"/>
          <ac:cxnSpMkLst>
            <pc:docMk/>
            <pc:sldMk cId="2548395388" sldId="2027"/>
            <ac:cxnSpMk id="11" creationId="{0029C65D-67CD-4EB0-9E42-E2F1C6949F87}"/>
          </ac:cxnSpMkLst>
        </pc:cxnChg>
        <pc:cxnChg chg="add mod">
          <ac:chgData name="Deepak Sanghi" userId="fa1058c3-8d58-4809-83c0-282ed4b11f9e" providerId="ADAL" clId="{A8D279BB-F138-49B6-92B1-A78E403597B8}" dt="2020-01-16T04:38:15.229" v="3209" actId="14100"/>
          <ac:cxnSpMkLst>
            <pc:docMk/>
            <pc:sldMk cId="2548395388" sldId="2027"/>
            <ac:cxnSpMk id="13" creationId="{930F52D5-82D9-4171-92DF-C355A9CC31B7}"/>
          </ac:cxnSpMkLst>
        </pc:cxnChg>
        <pc:cxnChg chg="add mod">
          <ac:chgData name="Deepak Sanghi" userId="fa1058c3-8d58-4809-83c0-282ed4b11f9e" providerId="ADAL" clId="{A8D279BB-F138-49B6-92B1-A78E403597B8}" dt="2020-01-16T15:26:28.848" v="3240" actId="14100"/>
          <ac:cxnSpMkLst>
            <pc:docMk/>
            <pc:sldMk cId="2548395388" sldId="2027"/>
            <ac:cxnSpMk id="15" creationId="{EFBAE486-D0E7-4740-8BDB-524866C8E1D0}"/>
          </ac:cxnSpMkLst>
        </pc:cxnChg>
        <pc:cxnChg chg="add mod">
          <ac:chgData name="Deepak Sanghi" userId="fa1058c3-8d58-4809-83c0-282ed4b11f9e" providerId="ADAL" clId="{A8D279BB-F138-49B6-92B1-A78E403597B8}" dt="2020-01-16T04:37:38.209" v="3184" actId="1035"/>
          <ac:cxnSpMkLst>
            <pc:docMk/>
            <pc:sldMk cId="2548395388" sldId="2027"/>
            <ac:cxnSpMk id="17" creationId="{4898E323-B64C-4382-9DCB-397910A11ADC}"/>
          </ac:cxnSpMkLst>
        </pc:cxnChg>
      </pc:sldChg>
      <pc:sldChg chg="del">
        <pc:chgData name="Deepak Sanghi" userId="fa1058c3-8d58-4809-83c0-282ed4b11f9e" providerId="ADAL" clId="{A8D279BB-F138-49B6-92B1-A78E403597B8}" dt="2020-01-18T17:47:17.043" v="4639" actId="47"/>
        <pc:sldMkLst>
          <pc:docMk/>
          <pc:sldMk cId="1179083607" sldId="2028"/>
        </pc:sldMkLst>
      </pc:sldChg>
      <pc:sldChg chg="addSp delSp modSp mod delAnim modAnim">
        <pc:chgData name="Deepak Sanghi" userId="fa1058c3-8d58-4809-83c0-282ed4b11f9e" providerId="ADAL" clId="{A8D279BB-F138-49B6-92B1-A78E403597B8}" dt="2020-01-15T10:07:58.391" v="2849" actId="20577"/>
        <pc:sldMkLst>
          <pc:docMk/>
          <pc:sldMk cId="4161304873" sldId="2029"/>
        </pc:sldMkLst>
        <pc:spChg chg="mod">
          <ac:chgData name="Deepak Sanghi" userId="fa1058c3-8d58-4809-83c0-282ed4b11f9e" providerId="ADAL" clId="{A8D279BB-F138-49B6-92B1-A78E403597B8}" dt="2020-01-15T10:07:58.391" v="2849" actId="20577"/>
          <ac:spMkLst>
            <pc:docMk/>
            <pc:sldMk cId="4161304873" sldId="2029"/>
            <ac:spMk id="2" creationId="{BCEA35C4-CA37-4CAD-B3D9-299B54D4907C}"/>
          </ac:spMkLst>
        </pc:spChg>
        <pc:spChg chg="add del mod">
          <ac:chgData name="Deepak Sanghi" userId="fa1058c3-8d58-4809-83c0-282ed4b11f9e" providerId="ADAL" clId="{A8D279BB-F138-49B6-92B1-A78E403597B8}" dt="2020-01-15T08:12:36.696" v="1700" actId="478"/>
          <ac:spMkLst>
            <pc:docMk/>
            <pc:sldMk cId="4161304873" sldId="2029"/>
            <ac:spMk id="28" creationId="{20F2E289-D9A3-45FE-AF15-BC82160CC424}"/>
          </ac:spMkLst>
        </pc:spChg>
        <pc:spChg chg="add del mod">
          <ac:chgData name="Deepak Sanghi" userId="fa1058c3-8d58-4809-83c0-282ed4b11f9e" providerId="ADAL" clId="{A8D279BB-F138-49B6-92B1-A78E403597B8}" dt="2020-01-15T08:12:36.696" v="1700" actId="478"/>
          <ac:spMkLst>
            <pc:docMk/>
            <pc:sldMk cId="4161304873" sldId="2029"/>
            <ac:spMk id="30" creationId="{23205F0F-EB45-4D75-BD9C-081982F9F527}"/>
          </ac:spMkLst>
        </pc:spChg>
        <pc:spChg chg="add del mod">
          <ac:chgData name="Deepak Sanghi" userId="fa1058c3-8d58-4809-83c0-282ed4b11f9e" providerId="ADAL" clId="{A8D279BB-F138-49B6-92B1-A78E403597B8}" dt="2020-01-15T08:12:36.696" v="1700" actId="478"/>
          <ac:spMkLst>
            <pc:docMk/>
            <pc:sldMk cId="4161304873" sldId="2029"/>
            <ac:spMk id="40" creationId="{4D3C0D26-F057-4D27-9262-5D36DCC7DE98}"/>
          </ac:spMkLst>
        </pc:spChg>
        <pc:spChg chg="add del mod">
          <ac:chgData name="Deepak Sanghi" userId="fa1058c3-8d58-4809-83c0-282ed4b11f9e" providerId="ADAL" clId="{A8D279BB-F138-49B6-92B1-A78E403597B8}" dt="2020-01-15T08:12:54.424" v="1703" actId="478"/>
          <ac:spMkLst>
            <pc:docMk/>
            <pc:sldMk cId="4161304873" sldId="2029"/>
            <ac:spMk id="54" creationId="{B60852AC-4126-494D-B936-874B445392B8}"/>
          </ac:spMkLst>
        </pc:spChg>
        <pc:spChg chg="add mod">
          <ac:chgData name="Deepak Sanghi" userId="fa1058c3-8d58-4809-83c0-282ed4b11f9e" providerId="ADAL" clId="{A8D279BB-F138-49B6-92B1-A78E403597B8}" dt="2020-01-15T09:31:50.845" v="2357" actId="1038"/>
          <ac:spMkLst>
            <pc:docMk/>
            <pc:sldMk cId="4161304873" sldId="2029"/>
            <ac:spMk id="61" creationId="{3A6D4ABD-5B9C-440B-9A1E-0EA40BDE9BC7}"/>
          </ac:spMkLst>
        </pc:spChg>
        <pc:spChg chg="add mod">
          <ac:chgData name="Deepak Sanghi" userId="fa1058c3-8d58-4809-83c0-282ed4b11f9e" providerId="ADAL" clId="{A8D279BB-F138-49B6-92B1-A78E403597B8}" dt="2020-01-15T08:42:48.076" v="2253" actId="1037"/>
          <ac:spMkLst>
            <pc:docMk/>
            <pc:sldMk cId="4161304873" sldId="2029"/>
            <ac:spMk id="64" creationId="{5022B90B-4846-4E97-9A50-31E424765A51}"/>
          </ac:spMkLst>
        </pc:spChg>
        <pc:spChg chg="add del mod">
          <ac:chgData name="Deepak Sanghi" userId="fa1058c3-8d58-4809-83c0-282ed4b11f9e" providerId="ADAL" clId="{A8D279BB-F138-49B6-92B1-A78E403597B8}" dt="2020-01-15T08:41:18.496" v="2141" actId="478"/>
          <ac:spMkLst>
            <pc:docMk/>
            <pc:sldMk cId="4161304873" sldId="2029"/>
            <ac:spMk id="65" creationId="{89B234B4-B9BB-4528-A039-83D2C7671150}"/>
          </ac:spMkLst>
        </pc:spChg>
        <pc:spChg chg="add mod">
          <ac:chgData name="Deepak Sanghi" userId="fa1058c3-8d58-4809-83c0-282ed4b11f9e" providerId="ADAL" clId="{A8D279BB-F138-49B6-92B1-A78E403597B8}" dt="2020-01-15T09:45:57.039" v="2531" actId="1038"/>
          <ac:spMkLst>
            <pc:docMk/>
            <pc:sldMk cId="4161304873" sldId="2029"/>
            <ac:spMk id="66" creationId="{F85127A6-DFC5-40AF-AAB4-5F5B5035C580}"/>
          </ac:spMkLst>
        </pc:spChg>
        <pc:spChg chg="add mod">
          <ac:chgData name="Deepak Sanghi" userId="fa1058c3-8d58-4809-83c0-282ed4b11f9e" providerId="ADAL" clId="{A8D279BB-F138-49B6-92B1-A78E403597B8}" dt="2020-01-15T09:49:01.726" v="2563" actId="408"/>
          <ac:spMkLst>
            <pc:docMk/>
            <pc:sldMk cId="4161304873" sldId="2029"/>
            <ac:spMk id="86" creationId="{0EDB4434-A8FE-4C8E-95DD-D8590C53356B}"/>
          </ac:spMkLst>
        </pc:spChg>
        <pc:spChg chg="add del mod">
          <ac:chgData name="Deepak Sanghi" userId="fa1058c3-8d58-4809-83c0-282ed4b11f9e" providerId="ADAL" clId="{A8D279BB-F138-49B6-92B1-A78E403597B8}" dt="2020-01-15T09:38:04.574" v="2450" actId="478"/>
          <ac:spMkLst>
            <pc:docMk/>
            <pc:sldMk cId="4161304873" sldId="2029"/>
            <ac:spMk id="87" creationId="{A5546971-6DF3-4C9C-BF7A-51ACD162EA0D}"/>
          </ac:spMkLst>
        </pc:spChg>
        <pc:spChg chg="add del mod ord">
          <ac:chgData name="Deepak Sanghi" userId="fa1058c3-8d58-4809-83c0-282ed4b11f9e" providerId="ADAL" clId="{A8D279BB-F138-49B6-92B1-A78E403597B8}" dt="2020-01-15T09:51:50.153" v="2586" actId="478"/>
          <ac:spMkLst>
            <pc:docMk/>
            <pc:sldMk cId="4161304873" sldId="2029"/>
            <ac:spMk id="107" creationId="{19C409AE-4A47-4780-92BB-F9D2EE8CD669}"/>
          </ac:spMkLst>
        </pc:spChg>
        <pc:picChg chg="add del mod">
          <ac:chgData name="Deepak Sanghi" userId="fa1058c3-8d58-4809-83c0-282ed4b11f9e" providerId="ADAL" clId="{A8D279BB-F138-49B6-92B1-A78E403597B8}" dt="2020-01-15T07:52:53.365" v="1433" actId="478"/>
          <ac:picMkLst>
            <pc:docMk/>
            <pc:sldMk cId="4161304873" sldId="2029"/>
            <ac:picMk id="3" creationId="{390C53DC-514B-4D30-A56D-49651D2FED21}"/>
          </ac:picMkLst>
        </pc:picChg>
        <pc:picChg chg="del">
          <ac:chgData name="Deepak Sanghi" userId="fa1058c3-8d58-4809-83c0-282ed4b11f9e" providerId="ADAL" clId="{A8D279BB-F138-49B6-92B1-A78E403597B8}" dt="2020-01-15T07:35:14.405" v="1330" actId="478"/>
          <ac:picMkLst>
            <pc:docMk/>
            <pc:sldMk cId="4161304873" sldId="2029"/>
            <ac:picMk id="4" creationId="{1550E962-B1C3-4936-B5D1-5B169721213A}"/>
          </ac:picMkLst>
        </pc:picChg>
        <pc:picChg chg="add del mod">
          <ac:chgData name="Deepak Sanghi" userId="fa1058c3-8d58-4809-83c0-282ed4b11f9e" providerId="ADAL" clId="{A8D279BB-F138-49B6-92B1-A78E403597B8}" dt="2020-01-15T07:52:53.365" v="1433" actId="478"/>
          <ac:picMkLst>
            <pc:docMk/>
            <pc:sldMk cId="4161304873" sldId="2029"/>
            <ac:picMk id="5" creationId="{A06CB65D-3AF5-4493-A4FE-0C521735E8EC}"/>
          </ac:picMkLst>
        </pc:picChg>
        <pc:picChg chg="add del mod">
          <ac:chgData name="Deepak Sanghi" userId="fa1058c3-8d58-4809-83c0-282ed4b11f9e" providerId="ADAL" clId="{A8D279BB-F138-49B6-92B1-A78E403597B8}" dt="2020-01-15T07:52:53.365" v="1433" actId="478"/>
          <ac:picMkLst>
            <pc:docMk/>
            <pc:sldMk cId="4161304873" sldId="2029"/>
            <ac:picMk id="6" creationId="{8C401671-174B-4B44-BCC5-ABCD770E79AB}"/>
          </ac:picMkLst>
        </pc:picChg>
        <pc:picChg chg="add mod">
          <ac:chgData name="Deepak Sanghi" userId="fa1058c3-8d58-4809-83c0-282ed4b11f9e" providerId="ADAL" clId="{A8D279BB-F138-49B6-92B1-A78E403597B8}" dt="2020-01-15T08:42:23.858" v="2184" actId="1076"/>
          <ac:picMkLst>
            <pc:docMk/>
            <pc:sldMk cId="4161304873" sldId="2029"/>
            <ac:picMk id="8" creationId="{3BDFFDE0-FC8F-4246-A243-C8A60B290C08}"/>
          </ac:picMkLst>
        </pc:picChg>
        <pc:picChg chg="add del mod">
          <ac:chgData name="Deepak Sanghi" userId="fa1058c3-8d58-4809-83c0-282ed4b11f9e" providerId="ADAL" clId="{A8D279BB-F138-49B6-92B1-A78E403597B8}" dt="2020-01-15T07:52:53.365" v="1433" actId="478"/>
          <ac:picMkLst>
            <pc:docMk/>
            <pc:sldMk cId="4161304873" sldId="2029"/>
            <ac:picMk id="9" creationId="{2578A9D7-F711-43F6-90DE-58FF330C0FAB}"/>
          </ac:picMkLst>
        </pc:picChg>
        <pc:picChg chg="add del">
          <ac:chgData name="Deepak Sanghi" userId="fa1058c3-8d58-4809-83c0-282ed4b11f9e" providerId="ADAL" clId="{A8D279BB-F138-49B6-92B1-A78E403597B8}" dt="2020-01-15T07:53:40.109" v="1443" actId="478"/>
          <ac:picMkLst>
            <pc:docMk/>
            <pc:sldMk cId="4161304873" sldId="2029"/>
            <ac:picMk id="10" creationId="{E212FB13-BC66-4DBA-B4F3-EFB0B6AB05FD}"/>
          </ac:picMkLst>
        </pc:picChg>
        <pc:picChg chg="add mod">
          <ac:chgData name="Deepak Sanghi" userId="fa1058c3-8d58-4809-83c0-282ed4b11f9e" providerId="ADAL" clId="{A8D279BB-F138-49B6-92B1-A78E403597B8}" dt="2020-01-15T09:49:01.726" v="2563" actId="408"/>
          <ac:picMkLst>
            <pc:docMk/>
            <pc:sldMk cId="4161304873" sldId="2029"/>
            <ac:picMk id="11" creationId="{BE3C1328-BB84-40AB-8398-665D720BD09A}"/>
          </ac:picMkLst>
        </pc:picChg>
        <pc:picChg chg="add mod">
          <ac:chgData name="Deepak Sanghi" userId="fa1058c3-8d58-4809-83c0-282ed4b11f9e" providerId="ADAL" clId="{A8D279BB-F138-49B6-92B1-A78E403597B8}" dt="2020-01-15T09:49:06.941" v="2564" actId="408"/>
          <ac:picMkLst>
            <pc:docMk/>
            <pc:sldMk cId="4161304873" sldId="2029"/>
            <ac:picMk id="12" creationId="{063F3EAD-CB0E-4BC8-9BC9-1E5D11262174}"/>
          </ac:picMkLst>
        </pc:picChg>
        <pc:picChg chg="add del mod">
          <ac:chgData name="Deepak Sanghi" userId="fa1058c3-8d58-4809-83c0-282ed4b11f9e" providerId="ADAL" clId="{A8D279BB-F138-49B6-92B1-A78E403597B8}" dt="2020-01-15T08:03:42.342" v="1567" actId="478"/>
          <ac:picMkLst>
            <pc:docMk/>
            <pc:sldMk cId="4161304873" sldId="2029"/>
            <ac:picMk id="13" creationId="{8EDAF286-8E6B-429D-83B2-7B5F75B2B68E}"/>
          </ac:picMkLst>
        </pc:picChg>
        <pc:picChg chg="add mod">
          <ac:chgData name="Deepak Sanghi" userId="fa1058c3-8d58-4809-83c0-282ed4b11f9e" providerId="ADAL" clId="{A8D279BB-F138-49B6-92B1-A78E403597B8}" dt="2020-01-15T08:42:48.076" v="2253" actId="1037"/>
          <ac:picMkLst>
            <pc:docMk/>
            <pc:sldMk cId="4161304873" sldId="2029"/>
            <ac:picMk id="14" creationId="{A6F3172F-5BE6-4A6D-9757-D5666ACF1B0F}"/>
          </ac:picMkLst>
        </pc:picChg>
        <pc:picChg chg="add del mod">
          <ac:chgData name="Deepak Sanghi" userId="fa1058c3-8d58-4809-83c0-282ed4b11f9e" providerId="ADAL" clId="{A8D279BB-F138-49B6-92B1-A78E403597B8}" dt="2020-01-15T08:01:35.243" v="1477" actId="478"/>
          <ac:picMkLst>
            <pc:docMk/>
            <pc:sldMk cId="4161304873" sldId="2029"/>
            <ac:picMk id="20" creationId="{4F77CEF4-2444-4745-AB6D-3DFD5E78265B}"/>
          </ac:picMkLst>
        </pc:picChg>
        <pc:picChg chg="add del mod">
          <ac:chgData name="Deepak Sanghi" userId="fa1058c3-8d58-4809-83c0-282ed4b11f9e" providerId="ADAL" clId="{A8D279BB-F138-49B6-92B1-A78E403597B8}" dt="2020-01-15T08:05:05.639" v="1572" actId="478"/>
          <ac:picMkLst>
            <pc:docMk/>
            <pc:sldMk cId="4161304873" sldId="2029"/>
            <ac:picMk id="22" creationId="{192F9F8F-DF49-4E58-B47F-4B339C303624}"/>
          </ac:picMkLst>
        </pc:picChg>
        <pc:picChg chg="add mod">
          <ac:chgData name="Deepak Sanghi" userId="fa1058c3-8d58-4809-83c0-282ed4b11f9e" providerId="ADAL" clId="{A8D279BB-F138-49B6-92B1-A78E403597B8}" dt="2020-01-15T08:43:02.403" v="2279" actId="1035"/>
          <ac:picMkLst>
            <pc:docMk/>
            <pc:sldMk cId="4161304873" sldId="2029"/>
            <ac:picMk id="24" creationId="{FB8F97A6-0FEA-40B2-BE8D-2153AFC65067}"/>
          </ac:picMkLst>
        </pc:picChg>
        <pc:picChg chg="add mod">
          <ac:chgData name="Deepak Sanghi" userId="fa1058c3-8d58-4809-83c0-282ed4b11f9e" providerId="ADAL" clId="{A8D279BB-F138-49B6-92B1-A78E403597B8}" dt="2020-01-15T09:49:06.941" v="2564" actId="408"/>
          <ac:picMkLst>
            <pc:docMk/>
            <pc:sldMk cId="4161304873" sldId="2029"/>
            <ac:picMk id="25" creationId="{B1A02A44-58B5-4AC1-8665-3B0F258D0CC8}"/>
          </ac:picMkLst>
        </pc:picChg>
        <pc:picChg chg="add del mod">
          <ac:chgData name="Deepak Sanghi" userId="fa1058c3-8d58-4809-83c0-282ed4b11f9e" providerId="ADAL" clId="{A8D279BB-F138-49B6-92B1-A78E403597B8}" dt="2020-01-15T08:12:36.696" v="1700" actId="478"/>
          <ac:picMkLst>
            <pc:docMk/>
            <pc:sldMk cId="4161304873" sldId="2029"/>
            <ac:picMk id="29" creationId="{004C484C-1D8F-4C0F-8A61-43CB4942AAC0}"/>
          </ac:picMkLst>
        </pc:picChg>
        <pc:picChg chg="add del mod">
          <ac:chgData name="Deepak Sanghi" userId="fa1058c3-8d58-4809-83c0-282ed4b11f9e" providerId="ADAL" clId="{A8D279BB-F138-49B6-92B1-A78E403597B8}" dt="2020-01-15T08:12:36.696" v="1700" actId="478"/>
          <ac:picMkLst>
            <pc:docMk/>
            <pc:sldMk cId="4161304873" sldId="2029"/>
            <ac:picMk id="41" creationId="{C61E0C1D-D2C0-4EE8-A665-165CAF7ED7D3}"/>
          </ac:picMkLst>
        </pc:picChg>
        <pc:picChg chg="add del mod">
          <ac:chgData name="Deepak Sanghi" userId="fa1058c3-8d58-4809-83c0-282ed4b11f9e" providerId="ADAL" clId="{A8D279BB-F138-49B6-92B1-A78E403597B8}" dt="2020-01-15T08:12:36.696" v="1700" actId="478"/>
          <ac:picMkLst>
            <pc:docMk/>
            <pc:sldMk cId="4161304873" sldId="2029"/>
            <ac:picMk id="42" creationId="{4E21E2F6-D082-41AA-9DFB-5B7E4605D2D5}"/>
          </ac:picMkLst>
        </pc:picChg>
        <pc:picChg chg="add del mod">
          <ac:chgData name="Deepak Sanghi" userId="fa1058c3-8d58-4809-83c0-282ed4b11f9e" providerId="ADAL" clId="{A8D279BB-F138-49B6-92B1-A78E403597B8}" dt="2020-01-15T08:12:36.696" v="1700" actId="478"/>
          <ac:picMkLst>
            <pc:docMk/>
            <pc:sldMk cId="4161304873" sldId="2029"/>
            <ac:picMk id="43" creationId="{112F1303-A63D-4A69-9994-092C1C9B47EA}"/>
          </ac:picMkLst>
        </pc:picChg>
        <pc:picChg chg="add del mod">
          <ac:chgData name="Deepak Sanghi" userId="fa1058c3-8d58-4809-83c0-282ed4b11f9e" providerId="ADAL" clId="{A8D279BB-F138-49B6-92B1-A78E403597B8}" dt="2020-01-15T08:12:36.696" v="1700" actId="478"/>
          <ac:picMkLst>
            <pc:docMk/>
            <pc:sldMk cId="4161304873" sldId="2029"/>
            <ac:picMk id="44" creationId="{703C0203-5DF9-4A94-AAD4-FAB70653A452}"/>
          </ac:picMkLst>
        </pc:picChg>
        <pc:picChg chg="add del mod">
          <ac:chgData name="Deepak Sanghi" userId="fa1058c3-8d58-4809-83c0-282ed4b11f9e" providerId="ADAL" clId="{A8D279BB-F138-49B6-92B1-A78E403597B8}" dt="2020-01-15T08:12:36.696" v="1700" actId="478"/>
          <ac:picMkLst>
            <pc:docMk/>
            <pc:sldMk cId="4161304873" sldId="2029"/>
            <ac:picMk id="45" creationId="{41C5763E-1EF0-4E86-93A3-8F228A3BB162}"/>
          </ac:picMkLst>
        </pc:picChg>
        <pc:picChg chg="add del mod">
          <ac:chgData name="Deepak Sanghi" userId="fa1058c3-8d58-4809-83c0-282ed4b11f9e" providerId="ADAL" clId="{A8D279BB-F138-49B6-92B1-A78E403597B8}" dt="2020-01-15T08:12:36.696" v="1700" actId="478"/>
          <ac:picMkLst>
            <pc:docMk/>
            <pc:sldMk cId="4161304873" sldId="2029"/>
            <ac:picMk id="46" creationId="{DC6466A8-B46D-4181-BC1F-7BE621F5DD12}"/>
          </ac:picMkLst>
        </pc:picChg>
        <pc:picChg chg="add del mod">
          <ac:chgData name="Deepak Sanghi" userId="fa1058c3-8d58-4809-83c0-282ed4b11f9e" providerId="ADAL" clId="{A8D279BB-F138-49B6-92B1-A78E403597B8}" dt="2020-01-15T08:12:36.696" v="1700" actId="478"/>
          <ac:picMkLst>
            <pc:docMk/>
            <pc:sldMk cId="4161304873" sldId="2029"/>
            <ac:picMk id="47" creationId="{D90E4A1E-BBDA-412B-8CB4-923E63B496AC}"/>
          </ac:picMkLst>
        </pc:picChg>
        <pc:picChg chg="add del mod">
          <ac:chgData name="Deepak Sanghi" userId="fa1058c3-8d58-4809-83c0-282ed4b11f9e" providerId="ADAL" clId="{A8D279BB-F138-49B6-92B1-A78E403597B8}" dt="2020-01-15T08:12:36.696" v="1700" actId="478"/>
          <ac:picMkLst>
            <pc:docMk/>
            <pc:sldMk cId="4161304873" sldId="2029"/>
            <ac:picMk id="48" creationId="{7BE9A6AF-5D75-4D8D-8AFC-5AE2DCCB6655}"/>
          </ac:picMkLst>
        </pc:picChg>
        <pc:picChg chg="add del mod">
          <ac:chgData name="Deepak Sanghi" userId="fa1058c3-8d58-4809-83c0-282ed4b11f9e" providerId="ADAL" clId="{A8D279BB-F138-49B6-92B1-A78E403597B8}" dt="2020-01-15T08:12:36.696" v="1700" actId="478"/>
          <ac:picMkLst>
            <pc:docMk/>
            <pc:sldMk cId="4161304873" sldId="2029"/>
            <ac:picMk id="49" creationId="{FEC4B9C6-C3F5-48D5-904D-D0951EF6A122}"/>
          </ac:picMkLst>
        </pc:picChg>
        <pc:picChg chg="add del mod">
          <ac:chgData name="Deepak Sanghi" userId="fa1058c3-8d58-4809-83c0-282ed4b11f9e" providerId="ADAL" clId="{A8D279BB-F138-49B6-92B1-A78E403597B8}" dt="2020-01-15T08:12:36.696" v="1700" actId="478"/>
          <ac:picMkLst>
            <pc:docMk/>
            <pc:sldMk cId="4161304873" sldId="2029"/>
            <ac:picMk id="50" creationId="{6FDAF2A1-2F59-4E74-8CAA-7EA35836BCB1}"/>
          </ac:picMkLst>
        </pc:picChg>
        <pc:picChg chg="add del mod">
          <ac:chgData name="Deepak Sanghi" userId="fa1058c3-8d58-4809-83c0-282ed4b11f9e" providerId="ADAL" clId="{A8D279BB-F138-49B6-92B1-A78E403597B8}" dt="2020-01-15T08:12:36.696" v="1700" actId="478"/>
          <ac:picMkLst>
            <pc:docMk/>
            <pc:sldMk cId="4161304873" sldId="2029"/>
            <ac:picMk id="51" creationId="{EE821905-7100-4B17-868D-026996C73A74}"/>
          </ac:picMkLst>
        </pc:picChg>
        <pc:picChg chg="add del mod">
          <ac:chgData name="Deepak Sanghi" userId="fa1058c3-8d58-4809-83c0-282ed4b11f9e" providerId="ADAL" clId="{A8D279BB-F138-49B6-92B1-A78E403597B8}" dt="2020-01-15T08:12:36.696" v="1700" actId="478"/>
          <ac:picMkLst>
            <pc:docMk/>
            <pc:sldMk cId="4161304873" sldId="2029"/>
            <ac:picMk id="52" creationId="{3EC1E6E6-F440-4B02-9CAA-1CE793C49698}"/>
          </ac:picMkLst>
        </pc:picChg>
        <pc:picChg chg="add del mod">
          <ac:chgData name="Deepak Sanghi" userId="fa1058c3-8d58-4809-83c0-282ed4b11f9e" providerId="ADAL" clId="{A8D279BB-F138-49B6-92B1-A78E403597B8}" dt="2020-01-15T08:12:54.424" v="1703" actId="478"/>
          <ac:picMkLst>
            <pc:docMk/>
            <pc:sldMk cId="4161304873" sldId="2029"/>
            <ac:picMk id="55" creationId="{22703FF7-A92C-4ABC-84E6-BF9BE03B3570}"/>
          </ac:picMkLst>
        </pc:picChg>
        <pc:picChg chg="add mod">
          <ac:chgData name="Deepak Sanghi" userId="fa1058c3-8d58-4809-83c0-282ed4b11f9e" providerId="ADAL" clId="{A8D279BB-F138-49B6-92B1-A78E403597B8}" dt="2020-01-15T09:33:20.577" v="2399" actId="1036"/>
          <ac:picMkLst>
            <pc:docMk/>
            <pc:sldMk cId="4161304873" sldId="2029"/>
            <ac:picMk id="57" creationId="{6D159D16-43CE-4A8A-AF4B-CA791E5C79D4}"/>
          </ac:picMkLst>
        </pc:picChg>
        <pc:picChg chg="add mod ord">
          <ac:chgData name="Deepak Sanghi" userId="fa1058c3-8d58-4809-83c0-282ed4b11f9e" providerId="ADAL" clId="{A8D279BB-F138-49B6-92B1-A78E403597B8}" dt="2020-01-15T09:49:06.941" v="2564" actId="408"/>
          <ac:picMkLst>
            <pc:docMk/>
            <pc:sldMk cId="4161304873" sldId="2029"/>
            <ac:picMk id="58" creationId="{27F37046-ABFB-45AC-B932-48A91579D86F}"/>
          </ac:picMkLst>
        </pc:picChg>
        <pc:picChg chg="add del">
          <ac:chgData name="Deepak Sanghi" userId="fa1058c3-8d58-4809-83c0-282ed4b11f9e" providerId="ADAL" clId="{A8D279BB-F138-49B6-92B1-A78E403597B8}" dt="2020-01-15T08:23:37.906" v="1772"/>
          <ac:picMkLst>
            <pc:docMk/>
            <pc:sldMk cId="4161304873" sldId="2029"/>
            <ac:picMk id="62" creationId="{11FC7363-4BCF-4D5A-9889-7AA3C0F6A222}"/>
          </ac:picMkLst>
        </pc:picChg>
        <pc:picChg chg="add del">
          <ac:chgData name="Deepak Sanghi" userId="fa1058c3-8d58-4809-83c0-282ed4b11f9e" providerId="ADAL" clId="{A8D279BB-F138-49B6-92B1-A78E403597B8}" dt="2020-01-15T08:23:41.971" v="1774"/>
          <ac:picMkLst>
            <pc:docMk/>
            <pc:sldMk cId="4161304873" sldId="2029"/>
            <ac:picMk id="63" creationId="{35500F94-3746-42E7-81F5-A2BFF8C24DA1}"/>
          </ac:picMkLst>
        </pc:picChg>
        <pc:picChg chg="add del mod">
          <ac:chgData name="Deepak Sanghi" userId="fa1058c3-8d58-4809-83c0-282ed4b11f9e" providerId="ADAL" clId="{A8D279BB-F138-49B6-92B1-A78E403597B8}" dt="2020-01-15T08:31:15.683" v="1950" actId="478"/>
          <ac:picMkLst>
            <pc:docMk/>
            <pc:sldMk cId="4161304873" sldId="2029"/>
            <ac:picMk id="70" creationId="{51BBFBD4-C749-4F44-A8E8-E550FF03E510}"/>
          </ac:picMkLst>
        </pc:picChg>
        <pc:picChg chg="add del mod">
          <ac:chgData name="Deepak Sanghi" userId="fa1058c3-8d58-4809-83c0-282ed4b11f9e" providerId="ADAL" clId="{A8D279BB-F138-49B6-92B1-A78E403597B8}" dt="2020-01-15T08:32:43.535" v="1963" actId="478"/>
          <ac:picMkLst>
            <pc:docMk/>
            <pc:sldMk cId="4161304873" sldId="2029"/>
            <ac:picMk id="71" creationId="{4B677B51-D6ED-4C1F-B27C-65B28AA0A152}"/>
          </ac:picMkLst>
        </pc:picChg>
        <pc:picChg chg="add del mod">
          <ac:chgData name="Deepak Sanghi" userId="fa1058c3-8d58-4809-83c0-282ed4b11f9e" providerId="ADAL" clId="{A8D279BB-F138-49B6-92B1-A78E403597B8}" dt="2020-01-15T08:39:00.656" v="2135" actId="478"/>
          <ac:picMkLst>
            <pc:docMk/>
            <pc:sldMk cId="4161304873" sldId="2029"/>
            <ac:picMk id="77" creationId="{11F65B0F-DC3C-414C-86E3-2DE28B6CAAD1}"/>
          </ac:picMkLst>
        </pc:picChg>
        <pc:picChg chg="add del">
          <ac:chgData name="Deepak Sanghi" userId="fa1058c3-8d58-4809-83c0-282ed4b11f9e" providerId="ADAL" clId="{A8D279BB-F138-49B6-92B1-A78E403597B8}" dt="2020-01-15T08:45:32.453" v="2310"/>
          <ac:picMkLst>
            <pc:docMk/>
            <pc:sldMk cId="4161304873" sldId="2029"/>
            <ac:picMk id="84" creationId="{81C210E0-883A-4B03-B2F6-64C3B773F31A}"/>
          </ac:picMkLst>
        </pc:picChg>
        <pc:picChg chg="add mod">
          <ac:chgData name="Deepak Sanghi" userId="fa1058c3-8d58-4809-83c0-282ed4b11f9e" providerId="ADAL" clId="{A8D279BB-F138-49B6-92B1-A78E403597B8}" dt="2020-01-15T09:34:01.484" v="2400" actId="1076"/>
          <ac:picMkLst>
            <pc:docMk/>
            <pc:sldMk cId="4161304873" sldId="2029"/>
            <ac:picMk id="85" creationId="{143278DC-EBAD-4E72-BF77-C0BF15CAD796}"/>
          </ac:picMkLst>
        </pc:picChg>
        <pc:picChg chg="add del mod">
          <ac:chgData name="Deepak Sanghi" userId="fa1058c3-8d58-4809-83c0-282ed4b11f9e" providerId="ADAL" clId="{A8D279BB-F138-49B6-92B1-A78E403597B8}" dt="2020-01-15T09:37:23.578" v="2434" actId="478"/>
          <ac:picMkLst>
            <pc:docMk/>
            <pc:sldMk cId="4161304873" sldId="2029"/>
            <ac:picMk id="88" creationId="{2DE05D93-1268-4769-A2B9-23CF094A1E52}"/>
          </ac:picMkLst>
        </pc:picChg>
        <pc:picChg chg="add mod">
          <ac:chgData name="Deepak Sanghi" userId="fa1058c3-8d58-4809-83c0-282ed4b11f9e" providerId="ADAL" clId="{A8D279BB-F138-49B6-92B1-A78E403597B8}" dt="2020-01-15T09:45:23.757" v="2511" actId="1038"/>
          <ac:picMkLst>
            <pc:docMk/>
            <pc:sldMk cId="4161304873" sldId="2029"/>
            <ac:picMk id="89" creationId="{86467901-DD3A-44FC-9878-1EF83F29C13C}"/>
          </ac:picMkLst>
        </pc:picChg>
        <pc:picChg chg="add del">
          <ac:chgData name="Deepak Sanghi" userId="fa1058c3-8d58-4809-83c0-282ed4b11f9e" providerId="ADAL" clId="{A8D279BB-F138-49B6-92B1-A78E403597B8}" dt="2020-01-15T09:37:14.491" v="2433"/>
          <ac:picMkLst>
            <pc:docMk/>
            <pc:sldMk cId="4161304873" sldId="2029"/>
            <ac:picMk id="90" creationId="{36C00685-4B7F-4B94-826A-FC0B3B63C091}"/>
          </ac:picMkLst>
        </pc:picChg>
        <pc:picChg chg="add del">
          <ac:chgData name="Deepak Sanghi" userId="fa1058c3-8d58-4809-83c0-282ed4b11f9e" providerId="ADAL" clId="{A8D279BB-F138-49B6-92B1-A78E403597B8}" dt="2020-01-15T09:37:14.491" v="2433"/>
          <ac:picMkLst>
            <pc:docMk/>
            <pc:sldMk cId="4161304873" sldId="2029"/>
            <ac:picMk id="91" creationId="{58D3ECB2-BEF0-4797-A0BA-2E8BA95839F9}"/>
          </ac:picMkLst>
        </pc:picChg>
        <pc:picChg chg="add del">
          <ac:chgData name="Deepak Sanghi" userId="fa1058c3-8d58-4809-83c0-282ed4b11f9e" providerId="ADAL" clId="{A8D279BB-F138-49B6-92B1-A78E403597B8}" dt="2020-01-15T09:37:14.491" v="2433"/>
          <ac:picMkLst>
            <pc:docMk/>
            <pc:sldMk cId="4161304873" sldId="2029"/>
            <ac:picMk id="92" creationId="{D4B8D64F-216C-4FEA-B3AF-17ED8D5DB038}"/>
          </ac:picMkLst>
        </pc:picChg>
        <pc:picChg chg="add del">
          <ac:chgData name="Deepak Sanghi" userId="fa1058c3-8d58-4809-83c0-282ed4b11f9e" providerId="ADAL" clId="{A8D279BB-F138-49B6-92B1-A78E403597B8}" dt="2020-01-15T09:37:14.491" v="2433"/>
          <ac:picMkLst>
            <pc:docMk/>
            <pc:sldMk cId="4161304873" sldId="2029"/>
            <ac:picMk id="93" creationId="{6DFA8163-9ED2-4827-8EFB-23B849910D47}"/>
          </ac:picMkLst>
        </pc:picChg>
        <pc:picChg chg="add mod">
          <ac:chgData name="Deepak Sanghi" userId="fa1058c3-8d58-4809-83c0-282ed4b11f9e" providerId="ADAL" clId="{A8D279BB-F138-49B6-92B1-A78E403597B8}" dt="2020-01-15T09:45:23.757" v="2511" actId="1038"/>
          <ac:picMkLst>
            <pc:docMk/>
            <pc:sldMk cId="4161304873" sldId="2029"/>
            <ac:picMk id="94" creationId="{9C413E74-FC36-4B3F-B60D-35DBD8DBFB18}"/>
          </ac:picMkLst>
        </pc:picChg>
        <pc:picChg chg="add mod">
          <ac:chgData name="Deepak Sanghi" userId="fa1058c3-8d58-4809-83c0-282ed4b11f9e" providerId="ADAL" clId="{A8D279BB-F138-49B6-92B1-A78E403597B8}" dt="2020-01-15T09:47:39.280" v="2555" actId="1035"/>
          <ac:picMkLst>
            <pc:docMk/>
            <pc:sldMk cId="4161304873" sldId="2029"/>
            <ac:picMk id="95" creationId="{EB137FE5-9AE8-44CD-8E74-61DE8A9907BF}"/>
          </ac:picMkLst>
        </pc:picChg>
        <pc:picChg chg="add del">
          <ac:chgData name="Deepak Sanghi" userId="fa1058c3-8d58-4809-83c0-282ed4b11f9e" providerId="ADAL" clId="{A8D279BB-F138-49B6-92B1-A78E403597B8}" dt="2020-01-15T09:50:58.280" v="2578"/>
          <ac:picMkLst>
            <pc:docMk/>
            <pc:sldMk cId="4161304873" sldId="2029"/>
            <ac:picMk id="103" creationId="{75E4793B-48CC-42E2-90C6-8A00B3C0FF53}"/>
          </ac:picMkLst>
        </pc:picChg>
        <pc:picChg chg="add del">
          <ac:chgData name="Deepak Sanghi" userId="fa1058c3-8d58-4809-83c0-282ed4b11f9e" providerId="ADAL" clId="{A8D279BB-F138-49B6-92B1-A78E403597B8}" dt="2020-01-15T09:50:58.280" v="2578"/>
          <ac:picMkLst>
            <pc:docMk/>
            <pc:sldMk cId="4161304873" sldId="2029"/>
            <ac:picMk id="104" creationId="{D15EF7AE-AFF7-4E11-B2DE-C4983E4650AF}"/>
          </ac:picMkLst>
        </pc:picChg>
        <pc:picChg chg="add del">
          <ac:chgData name="Deepak Sanghi" userId="fa1058c3-8d58-4809-83c0-282ed4b11f9e" providerId="ADAL" clId="{A8D279BB-F138-49B6-92B1-A78E403597B8}" dt="2020-01-15T09:50:58.280" v="2578"/>
          <ac:picMkLst>
            <pc:docMk/>
            <pc:sldMk cId="4161304873" sldId="2029"/>
            <ac:picMk id="105" creationId="{C8AF86E8-9A65-42C1-A0D5-CAF31F94C39F}"/>
          </ac:picMkLst>
        </pc:picChg>
        <pc:picChg chg="add mod">
          <ac:chgData name="Deepak Sanghi" userId="fa1058c3-8d58-4809-83c0-282ed4b11f9e" providerId="ADAL" clId="{A8D279BB-F138-49B6-92B1-A78E403597B8}" dt="2020-01-15T09:52:28.163" v="2590" actId="1035"/>
          <ac:picMkLst>
            <pc:docMk/>
            <pc:sldMk cId="4161304873" sldId="2029"/>
            <ac:picMk id="108" creationId="{66A38FEE-E747-4B4F-B481-B22933389740}"/>
          </ac:picMkLst>
        </pc:picChg>
        <pc:picChg chg="add del mod">
          <ac:chgData name="Deepak Sanghi" userId="fa1058c3-8d58-4809-83c0-282ed4b11f9e" providerId="ADAL" clId="{A8D279BB-F138-49B6-92B1-A78E403597B8}" dt="2020-01-15T09:52:47.690" v="2593" actId="478"/>
          <ac:picMkLst>
            <pc:docMk/>
            <pc:sldMk cId="4161304873" sldId="2029"/>
            <ac:picMk id="109" creationId="{8D4A682B-9345-490F-B21A-BD42B04AD2BE}"/>
          </ac:picMkLst>
        </pc:picChg>
        <pc:picChg chg="add mod">
          <ac:chgData name="Deepak Sanghi" userId="fa1058c3-8d58-4809-83c0-282ed4b11f9e" providerId="ADAL" clId="{A8D279BB-F138-49B6-92B1-A78E403597B8}" dt="2020-01-15T09:52:52.289" v="2595" actId="1076"/>
          <ac:picMkLst>
            <pc:docMk/>
            <pc:sldMk cId="4161304873" sldId="2029"/>
            <ac:picMk id="110" creationId="{FB5594A9-78A2-4A28-8BAF-CFCC99A4841E}"/>
          </ac:picMkLst>
        </pc:picChg>
        <pc:cxnChg chg="add mod">
          <ac:chgData name="Deepak Sanghi" userId="fa1058c3-8d58-4809-83c0-282ed4b11f9e" providerId="ADAL" clId="{A8D279BB-F138-49B6-92B1-A78E403597B8}" dt="2020-01-15T09:46:57.728" v="2548" actId="14100"/>
          <ac:cxnSpMkLst>
            <pc:docMk/>
            <pc:sldMk cId="4161304873" sldId="2029"/>
            <ac:cxnSpMk id="16" creationId="{2BDD80EF-1689-4347-8C3B-BA49EE8A9888}"/>
          </ac:cxnSpMkLst>
        </pc:cxnChg>
        <pc:cxnChg chg="add mod">
          <ac:chgData name="Deepak Sanghi" userId="fa1058c3-8d58-4809-83c0-282ed4b11f9e" providerId="ADAL" clId="{A8D279BB-F138-49B6-92B1-A78E403597B8}" dt="2020-01-15T08:42:57.798" v="2255" actId="1036"/>
          <ac:cxnSpMkLst>
            <pc:docMk/>
            <pc:sldMk cId="4161304873" sldId="2029"/>
            <ac:cxnSpMk id="18" creationId="{C6EEF4D7-5E8A-4F61-ADAE-FACC97B0A5B9}"/>
          </ac:cxnSpMkLst>
        </pc:cxnChg>
        <pc:cxnChg chg="add del mod">
          <ac:chgData name="Deepak Sanghi" userId="fa1058c3-8d58-4809-83c0-282ed4b11f9e" providerId="ADAL" clId="{A8D279BB-F138-49B6-92B1-A78E403597B8}" dt="2020-01-15T08:41:15.525" v="2140" actId="478"/>
          <ac:cxnSpMkLst>
            <pc:docMk/>
            <pc:sldMk cId="4161304873" sldId="2029"/>
            <ac:cxnSpMk id="27" creationId="{7B699146-D9C0-4AC5-A69F-87B1AA2DF69A}"/>
          </ac:cxnSpMkLst>
        </pc:cxnChg>
        <pc:cxnChg chg="add del mod">
          <ac:chgData name="Deepak Sanghi" userId="fa1058c3-8d58-4809-83c0-282ed4b11f9e" providerId="ADAL" clId="{A8D279BB-F138-49B6-92B1-A78E403597B8}" dt="2020-01-15T08:12:36.696" v="1700" actId="478"/>
          <ac:cxnSpMkLst>
            <pc:docMk/>
            <pc:sldMk cId="4161304873" sldId="2029"/>
            <ac:cxnSpMk id="31" creationId="{2AFC81F3-365A-494B-9DD2-67988A661D69}"/>
          </ac:cxnSpMkLst>
        </pc:cxnChg>
        <pc:cxnChg chg="add del mod">
          <ac:chgData name="Deepak Sanghi" userId="fa1058c3-8d58-4809-83c0-282ed4b11f9e" providerId="ADAL" clId="{A8D279BB-F138-49B6-92B1-A78E403597B8}" dt="2020-01-15T08:12:36.696" v="1700" actId="478"/>
          <ac:cxnSpMkLst>
            <pc:docMk/>
            <pc:sldMk cId="4161304873" sldId="2029"/>
            <ac:cxnSpMk id="32" creationId="{6046FFD0-8DC2-44A3-A274-D38D39E0ADF9}"/>
          </ac:cxnSpMkLst>
        </pc:cxnChg>
        <pc:cxnChg chg="add del mod">
          <ac:chgData name="Deepak Sanghi" userId="fa1058c3-8d58-4809-83c0-282ed4b11f9e" providerId="ADAL" clId="{A8D279BB-F138-49B6-92B1-A78E403597B8}" dt="2020-01-15T08:12:36.696" v="1700" actId="478"/>
          <ac:cxnSpMkLst>
            <pc:docMk/>
            <pc:sldMk cId="4161304873" sldId="2029"/>
            <ac:cxnSpMk id="33" creationId="{E26A19EC-0ED4-41AF-93C9-112B266DE47F}"/>
          </ac:cxnSpMkLst>
        </pc:cxnChg>
        <pc:cxnChg chg="add del mod">
          <ac:chgData name="Deepak Sanghi" userId="fa1058c3-8d58-4809-83c0-282ed4b11f9e" providerId="ADAL" clId="{A8D279BB-F138-49B6-92B1-A78E403597B8}" dt="2020-01-15T08:12:36.696" v="1700" actId="478"/>
          <ac:cxnSpMkLst>
            <pc:docMk/>
            <pc:sldMk cId="4161304873" sldId="2029"/>
            <ac:cxnSpMk id="34" creationId="{AF9245BE-EFED-4D1E-AB60-D220F410D45A}"/>
          </ac:cxnSpMkLst>
        </pc:cxnChg>
        <pc:cxnChg chg="add del mod">
          <ac:chgData name="Deepak Sanghi" userId="fa1058c3-8d58-4809-83c0-282ed4b11f9e" providerId="ADAL" clId="{A8D279BB-F138-49B6-92B1-A78E403597B8}" dt="2020-01-15T08:12:36.696" v="1700" actId="478"/>
          <ac:cxnSpMkLst>
            <pc:docMk/>
            <pc:sldMk cId="4161304873" sldId="2029"/>
            <ac:cxnSpMk id="35" creationId="{2DF12B8F-E437-47C5-94F1-EDE7C7C6AD2C}"/>
          </ac:cxnSpMkLst>
        </pc:cxnChg>
        <pc:cxnChg chg="add del mod">
          <ac:chgData name="Deepak Sanghi" userId="fa1058c3-8d58-4809-83c0-282ed4b11f9e" providerId="ADAL" clId="{A8D279BB-F138-49B6-92B1-A78E403597B8}" dt="2020-01-15T08:12:36.696" v="1700" actId="478"/>
          <ac:cxnSpMkLst>
            <pc:docMk/>
            <pc:sldMk cId="4161304873" sldId="2029"/>
            <ac:cxnSpMk id="36" creationId="{F84CB715-2A1F-45FE-9FA1-7BFB9C5922DB}"/>
          </ac:cxnSpMkLst>
        </pc:cxnChg>
        <pc:cxnChg chg="add del mod">
          <ac:chgData name="Deepak Sanghi" userId="fa1058c3-8d58-4809-83c0-282ed4b11f9e" providerId="ADAL" clId="{A8D279BB-F138-49B6-92B1-A78E403597B8}" dt="2020-01-15T08:12:36.696" v="1700" actId="478"/>
          <ac:cxnSpMkLst>
            <pc:docMk/>
            <pc:sldMk cId="4161304873" sldId="2029"/>
            <ac:cxnSpMk id="37" creationId="{52EEAF82-4C69-4766-81CF-FF4C4848353E}"/>
          </ac:cxnSpMkLst>
        </pc:cxnChg>
        <pc:cxnChg chg="add del mod">
          <ac:chgData name="Deepak Sanghi" userId="fa1058c3-8d58-4809-83c0-282ed4b11f9e" providerId="ADAL" clId="{A8D279BB-F138-49B6-92B1-A78E403597B8}" dt="2020-01-15T08:12:36.696" v="1700" actId="478"/>
          <ac:cxnSpMkLst>
            <pc:docMk/>
            <pc:sldMk cId="4161304873" sldId="2029"/>
            <ac:cxnSpMk id="38" creationId="{B8B1C885-ACA8-4874-A9EF-F5C3A5781B3A}"/>
          </ac:cxnSpMkLst>
        </pc:cxnChg>
        <pc:cxnChg chg="add del mod">
          <ac:chgData name="Deepak Sanghi" userId="fa1058c3-8d58-4809-83c0-282ed4b11f9e" providerId="ADAL" clId="{A8D279BB-F138-49B6-92B1-A78E403597B8}" dt="2020-01-15T08:12:36.696" v="1700" actId="478"/>
          <ac:cxnSpMkLst>
            <pc:docMk/>
            <pc:sldMk cId="4161304873" sldId="2029"/>
            <ac:cxnSpMk id="39" creationId="{CB5BBAD9-C9E5-4A09-B229-C6D9D66AB96C}"/>
          </ac:cxnSpMkLst>
        </pc:cxnChg>
        <pc:cxnChg chg="add mod">
          <ac:chgData name="Deepak Sanghi" userId="fa1058c3-8d58-4809-83c0-282ed4b11f9e" providerId="ADAL" clId="{A8D279BB-F138-49B6-92B1-A78E403597B8}" dt="2020-01-15T09:49:13.022" v="2565" actId="14100"/>
          <ac:cxnSpMkLst>
            <pc:docMk/>
            <pc:sldMk cId="4161304873" sldId="2029"/>
            <ac:cxnSpMk id="60" creationId="{1658475C-B9D5-4F6A-95E4-CCD1737C7C5F}"/>
          </ac:cxnSpMkLst>
        </pc:cxnChg>
        <pc:cxnChg chg="add del mod">
          <ac:chgData name="Deepak Sanghi" userId="fa1058c3-8d58-4809-83c0-282ed4b11f9e" providerId="ADAL" clId="{A8D279BB-F138-49B6-92B1-A78E403597B8}" dt="2020-01-15T08:35:33.686" v="2114" actId="11529"/>
          <ac:cxnSpMkLst>
            <pc:docMk/>
            <pc:sldMk cId="4161304873" sldId="2029"/>
            <ac:cxnSpMk id="76" creationId="{F082019D-CA7C-4C91-AD80-92E8E4250167}"/>
          </ac:cxnSpMkLst>
        </pc:cxnChg>
        <pc:cxnChg chg="add mod">
          <ac:chgData name="Deepak Sanghi" userId="fa1058c3-8d58-4809-83c0-282ed4b11f9e" providerId="ADAL" clId="{A8D279BB-F138-49B6-92B1-A78E403597B8}" dt="2020-01-15T09:47:01.489" v="2549" actId="14100"/>
          <ac:cxnSpMkLst>
            <pc:docMk/>
            <pc:sldMk cId="4161304873" sldId="2029"/>
            <ac:cxnSpMk id="83" creationId="{9FD1A0A0-10E2-408C-8F1A-7CF6152B1C8F}"/>
          </ac:cxnSpMkLst>
        </pc:cxnChg>
        <pc:cxnChg chg="add mod">
          <ac:chgData name="Deepak Sanghi" userId="fa1058c3-8d58-4809-83c0-282ed4b11f9e" providerId="ADAL" clId="{A8D279BB-F138-49B6-92B1-A78E403597B8}" dt="2020-01-15T09:50:54.837" v="2576" actId="14100"/>
          <ac:cxnSpMkLst>
            <pc:docMk/>
            <pc:sldMk cId="4161304873" sldId="2029"/>
            <ac:cxnSpMk id="101" creationId="{0C67D589-621C-4FBB-ADB9-452A9A9B4F5A}"/>
          </ac:cxnSpMkLst>
        </pc:cxnChg>
        <pc:cxnChg chg="add mod">
          <ac:chgData name="Deepak Sanghi" userId="fa1058c3-8d58-4809-83c0-282ed4b11f9e" providerId="ADAL" clId="{A8D279BB-F138-49B6-92B1-A78E403597B8}" dt="2020-01-15T09:51:10.488" v="2580" actId="1076"/>
          <ac:cxnSpMkLst>
            <pc:docMk/>
            <pc:sldMk cId="4161304873" sldId="2029"/>
            <ac:cxnSpMk id="106" creationId="{0D05122B-D76E-4D67-B006-740113690F81}"/>
          </ac:cxnSpMkLst>
        </pc:cxnChg>
      </pc:sldChg>
      <pc:sldChg chg="addSp delSp modSp del mod ord setBg modClrScheme modAnim chgLayout">
        <pc:chgData name="Deepak Sanghi" userId="fa1058c3-8d58-4809-83c0-282ed4b11f9e" providerId="ADAL" clId="{A8D279BB-F138-49B6-92B1-A78E403597B8}" dt="2020-01-20T10:53:05.976" v="5562" actId="47"/>
        <pc:sldMkLst>
          <pc:docMk/>
          <pc:sldMk cId="3526063069" sldId="2030"/>
        </pc:sldMkLst>
        <pc:spChg chg="mod">
          <ac:chgData name="Deepak Sanghi" userId="fa1058c3-8d58-4809-83c0-282ed4b11f9e" providerId="ADAL" clId="{A8D279BB-F138-49B6-92B1-A78E403597B8}" dt="2020-01-15T10:35:00.565" v="2918" actId="26606"/>
          <ac:spMkLst>
            <pc:docMk/>
            <pc:sldMk cId="3526063069" sldId="2030"/>
            <ac:spMk id="2" creationId="{BCEA35C4-CA37-4CAD-B3D9-299B54D4907C}"/>
          </ac:spMkLst>
        </pc:spChg>
        <pc:spChg chg="del mod">
          <ac:chgData name="Deepak Sanghi" userId="fa1058c3-8d58-4809-83c0-282ed4b11f9e" providerId="ADAL" clId="{A8D279BB-F138-49B6-92B1-A78E403597B8}" dt="2020-01-15T09:56:01.238" v="2662" actId="26606"/>
          <ac:spMkLst>
            <pc:docMk/>
            <pc:sldMk cId="3526063069" sldId="2030"/>
            <ac:spMk id="3" creationId="{84B2AEEB-D8A8-4944-8EE1-46D177FA6621}"/>
          </ac:spMkLst>
        </pc:spChg>
        <pc:graphicFrameChg chg="add del mod modGraphic">
          <ac:chgData name="Deepak Sanghi" userId="fa1058c3-8d58-4809-83c0-282ed4b11f9e" providerId="ADAL" clId="{A8D279BB-F138-49B6-92B1-A78E403597B8}" dt="2020-01-16T15:27:01.669" v="3241"/>
          <ac:graphicFrameMkLst>
            <pc:docMk/>
            <pc:sldMk cId="3526063069" sldId="2030"/>
            <ac:graphicFrameMk id="5" creationId="{70720207-38C9-406F-B6F1-7926441D87CF}"/>
          </ac:graphicFrameMkLst>
        </pc:graphicFrameChg>
        <pc:picChg chg="add del mod">
          <ac:chgData name="Deepak Sanghi" userId="fa1058c3-8d58-4809-83c0-282ed4b11f9e" providerId="ADAL" clId="{A8D279BB-F138-49B6-92B1-A78E403597B8}" dt="2020-01-15T10:34:08.520" v="2911" actId="478"/>
          <ac:picMkLst>
            <pc:docMk/>
            <pc:sldMk cId="3526063069" sldId="2030"/>
            <ac:picMk id="6" creationId="{7D794D74-4362-4362-B515-57C8CC7B5E8B}"/>
          </ac:picMkLst>
        </pc:picChg>
      </pc:sldChg>
      <pc:sldChg chg="del">
        <pc:chgData name="Deepak Sanghi" userId="fa1058c3-8d58-4809-83c0-282ed4b11f9e" providerId="ADAL" clId="{A8D279BB-F138-49B6-92B1-A78E403597B8}" dt="2020-01-15T07:24:03.254" v="1142" actId="47"/>
        <pc:sldMkLst>
          <pc:docMk/>
          <pc:sldMk cId="3165567003" sldId="2031"/>
        </pc:sldMkLst>
      </pc:sldChg>
      <pc:sldChg chg="del">
        <pc:chgData name="Deepak Sanghi" userId="fa1058c3-8d58-4809-83c0-282ed4b11f9e" providerId="ADAL" clId="{A8D279BB-F138-49B6-92B1-A78E403597B8}" dt="2020-01-15T07:35:04.083" v="1329" actId="47"/>
        <pc:sldMkLst>
          <pc:docMk/>
          <pc:sldMk cId="2108123214" sldId="2032"/>
        </pc:sldMkLst>
      </pc:sldChg>
      <pc:sldChg chg="addSp delSp modSp del mod ord setBg modClrScheme chgLayout">
        <pc:chgData name="Deepak Sanghi" userId="fa1058c3-8d58-4809-83c0-282ed4b11f9e" providerId="ADAL" clId="{A8D279BB-F138-49B6-92B1-A78E403597B8}" dt="2020-01-18T18:33:44.074" v="4759" actId="2696"/>
        <pc:sldMkLst>
          <pc:docMk/>
          <pc:sldMk cId="986273606" sldId="2033"/>
        </pc:sldMkLst>
        <pc:spChg chg="mod">
          <ac:chgData name="Deepak Sanghi" userId="fa1058c3-8d58-4809-83c0-282ed4b11f9e" providerId="ADAL" clId="{A8D279BB-F138-49B6-92B1-A78E403597B8}" dt="2020-01-18T15:08:05.149" v="3831" actId="26606"/>
          <ac:spMkLst>
            <pc:docMk/>
            <pc:sldMk cId="986273606" sldId="2033"/>
            <ac:spMk id="2" creationId="{BCEA35C4-CA37-4CAD-B3D9-299B54D4907C}"/>
          </ac:spMkLst>
        </pc:spChg>
        <pc:spChg chg="add del mod">
          <ac:chgData name="Deepak Sanghi" userId="fa1058c3-8d58-4809-83c0-282ed4b11f9e" providerId="ADAL" clId="{A8D279BB-F138-49B6-92B1-A78E403597B8}" dt="2020-01-18T15:08:05.149" v="3831" actId="26606"/>
          <ac:spMkLst>
            <pc:docMk/>
            <pc:sldMk cId="986273606" sldId="2033"/>
            <ac:spMk id="3" creationId="{78D3BA0C-3FCE-4E4F-8734-6C5E114828A9}"/>
          </ac:spMkLst>
        </pc:spChg>
        <pc:graphicFrameChg chg="add del">
          <ac:chgData name="Deepak Sanghi" userId="fa1058c3-8d58-4809-83c0-282ed4b11f9e" providerId="ADAL" clId="{A8D279BB-F138-49B6-92B1-A78E403597B8}" dt="2020-01-18T15:08:05.149" v="3831" actId="26606"/>
          <ac:graphicFrameMkLst>
            <pc:docMk/>
            <pc:sldMk cId="986273606" sldId="2033"/>
            <ac:graphicFrameMk id="5" creationId="{E0999AB8-2183-4B55-A848-3EA6DE44D914}"/>
          </ac:graphicFrameMkLst>
        </pc:graphicFrameChg>
      </pc:sldChg>
      <pc:sldChg chg="addSp delSp modSp add mod delAnim modAnim">
        <pc:chgData name="Deepak Sanghi" userId="fa1058c3-8d58-4809-83c0-282ed4b11f9e" providerId="ADAL" clId="{A8D279BB-F138-49B6-92B1-A78E403597B8}" dt="2020-01-20T14:15:41.477" v="5566"/>
        <pc:sldMkLst>
          <pc:docMk/>
          <pc:sldMk cId="35604779" sldId="2034"/>
        </pc:sldMkLst>
        <pc:spChg chg="mod">
          <ac:chgData name="Deepak Sanghi" userId="fa1058c3-8d58-4809-83c0-282ed4b11f9e" providerId="ADAL" clId="{A8D279BB-F138-49B6-92B1-A78E403597B8}" dt="2020-01-18T07:41:36.167" v="3819" actId="14100"/>
          <ac:spMkLst>
            <pc:docMk/>
            <pc:sldMk cId="35604779" sldId="2034"/>
            <ac:spMk id="2" creationId="{BCEA35C4-CA37-4CAD-B3D9-299B54D4907C}"/>
          </ac:spMkLst>
        </pc:spChg>
        <pc:graphicFrameChg chg="add del">
          <ac:chgData name="Deepak Sanghi" userId="fa1058c3-8d58-4809-83c0-282ed4b11f9e" providerId="ADAL" clId="{A8D279BB-F138-49B6-92B1-A78E403597B8}" dt="2020-01-20T14:15:38.126" v="5564"/>
          <ac:graphicFrameMkLst>
            <pc:docMk/>
            <pc:sldMk cId="35604779" sldId="2034"/>
            <ac:graphicFrameMk id="3" creationId="{E1666759-0A36-4C1A-9D41-437BCCBC7BE4}"/>
          </ac:graphicFrameMkLst>
        </pc:graphicFrameChg>
        <pc:graphicFrameChg chg="add del">
          <ac:chgData name="Deepak Sanghi" userId="fa1058c3-8d58-4809-83c0-282ed4b11f9e" providerId="ADAL" clId="{A8D279BB-F138-49B6-92B1-A78E403597B8}" dt="2020-01-20T14:15:41.477" v="5566"/>
          <ac:graphicFrameMkLst>
            <pc:docMk/>
            <pc:sldMk cId="35604779" sldId="2034"/>
            <ac:graphicFrameMk id="4" creationId="{B59F1653-8604-4DD0-AFF5-0CF6CB377D45}"/>
          </ac:graphicFrameMkLst>
        </pc:graphicFrameChg>
        <pc:picChg chg="add del mod">
          <ac:chgData name="Deepak Sanghi" userId="fa1058c3-8d58-4809-83c0-282ed4b11f9e" providerId="ADAL" clId="{A8D279BB-F138-49B6-92B1-A78E403597B8}" dt="2020-01-15T06:56:54.605" v="63" actId="478"/>
          <ac:picMkLst>
            <pc:docMk/>
            <pc:sldMk cId="35604779" sldId="2034"/>
            <ac:picMk id="3" creationId="{51DB3345-C1C1-4D07-B40F-A75D125CF03F}"/>
          </ac:picMkLst>
        </pc:picChg>
        <pc:picChg chg="add del mod">
          <ac:chgData name="Deepak Sanghi" userId="fa1058c3-8d58-4809-83c0-282ed4b11f9e" providerId="ADAL" clId="{A8D279BB-F138-49B6-92B1-A78E403597B8}" dt="2020-01-15T06:56:53.330" v="62" actId="478"/>
          <ac:picMkLst>
            <pc:docMk/>
            <pc:sldMk cId="35604779" sldId="2034"/>
            <ac:picMk id="4" creationId="{0A5665DD-40AC-4878-AB79-17CB41C41AB9}"/>
          </ac:picMkLst>
        </pc:picChg>
        <pc:picChg chg="del">
          <ac:chgData name="Deepak Sanghi" userId="fa1058c3-8d58-4809-83c0-282ed4b11f9e" providerId="ADAL" clId="{A8D279BB-F138-49B6-92B1-A78E403597B8}" dt="2020-01-15T06:55:38.927" v="1" actId="478"/>
          <ac:picMkLst>
            <pc:docMk/>
            <pc:sldMk cId="35604779" sldId="2034"/>
            <ac:picMk id="5" creationId="{E8E8F3B4-409B-44AA-865B-E7BB58E3CEF8}"/>
          </ac:picMkLst>
        </pc:picChg>
        <pc:picChg chg="add mod">
          <ac:chgData name="Deepak Sanghi" userId="fa1058c3-8d58-4809-83c0-282ed4b11f9e" providerId="ADAL" clId="{A8D279BB-F138-49B6-92B1-A78E403597B8}" dt="2020-01-15T07:12:01.130" v="834" actId="408"/>
          <ac:picMkLst>
            <pc:docMk/>
            <pc:sldMk cId="35604779" sldId="2034"/>
            <ac:picMk id="6" creationId="{006F82A9-5E2B-4E2C-8761-571F8D3FFAD4}"/>
          </ac:picMkLst>
        </pc:picChg>
        <pc:picChg chg="add mod">
          <ac:chgData name="Deepak Sanghi" userId="fa1058c3-8d58-4809-83c0-282ed4b11f9e" providerId="ADAL" clId="{A8D279BB-F138-49B6-92B1-A78E403597B8}" dt="2020-01-15T07:12:01.130" v="834" actId="408"/>
          <ac:picMkLst>
            <pc:docMk/>
            <pc:sldMk cId="35604779" sldId="2034"/>
            <ac:picMk id="7" creationId="{BE8D14FF-804E-4627-8FAE-D5C37C3753B5}"/>
          </ac:picMkLst>
        </pc:picChg>
        <pc:picChg chg="add mod">
          <ac:chgData name="Deepak Sanghi" userId="fa1058c3-8d58-4809-83c0-282ed4b11f9e" providerId="ADAL" clId="{A8D279BB-F138-49B6-92B1-A78E403597B8}" dt="2020-01-15T07:12:01.130" v="834" actId="408"/>
          <ac:picMkLst>
            <pc:docMk/>
            <pc:sldMk cId="35604779" sldId="2034"/>
            <ac:picMk id="8" creationId="{6549C072-45D8-4239-B8C3-F0F782A12232}"/>
          </ac:picMkLst>
        </pc:picChg>
        <pc:picChg chg="add mod">
          <ac:chgData name="Deepak Sanghi" userId="fa1058c3-8d58-4809-83c0-282ed4b11f9e" providerId="ADAL" clId="{A8D279BB-F138-49B6-92B1-A78E403597B8}" dt="2020-01-15T07:12:01.130" v="834" actId="408"/>
          <ac:picMkLst>
            <pc:docMk/>
            <pc:sldMk cId="35604779" sldId="2034"/>
            <ac:picMk id="9" creationId="{AA3FB450-721C-4804-A64B-CD602C9C650F}"/>
          </ac:picMkLst>
        </pc:picChg>
        <pc:picChg chg="add mod">
          <ac:chgData name="Deepak Sanghi" userId="fa1058c3-8d58-4809-83c0-282ed4b11f9e" providerId="ADAL" clId="{A8D279BB-F138-49B6-92B1-A78E403597B8}" dt="2020-01-15T07:12:01.130" v="834" actId="408"/>
          <ac:picMkLst>
            <pc:docMk/>
            <pc:sldMk cId="35604779" sldId="2034"/>
            <ac:picMk id="10" creationId="{5AC33270-EBA1-4091-939A-21981254D6A2}"/>
          </ac:picMkLst>
        </pc:picChg>
        <pc:picChg chg="add del mod">
          <ac:chgData name="Deepak Sanghi" userId="fa1058c3-8d58-4809-83c0-282ed4b11f9e" providerId="ADAL" clId="{A8D279BB-F138-49B6-92B1-A78E403597B8}" dt="2020-01-15T07:09:26.376" v="823" actId="478"/>
          <ac:picMkLst>
            <pc:docMk/>
            <pc:sldMk cId="35604779" sldId="2034"/>
            <ac:picMk id="11" creationId="{5FAEEED3-D575-414A-A26E-B96F9C2B1612}"/>
          </ac:picMkLst>
        </pc:picChg>
        <pc:picChg chg="add mod">
          <ac:chgData name="Deepak Sanghi" userId="fa1058c3-8d58-4809-83c0-282ed4b11f9e" providerId="ADAL" clId="{A8D279BB-F138-49B6-92B1-A78E403597B8}" dt="2020-01-15T07:21:34.278" v="1115" actId="1037"/>
          <ac:picMkLst>
            <pc:docMk/>
            <pc:sldMk cId="35604779" sldId="2034"/>
            <ac:picMk id="12" creationId="{7A962A59-9597-4E4A-B7E0-879CFF5D03DE}"/>
          </ac:picMkLst>
        </pc:picChg>
        <pc:picChg chg="add mod">
          <ac:chgData name="Deepak Sanghi" userId="fa1058c3-8d58-4809-83c0-282ed4b11f9e" providerId="ADAL" clId="{A8D279BB-F138-49B6-92B1-A78E403597B8}" dt="2020-01-15T07:22:05.740" v="1125" actId="1037"/>
          <ac:picMkLst>
            <pc:docMk/>
            <pc:sldMk cId="35604779" sldId="2034"/>
            <ac:picMk id="17" creationId="{08C25808-85BD-40AF-83E7-65D31F063630}"/>
          </ac:picMkLst>
        </pc:picChg>
        <pc:picChg chg="add del mod">
          <ac:chgData name="Deepak Sanghi" userId="fa1058c3-8d58-4809-83c0-282ed4b11f9e" providerId="ADAL" clId="{A8D279BB-F138-49B6-92B1-A78E403597B8}" dt="2020-01-15T07:04:00.391" v="502" actId="478"/>
          <ac:picMkLst>
            <pc:docMk/>
            <pc:sldMk cId="35604779" sldId="2034"/>
            <ac:picMk id="18" creationId="{668FA4A3-834E-475E-91D4-6E04B0C77BD2}"/>
          </ac:picMkLst>
        </pc:picChg>
        <pc:picChg chg="add mod">
          <ac:chgData name="Deepak Sanghi" userId="fa1058c3-8d58-4809-83c0-282ed4b11f9e" providerId="ADAL" clId="{A8D279BB-F138-49B6-92B1-A78E403597B8}" dt="2020-01-15T07:22:13.289" v="1131" actId="1038"/>
          <ac:picMkLst>
            <pc:docMk/>
            <pc:sldMk cId="35604779" sldId="2034"/>
            <ac:picMk id="19" creationId="{0FA5E15F-FC32-4987-852C-E58FF3D50E79}"/>
          </ac:picMkLst>
        </pc:picChg>
        <pc:picChg chg="add mod">
          <ac:chgData name="Deepak Sanghi" userId="fa1058c3-8d58-4809-83c0-282ed4b11f9e" providerId="ADAL" clId="{A8D279BB-F138-49B6-92B1-A78E403597B8}" dt="2020-01-15T07:21:15.712" v="1094" actId="1037"/>
          <ac:picMkLst>
            <pc:docMk/>
            <pc:sldMk cId="35604779" sldId="2034"/>
            <ac:picMk id="24" creationId="{8B16F4EC-D851-4F35-937D-CB09F4074267}"/>
          </ac:picMkLst>
        </pc:picChg>
        <pc:picChg chg="add mod">
          <ac:chgData name="Deepak Sanghi" userId="fa1058c3-8d58-4809-83c0-282ed4b11f9e" providerId="ADAL" clId="{A8D279BB-F138-49B6-92B1-A78E403597B8}" dt="2020-01-15T07:21:20.733" v="1099" actId="1037"/>
          <ac:picMkLst>
            <pc:docMk/>
            <pc:sldMk cId="35604779" sldId="2034"/>
            <ac:picMk id="26" creationId="{64E9F1A7-4750-4C9D-91B2-D0C2939C0EBA}"/>
          </ac:picMkLst>
        </pc:picChg>
        <pc:picChg chg="add mod">
          <ac:chgData name="Deepak Sanghi" userId="fa1058c3-8d58-4809-83c0-282ed4b11f9e" providerId="ADAL" clId="{A8D279BB-F138-49B6-92B1-A78E403597B8}" dt="2020-01-15T07:21:28.314" v="1101" actId="1037"/>
          <ac:picMkLst>
            <pc:docMk/>
            <pc:sldMk cId="35604779" sldId="2034"/>
            <ac:picMk id="28" creationId="{8FAE7922-C291-450C-8B1F-94491C024C58}"/>
          </ac:picMkLst>
        </pc:picChg>
        <pc:picChg chg="add del mod">
          <ac:chgData name="Deepak Sanghi" userId="fa1058c3-8d58-4809-83c0-282ed4b11f9e" providerId="ADAL" clId="{A8D279BB-F138-49B6-92B1-A78E403597B8}" dt="2020-01-15T07:09:24.915" v="822" actId="478"/>
          <ac:picMkLst>
            <pc:docMk/>
            <pc:sldMk cId="35604779" sldId="2034"/>
            <ac:picMk id="31" creationId="{6FE4345A-26A6-4005-973F-414D7709592B}"/>
          </ac:picMkLst>
        </pc:picChg>
        <pc:picChg chg="add del mod">
          <ac:chgData name="Deepak Sanghi" userId="fa1058c3-8d58-4809-83c0-282ed4b11f9e" providerId="ADAL" clId="{A8D279BB-F138-49B6-92B1-A78E403597B8}" dt="2020-01-15T07:09:19.116" v="820" actId="478"/>
          <ac:picMkLst>
            <pc:docMk/>
            <pc:sldMk cId="35604779" sldId="2034"/>
            <ac:picMk id="32" creationId="{8C78457E-CA6A-4AA4-968A-E766370FA069}"/>
          </ac:picMkLst>
        </pc:picChg>
        <pc:picChg chg="add del mod">
          <ac:chgData name="Deepak Sanghi" userId="fa1058c3-8d58-4809-83c0-282ed4b11f9e" providerId="ADAL" clId="{A8D279BB-F138-49B6-92B1-A78E403597B8}" dt="2020-01-15T07:12:58.649" v="838" actId="478"/>
          <ac:picMkLst>
            <pc:docMk/>
            <pc:sldMk cId="35604779" sldId="2034"/>
            <ac:picMk id="34" creationId="{AC7E2400-AFFA-4363-BCD3-2AD3313E2248}"/>
          </ac:picMkLst>
        </pc:picChg>
        <pc:picChg chg="add mod">
          <ac:chgData name="Deepak Sanghi" userId="fa1058c3-8d58-4809-83c0-282ed4b11f9e" providerId="ADAL" clId="{A8D279BB-F138-49B6-92B1-A78E403597B8}" dt="2020-01-15T07:12:01.130" v="834" actId="408"/>
          <ac:picMkLst>
            <pc:docMk/>
            <pc:sldMk cId="35604779" sldId="2034"/>
            <ac:picMk id="43" creationId="{3E836565-237D-44D5-90BC-0042D1F863ED}"/>
          </ac:picMkLst>
        </pc:picChg>
        <pc:picChg chg="add mod">
          <ac:chgData name="Deepak Sanghi" userId="fa1058c3-8d58-4809-83c0-282ed4b11f9e" providerId="ADAL" clId="{A8D279BB-F138-49B6-92B1-A78E403597B8}" dt="2020-01-15T07:13:17.115" v="929" actId="1037"/>
          <ac:picMkLst>
            <pc:docMk/>
            <pc:sldMk cId="35604779" sldId="2034"/>
            <ac:picMk id="47" creationId="{FB3B2C6E-BD27-42BF-AE1F-3ECC9605E7BC}"/>
          </ac:picMkLst>
        </pc:picChg>
        <pc:picChg chg="add mod">
          <ac:chgData name="Deepak Sanghi" userId="fa1058c3-8d58-4809-83c0-282ed4b11f9e" providerId="ADAL" clId="{A8D279BB-F138-49B6-92B1-A78E403597B8}" dt="2020-01-15T07:42:49.029" v="1396" actId="1076"/>
          <ac:picMkLst>
            <pc:docMk/>
            <pc:sldMk cId="35604779" sldId="2034"/>
            <ac:picMk id="52" creationId="{676AF966-64EF-474E-8893-C742B3082C75}"/>
          </ac:picMkLst>
        </pc:picChg>
        <pc:picChg chg="add mod">
          <ac:chgData name="Deepak Sanghi" userId="fa1058c3-8d58-4809-83c0-282ed4b11f9e" providerId="ADAL" clId="{A8D279BB-F138-49B6-92B1-A78E403597B8}" dt="2020-01-15T07:42:56.107" v="1397" actId="1076"/>
          <ac:picMkLst>
            <pc:docMk/>
            <pc:sldMk cId="35604779" sldId="2034"/>
            <ac:picMk id="53" creationId="{69D65E86-C17A-4017-B4C9-BC5D5F9E82F9}"/>
          </ac:picMkLst>
        </pc:picChg>
        <pc:picChg chg="add mod ord">
          <ac:chgData name="Deepak Sanghi" userId="fa1058c3-8d58-4809-83c0-282ed4b11f9e" providerId="ADAL" clId="{A8D279BB-F138-49B6-92B1-A78E403597B8}" dt="2020-01-15T07:22:09.181" v="1129" actId="1035"/>
          <ac:picMkLst>
            <pc:docMk/>
            <pc:sldMk cId="35604779" sldId="2034"/>
            <ac:picMk id="54" creationId="{44B13D16-03DA-4E8E-B7FF-4716AAAA7E49}"/>
          </ac:picMkLst>
        </pc:picChg>
        <pc:cxnChg chg="add mod">
          <ac:chgData name="Deepak Sanghi" userId="fa1058c3-8d58-4809-83c0-282ed4b11f9e" providerId="ADAL" clId="{A8D279BB-F138-49B6-92B1-A78E403597B8}" dt="2020-01-15T07:20:49.826" v="1064" actId="1037"/>
          <ac:cxnSpMkLst>
            <pc:docMk/>
            <pc:sldMk cId="35604779" sldId="2034"/>
            <ac:cxnSpMk id="14" creationId="{A06488B0-2801-48CA-BC31-9F990A290083}"/>
          </ac:cxnSpMkLst>
        </pc:cxnChg>
        <pc:cxnChg chg="add mod">
          <ac:chgData name="Deepak Sanghi" userId="fa1058c3-8d58-4809-83c0-282ed4b11f9e" providerId="ADAL" clId="{A8D279BB-F138-49B6-92B1-A78E403597B8}" dt="2020-01-15T07:21:05.179" v="1084" actId="1037"/>
          <ac:cxnSpMkLst>
            <pc:docMk/>
            <pc:sldMk cId="35604779" sldId="2034"/>
            <ac:cxnSpMk id="16" creationId="{35453530-2442-42DE-9B7C-B9B4A2FD9446}"/>
          </ac:cxnSpMkLst>
        </pc:cxnChg>
        <pc:cxnChg chg="add del mod">
          <ac:chgData name="Deepak Sanghi" userId="fa1058c3-8d58-4809-83c0-282ed4b11f9e" providerId="ADAL" clId="{A8D279BB-F138-49B6-92B1-A78E403597B8}" dt="2020-01-15T07:05:25.694" v="563" actId="11529"/>
          <ac:cxnSpMkLst>
            <pc:docMk/>
            <pc:sldMk cId="35604779" sldId="2034"/>
            <ac:cxnSpMk id="21" creationId="{E8CD8CA7-F499-4B4C-9C1F-7E77C6E3DC38}"/>
          </ac:cxnSpMkLst>
        </pc:cxnChg>
        <pc:cxnChg chg="add mod">
          <ac:chgData name="Deepak Sanghi" userId="fa1058c3-8d58-4809-83c0-282ed4b11f9e" providerId="ADAL" clId="{A8D279BB-F138-49B6-92B1-A78E403597B8}" dt="2020-01-15T07:21:15.712" v="1094" actId="1037"/>
          <ac:cxnSpMkLst>
            <pc:docMk/>
            <pc:sldMk cId="35604779" sldId="2034"/>
            <ac:cxnSpMk id="23" creationId="{92C1D5A9-DFDE-4C0D-BAD0-9F2C2063A40E}"/>
          </ac:cxnSpMkLst>
        </pc:cxnChg>
        <pc:cxnChg chg="add mod">
          <ac:chgData name="Deepak Sanghi" userId="fa1058c3-8d58-4809-83c0-282ed4b11f9e" providerId="ADAL" clId="{A8D279BB-F138-49B6-92B1-A78E403597B8}" dt="2020-01-15T07:21:20.733" v="1099" actId="1037"/>
          <ac:cxnSpMkLst>
            <pc:docMk/>
            <pc:sldMk cId="35604779" sldId="2034"/>
            <ac:cxnSpMk id="25" creationId="{767E4E96-D532-46B1-BBE6-16ED3BBC9804}"/>
          </ac:cxnSpMkLst>
        </pc:cxnChg>
        <pc:cxnChg chg="add mod">
          <ac:chgData name="Deepak Sanghi" userId="fa1058c3-8d58-4809-83c0-282ed4b11f9e" providerId="ADAL" clId="{A8D279BB-F138-49B6-92B1-A78E403597B8}" dt="2020-01-15T07:21:28.314" v="1101" actId="1037"/>
          <ac:cxnSpMkLst>
            <pc:docMk/>
            <pc:sldMk cId="35604779" sldId="2034"/>
            <ac:cxnSpMk id="27" creationId="{6EF0A2B5-174D-42E6-9A4E-85ADEFFDE0B9}"/>
          </ac:cxnSpMkLst>
        </pc:cxnChg>
        <pc:cxnChg chg="add del mod">
          <ac:chgData name="Deepak Sanghi" userId="fa1058c3-8d58-4809-83c0-282ed4b11f9e" providerId="ADAL" clId="{A8D279BB-F138-49B6-92B1-A78E403597B8}" dt="2020-01-15T07:09:22.663" v="821" actId="478"/>
          <ac:cxnSpMkLst>
            <pc:docMk/>
            <pc:sldMk cId="35604779" sldId="2034"/>
            <ac:cxnSpMk id="30" creationId="{66F12BEA-9713-46AF-A7F4-ACAFAB8400D8}"/>
          </ac:cxnSpMkLst>
        </pc:cxnChg>
        <pc:cxnChg chg="add mod">
          <ac:chgData name="Deepak Sanghi" userId="fa1058c3-8d58-4809-83c0-282ed4b11f9e" providerId="ADAL" clId="{A8D279BB-F138-49B6-92B1-A78E403597B8}" dt="2020-01-15T07:21:34.278" v="1115" actId="1037"/>
          <ac:cxnSpMkLst>
            <pc:docMk/>
            <pc:sldMk cId="35604779" sldId="2034"/>
            <ac:cxnSpMk id="36" creationId="{FDF9AFD9-956E-44ED-919E-8160CD96C45E}"/>
          </ac:cxnSpMkLst>
        </pc:cxnChg>
        <pc:cxnChg chg="add mod">
          <ac:chgData name="Deepak Sanghi" userId="fa1058c3-8d58-4809-83c0-282ed4b11f9e" providerId="ADAL" clId="{A8D279BB-F138-49B6-92B1-A78E403597B8}" dt="2020-01-15T07:21:39.109" v="1116" actId="14100"/>
          <ac:cxnSpMkLst>
            <pc:docMk/>
            <pc:sldMk cId="35604779" sldId="2034"/>
            <ac:cxnSpMk id="38" creationId="{F36D5786-8DBF-4DAB-B430-0854C44B142E}"/>
          </ac:cxnSpMkLst>
        </pc:cxnChg>
        <pc:cxnChg chg="add mod">
          <ac:chgData name="Deepak Sanghi" userId="fa1058c3-8d58-4809-83c0-282ed4b11f9e" providerId="ADAL" clId="{A8D279BB-F138-49B6-92B1-A78E403597B8}" dt="2020-01-15T07:13:20.870" v="930" actId="14100"/>
          <ac:cxnSpMkLst>
            <pc:docMk/>
            <pc:sldMk cId="35604779" sldId="2034"/>
            <ac:cxnSpMk id="40" creationId="{7DF39ECC-493A-4943-AA35-A8A0A5E19505}"/>
          </ac:cxnSpMkLst>
        </pc:cxnChg>
        <pc:cxnChg chg="add del mod">
          <ac:chgData name="Deepak Sanghi" userId="fa1058c3-8d58-4809-83c0-282ed4b11f9e" providerId="ADAL" clId="{A8D279BB-F138-49B6-92B1-A78E403597B8}" dt="2020-01-15T07:12:06.972" v="835" actId="478"/>
          <ac:cxnSpMkLst>
            <pc:docMk/>
            <pc:sldMk cId="35604779" sldId="2034"/>
            <ac:cxnSpMk id="42" creationId="{788AD71A-ED1C-4A79-AAE8-77A0352B948A}"/>
          </ac:cxnSpMkLst>
        </pc:cxnChg>
        <pc:cxnChg chg="add mod">
          <ac:chgData name="Deepak Sanghi" userId="fa1058c3-8d58-4809-83c0-282ed4b11f9e" providerId="ADAL" clId="{A8D279BB-F138-49B6-92B1-A78E403597B8}" dt="2020-01-15T07:12:19.285" v="837" actId="11529"/>
          <ac:cxnSpMkLst>
            <pc:docMk/>
            <pc:sldMk cId="35604779" sldId="2034"/>
            <ac:cxnSpMk id="46" creationId="{4EE31A52-E76E-4F87-B4FB-1CC9016B6457}"/>
          </ac:cxnSpMkLst>
        </pc:cxnChg>
        <pc:cxnChg chg="add del mod">
          <ac:chgData name="Deepak Sanghi" userId="fa1058c3-8d58-4809-83c0-282ed4b11f9e" providerId="ADAL" clId="{A8D279BB-F138-49B6-92B1-A78E403597B8}" dt="2020-01-15T07:14:44.923" v="956" actId="478"/>
          <ac:cxnSpMkLst>
            <pc:docMk/>
            <pc:sldMk cId="35604779" sldId="2034"/>
            <ac:cxnSpMk id="51" creationId="{0B86A261-8273-4BB7-A230-591220D5206A}"/>
          </ac:cxnSpMkLst>
        </pc:cxnChg>
        <pc:cxnChg chg="add mod">
          <ac:chgData name="Deepak Sanghi" userId="fa1058c3-8d58-4809-83c0-282ed4b11f9e" providerId="ADAL" clId="{A8D279BB-F138-49B6-92B1-A78E403597B8}" dt="2020-01-15T07:16:20.420" v="991" actId="12789"/>
          <ac:cxnSpMkLst>
            <pc:docMk/>
            <pc:sldMk cId="35604779" sldId="2034"/>
            <ac:cxnSpMk id="56" creationId="{05B90971-B202-454B-9BFA-11F36A7270A0}"/>
          </ac:cxnSpMkLst>
        </pc:cxnChg>
      </pc:sldChg>
      <pc:sldChg chg="addSp delSp modSp add mod delAnim modAnim">
        <pc:chgData name="Deepak Sanghi" userId="fa1058c3-8d58-4809-83c0-282ed4b11f9e" providerId="ADAL" clId="{A8D279BB-F138-49B6-92B1-A78E403597B8}" dt="2020-01-15T07:43:34.442" v="1401" actId="1076"/>
        <pc:sldMkLst>
          <pc:docMk/>
          <pc:sldMk cId="2398643017" sldId="2035"/>
        </pc:sldMkLst>
        <pc:spChg chg="mod">
          <ac:chgData name="Deepak Sanghi" userId="fa1058c3-8d58-4809-83c0-282ed4b11f9e" providerId="ADAL" clId="{A8D279BB-F138-49B6-92B1-A78E403597B8}" dt="2020-01-15T07:26:27.846" v="1240" actId="14100"/>
          <ac:spMkLst>
            <pc:docMk/>
            <pc:sldMk cId="2398643017" sldId="2035"/>
            <ac:spMk id="2" creationId="{BCEA35C4-CA37-4CAD-B3D9-299B54D4907C}"/>
          </ac:spMkLst>
        </pc:spChg>
        <pc:picChg chg="add del mod">
          <ac:chgData name="Deepak Sanghi" userId="fa1058c3-8d58-4809-83c0-282ed4b11f9e" providerId="ADAL" clId="{A8D279BB-F138-49B6-92B1-A78E403597B8}" dt="2020-01-15T07:25:23.120" v="1231" actId="478"/>
          <ac:picMkLst>
            <pc:docMk/>
            <pc:sldMk cId="2398643017" sldId="2035"/>
            <ac:picMk id="3" creationId="{CF8C82EA-3DAF-483C-837E-BD311313B375}"/>
          </ac:picMkLst>
        </pc:picChg>
        <pc:picChg chg="add mod">
          <ac:chgData name="Deepak Sanghi" userId="fa1058c3-8d58-4809-83c0-282ed4b11f9e" providerId="ADAL" clId="{A8D279BB-F138-49B6-92B1-A78E403597B8}" dt="2020-01-15T07:26:36.181" v="1259" actId="1036"/>
          <ac:picMkLst>
            <pc:docMk/>
            <pc:sldMk cId="2398643017" sldId="2035"/>
            <ac:picMk id="4" creationId="{8F5B891C-4950-43F5-B826-847BBE96FD39}"/>
          </ac:picMkLst>
        </pc:picChg>
        <pc:picChg chg="add mod">
          <ac:chgData name="Deepak Sanghi" userId="fa1058c3-8d58-4809-83c0-282ed4b11f9e" providerId="ADAL" clId="{A8D279BB-F138-49B6-92B1-A78E403597B8}" dt="2020-01-15T07:33:30.244" v="1325" actId="1038"/>
          <ac:picMkLst>
            <pc:docMk/>
            <pc:sldMk cId="2398643017" sldId="2035"/>
            <ac:picMk id="5" creationId="{B579E051-603D-4F3A-ACBA-43DDDD6B5F1C}"/>
          </ac:picMkLst>
        </pc:picChg>
        <pc:picChg chg="mod">
          <ac:chgData name="Deepak Sanghi" userId="fa1058c3-8d58-4809-83c0-282ed4b11f9e" providerId="ADAL" clId="{A8D279BB-F138-49B6-92B1-A78E403597B8}" dt="2020-01-15T07:26:36.181" v="1259" actId="1036"/>
          <ac:picMkLst>
            <pc:docMk/>
            <pc:sldMk cId="2398643017" sldId="2035"/>
            <ac:picMk id="6" creationId="{006F82A9-5E2B-4E2C-8761-571F8D3FFAD4}"/>
          </ac:picMkLst>
        </pc:picChg>
        <pc:picChg chg="mod">
          <ac:chgData name="Deepak Sanghi" userId="fa1058c3-8d58-4809-83c0-282ed4b11f9e" providerId="ADAL" clId="{A8D279BB-F138-49B6-92B1-A78E403597B8}" dt="2020-01-15T07:26:36.181" v="1259" actId="1036"/>
          <ac:picMkLst>
            <pc:docMk/>
            <pc:sldMk cId="2398643017" sldId="2035"/>
            <ac:picMk id="7" creationId="{BE8D14FF-804E-4627-8FAE-D5C37C3753B5}"/>
          </ac:picMkLst>
        </pc:picChg>
        <pc:picChg chg="mod">
          <ac:chgData name="Deepak Sanghi" userId="fa1058c3-8d58-4809-83c0-282ed4b11f9e" providerId="ADAL" clId="{A8D279BB-F138-49B6-92B1-A78E403597B8}" dt="2020-01-15T07:26:36.181" v="1259" actId="1036"/>
          <ac:picMkLst>
            <pc:docMk/>
            <pc:sldMk cId="2398643017" sldId="2035"/>
            <ac:picMk id="8" creationId="{6549C072-45D8-4239-B8C3-F0F782A12232}"/>
          </ac:picMkLst>
        </pc:picChg>
        <pc:picChg chg="mod">
          <ac:chgData name="Deepak Sanghi" userId="fa1058c3-8d58-4809-83c0-282ed4b11f9e" providerId="ADAL" clId="{A8D279BB-F138-49B6-92B1-A78E403597B8}" dt="2020-01-15T07:26:36.181" v="1259" actId="1036"/>
          <ac:picMkLst>
            <pc:docMk/>
            <pc:sldMk cId="2398643017" sldId="2035"/>
            <ac:picMk id="9" creationId="{AA3FB450-721C-4804-A64B-CD602C9C650F}"/>
          </ac:picMkLst>
        </pc:picChg>
        <pc:picChg chg="mod">
          <ac:chgData name="Deepak Sanghi" userId="fa1058c3-8d58-4809-83c0-282ed4b11f9e" providerId="ADAL" clId="{A8D279BB-F138-49B6-92B1-A78E403597B8}" dt="2020-01-15T07:26:36.181" v="1259" actId="1036"/>
          <ac:picMkLst>
            <pc:docMk/>
            <pc:sldMk cId="2398643017" sldId="2035"/>
            <ac:picMk id="10" creationId="{5AC33270-EBA1-4091-939A-21981254D6A2}"/>
          </ac:picMkLst>
        </pc:picChg>
        <pc:picChg chg="del">
          <ac:chgData name="Deepak Sanghi" userId="fa1058c3-8d58-4809-83c0-282ed4b11f9e" providerId="ADAL" clId="{A8D279BB-F138-49B6-92B1-A78E403597B8}" dt="2020-01-15T07:24:39.853" v="1147" actId="478"/>
          <ac:picMkLst>
            <pc:docMk/>
            <pc:sldMk cId="2398643017" sldId="2035"/>
            <ac:picMk id="12" creationId="{7A962A59-9597-4E4A-B7E0-879CFF5D03DE}"/>
          </ac:picMkLst>
        </pc:picChg>
        <pc:picChg chg="mod">
          <ac:chgData name="Deepak Sanghi" userId="fa1058c3-8d58-4809-83c0-282ed4b11f9e" providerId="ADAL" clId="{A8D279BB-F138-49B6-92B1-A78E403597B8}" dt="2020-01-15T07:26:36.181" v="1259" actId="1036"/>
          <ac:picMkLst>
            <pc:docMk/>
            <pc:sldMk cId="2398643017" sldId="2035"/>
            <ac:picMk id="17" creationId="{08C25808-85BD-40AF-83E7-65D31F063630}"/>
          </ac:picMkLst>
        </pc:picChg>
        <pc:picChg chg="mod">
          <ac:chgData name="Deepak Sanghi" userId="fa1058c3-8d58-4809-83c0-282ed4b11f9e" providerId="ADAL" clId="{A8D279BB-F138-49B6-92B1-A78E403597B8}" dt="2020-01-15T07:26:36.181" v="1259" actId="1036"/>
          <ac:picMkLst>
            <pc:docMk/>
            <pc:sldMk cId="2398643017" sldId="2035"/>
            <ac:picMk id="19" creationId="{0FA5E15F-FC32-4987-852C-E58FF3D50E79}"/>
          </ac:picMkLst>
        </pc:picChg>
        <pc:picChg chg="mod">
          <ac:chgData name="Deepak Sanghi" userId="fa1058c3-8d58-4809-83c0-282ed4b11f9e" providerId="ADAL" clId="{A8D279BB-F138-49B6-92B1-A78E403597B8}" dt="2020-01-15T07:26:36.181" v="1259" actId="1036"/>
          <ac:picMkLst>
            <pc:docMk/>
            <pc:sldMk cId="2398643017" sldId="2035"/>
            <ac:picMk id="24" creationId="{8B16F4EC-D851-4F35-937D-CB09F4074267}"/>
          </ac:picMkLst>
        </pc:picChg>
        <pc:picChg chg="mod">
          <ac:chgData name="Deepak Sanghi" userId="fa1058c3-8d58-4809-83c0-282ed4b11f9e" providerId="ADAL" clId="{A8D279BB-F138-49B6-92B1-A78E403597B8}" dt="2020-01-15T07:27:10.151" v="1279" actId="1076"/>
          <ac:picMkLst>
            <pc:docMk/>
            <pc:sldMk cId="2398643017" sldId="2035"/>
            <ac:picMk id="26" creationId="{64E9F1A7-4750-4C9D-91B2-D0C2939C0EBA}"/>
          </ac:picMkLst>
        </pc:picChg>
        <pc:picChg chg="mod">
          <ac:chgData name="Deepak Sanghi" userId="fa1058c3-8d58-4809-83c0-282ed4b11f9e" providerId="ADAL" clId="{A8D279BB-F138-49B6-92B1-A78E403597B8}" dt="2020-01-15T07:27:13.598" v="1280" actId="1076"/>
          <ac:picMkLst>
            <pc:docMk/>
            <pc:sldMk cId="2398643017" sldId="2035"/>
            <ac:picMk id="28" creationId="{8FAE7922-C291-450C-8B1F-94491C024C58}"/>
          </ac:picMkLst>
        </pc:picChg>
        <pc:picChg chg="add mod">
          <ac:chgData name="Deepak Sanghi" userId="fa1058c3-8d58-4809-83c0-282ed4b11f9e" providerId="ADAL" clId="{A8D279BB-F138-49B6-92B1-A78E403597B8}" dt="2020-01-15T07:43:34.442" v="1401" actId="1076"/>
          <ac:picMkLst>
            <pc:docMk/>
            <pc:sldMk cId="2398643017" sldId="2035"/>
            <ac:picMk id="30" creationId="{57266E01-6064-437C-9C92-6B6141E1E316}"/>
          </ac:picMkLst>
        </pc:picChg>
        <pc:picChg chg="add mod">
          <ac:chgData name="Deepak Sanghi" userId="fa1058c3-8d58-4809-83c0-282ed4b11f9e" providerId="ADAL" clId="{A8D279BB-F138-49B6-92B1-A78E403597B8}" dt="2020-01-15T07:28:57.730" v="1300" actId="1076"/>
          <ac:picMkLst>
            <pc:docMk/>
            <pc:sldMk cId="2398643017" sldId="2035"/>
            <ac:picMk id="31" creationId="{FF335A8A-77EC-4671-A13B-66F609235A06}"/>
          </ac:picMkLst>
        </pc:picChg>
        <pc:picChg chg="mod">
          <ac:chgData name="Deepak Sanghi" userId="fa1058c3-8d58-4809-83c0-282ed4b11f9e" providerId="ADAL" clId="{A8D279BB-F138-49B6-92B1-A78E403597B8}" dt="2020-01-15T07:26:36.181" v="1259" actId="1036"/>
          <ac:picMkLst>
            <pc:docMk/>
            <pc:sldMk cId="2398643017" sldId="2035"/>
            <ac:picMk id="43" creationId="{3E836565-237D-44D5-90BC-0042D1F863ED}"/>
          </ac:picMkLst>
        </pc:picChg>
        <pc:picChg chg="mod">
          <ac:chgData name="Deepak Sanghi" userId="fa1058c3-8d58-4809-83c0-282ed4b11f9e" providerId="ADAL" clId="{A8D279BB-F138-49B6-92B1-A78E403597B8}" dt="2020-01-15T07:26:36.181" v="1259" actId="1036"/>
          <ac:picMkLst>
            <pc:docMk/>
            <pc:sldMk cId="2398643017" sldId="2035"/>
            <ac:picMk id="47" creationId="{FB3B2C6E-BD27-42BF-AE1F-3ECC9605E7BC}"/>
          </ac:picMkLst>
        </pc:picChg>
        <pc:picChg chg="mod">
          <ac:chgData name="Deepak Sanghi" userId="fa1058c3-8d58-4809-83c0-282ed4b11f9e" providerId="ADAL" clId="{A8D279BB-F138-49B6-92B1-A78E403597B8}" dt="2020-01-15T07:27:17.787" v="1281" actId="1076"/>
          <ac:picMkLst>
            <pc:docMk/>
            <pc:sldMk cId="2398643017" sldId="2035"/>
            <ac:picMk id="52" creationId="{676AF966-64EF-474E-8893-C742B3082C75}"/>
          </ac:picMkLst>
        </pc:picChg>
        <pc:picChg chg="mod">
          <ac:chgData name="Deepak Sanghi" userId="fa1058c3-8d58-4809-83c0-282ed4b11f9e" providerId="ADAL" clId="{A8D279BB-F138-49B6-92B1-A78E403597B8}" dt="2020-01-15T07:43:17.474" v="1398" actId="1076"/>
          <ac:picMkLst>
            <pc:docMk/>
            <pc:sldMk cId="2398643017" sldId="2035"/>
            <ac:picMk id="53" creationId="{69D65E86-C17A-4017-B4C9-BC5D5F9E82F9}"/>
          </ac:picMkLst>
        </pc:picChg>
        <pc:picChg chg="mod">
          <ac:chgData name="Deepak Sanghi" userId="fa1058c3-8d58-4809-83c0-282ed4b11f9e" providerId="ADAL" clId="{A8D279BB-F138-49B6-92B1-A78E403597B8}" dt="2020-01-15T07:43:21.802" v="1399" actId="1076"/>
          <ac:picMkLst>
            <pc:docMk/>
            <pc:sldMk cId="2398643017" sldId="2035"/>
            <ac:picMk id="54" creationId="{44B13D16-03DA-4E8E-B7FF-4716AAAA7E49}"/>
          </ac:picMkLst>
        </pc:picChg>
        <pc:cxnChg chg="add del mod">
          <ac:chgData name="Deepak Sanghi" userId="fa1058c3-8d58-4809-83c0-282ed4b11f9e" providerId="ADAL" clId="{A8D279BB-F138-49B6-92B1-A78E403597B8}" dt="2020-01-15T07:26:50.210" v="1275" actId="478"/>
          <ac:cxnSpMkLst>
            <pc:docMk/>
            <pc:sldMk cId="2398643017" sldId="2035"/>
            <ac:cxnSpMk id="13" creationId="{035D6F5C-7503-4DBB-9C20-94E94FD4F67B}"/>
          </ac:cxnSpMkLst>
        </pc:cxnChg>
        <pc:cxnChg chg="mod">
          <ac:chgData name="Deepak Sanghi" userId="fa1058c3-8d58-4809-83c0-282ed4b11f9e" providerId="ADAL" clId="{A8D279BB-F138-49B6-92B1-A78E403597B8}" dt="2020-01-15T07:26:36.181" v="1259" actId="1036"/>
          <ac:cxnSpMkLst>
            <pc:docMk/>
            <pc:sldMk cId="2398643017" sldId="2035"/>
            <ac:cxnSpMk id="14" creationId="{A06488B0-2801-48CA-BC31-9F990A290083}"/>
          </ac:cxnSpMkLst>
        </pc:cxnChg>
        <pc:cxnChg chg="mod">
          <ac:chgData name="Deepak Sanghi" userId="fa1058c3-8d58-4809-83c0-282ed4b11f9e" providerId="ADAL" clId="{A8D279BB-F138-49B6-92B1-A78E403597B8}" dt="2020-01-15T07:26:36.181" v="1259" actId="1036"/>
          <ac:cxnSpMkLst>
            <pc:docMk/>
            <pc:sldMk cId="2398643017" sldId="2035"/>
            <ac:cxnSpMk id="16" creationId="{35453530-2442-42DE-9B7C-B9B4A2FD9446}"/>
          </ac:cxnSpMkLst>
        </pc:cxnChg>
        <pc:cxnChg chg="add mod ord">
          <ac:chgData name="Deepak Sanghi" userId="fa1058c3-8d58-4809-83c0-282ed4b11f9e" providerId="ADAL" clId="{A8D279BB-F138-49B6-92B1-A78E403597B8}" dt="2020-01-15T07:33:38.983" v="1327" actId="14100"/>
          <ac:cxnSpMkLst>
            <pc:docMk/>
            <pc:sldMk cId="2398643017" sldId="2035"/>
            <ac:cxnSpMk id="18" creationId="{8BE3C7E2-EAB2-410C-A251-D889C7854B76}"/>
          </ac:cxnSpMkLst>
        </pc:cxnChg>
        <pc:cxnChg chg="add mod ord">
          <ac:chgData name="Deepak Sanghi" userId="fa1058c3-8d58-4809-83c0-282ed4b11f9e" providerId="ADAL" clId="{A8D279BB-F138-49B6-92B1-A78E403597B8}" dt="2020-01-15T07:28:19.739" v="1295" actId="167"/>
          <ac:cxnSpMkLst>
            <pc:docMk/>
            <pc:sldMk cId="2398643017" sldId="2035"/>
            <ac:cxnSpMk id="21" creationId="{D10A0407-83CA-4327-9F30-D4D3A2F3C318}"/>
          </ac:cxnSpMkLst>
        </pc:cxnChg>
        <pc:cxnChg chg="mod">
          <ac:chgData name="Deepak Sanghi" userId="fa1058c3-8d58-4809-83c0-282ed4b11f9e" providerId="ADAL" clId="{A8D279BB-F138-49B6-92B1-A78E403597B8}" dt="2020-01-15T07:26:36.181" v="1259" actId="1036"/>
          <ac:cxnSpMkLst>
            <pc:docMk/>
            <pc:sldMk cId="2398643017" sldId="2035"/>
            <ac:cxnSpMk id="23" creationId="{92C1D5A9-DFDE-4C0D-BAD0-9F2C2063A40E}"/>
          </ac:cxnSpMkLst>
        </pc:cxnChg>
        <pc:cxnChg chg="mod">
          <ac:chgData name="Deepak Sanghi" userId="fa1058c3-8d58-4809-83c0-282ed4b11f9e" providerId="ADAL" clId="{A8D279BB-F138-49B6-92B1-A78E403597B8}" dt="2020-01-15T07:26:36.181" v="1259" actId="1036"/>
          <ac:cxnSpMkLst>
            <pc:docMk/>
            <pc:sldMk cId="2398643017" sldId="2035"/>
            <ac:cxnSpMk id="25" creationId="{767E4E96-D532-46B1-BBE6-16ED3BBC9804}"/>
          </ac:cxnSpMkLst>
        </pc:cxnChg>
        <pc:cxnChg chg="mod">
          <ac:chgData name="Deepak Sanghi" userId="fa1058c3-8d58-4809-83c0-282ed4b11f9e" providerId="ADAL" clId="{A8D279BB-F138-49B6-92B1-A78E403597B8}" dt="2020-01-15T07:26:36.181" v="1259" actId="1036"/>
          <ac:cxnSpMkLst>
            <pc:docMk/>
            <pc:sldMk cId="2398643017" sldId="2035"/>
            <ac:cxnSpMk id="27" creationId="{6EF0A2B5-174D-42E6-9A4E-85ADEFFDE0B9}"/>
          </ac:cxnSpMkLst>
        </pc:cxnChg>
        <pc:cxnChg chg="add mod ord">
          <ac:chgData name="Deepak Sanghi" userId="fa1058c3-8d58-4809-83c0-282ed4b11f9e" providerId="ADAL" clId="{A8D279BB-F138-49B6-92B1-A78E403597B8}" dt="2020-01-15T07:43:28.583" v="1400" actId="167"/>
          <ac:cxnSpMkLst>
            <pc:docMk/>
            <pc:sldMk cId="2398643017" sldId="2035"/>
            <ac:cxnSpMk id="29" creationId="{B65AE9F3-9FBB-4405-B50D-8794EB60CFA2}"/>
          </ac:cxnSpMkLst>
        </pc:cxnChg>
        <pc:cxnChg chg="mod">
          <ac:chgData name="Deepak Sanghi" userId="fa1058c3-8d58-4809-83c0-282ed4b11f9e" providerId="ADAL" clId="{A8D279BB-F138-49B6-92B1-A78E403597B8}" dt="2020-01-15T07:26:36.181" v="1259" actId="1036"/>
          <ac:cxnSpMkLst>
            <pc:docMk/>
            <pc:sldMk cId="2398643017" sldId="2035"/>
            <ac:cxnSpMk id="36" creationId="{FDF9AFD9-956E-44ED-919E-8160CD96C45E}"/>
          </ac:cxnSpMkLst>
        </pc:cxnChg>
        <pc:cxnChg chg="mod">
          <ac:chgData name="Deepak Sanghi" userId="fa1058c3-8d58-4809-83c0-282ed4b11f9e" providerId="ADAL" clId="{A8D279BB-F138-49B6-92B1-A78E403597B8}" dt="2020-01-15T07:26:36.181" v="1259" actId="1036"/>
          <ac:cxnSpMkLst>
            <pc:docMk/>
            <pc:sldMk cId="2398643017" sldId="2035"/>
            <ac:cxnSpMk id="38" creationId="{F36D5786-8DBF-4DAB-B430-0854C44B142E}"/>
          </ac:cxnSpMkLst>
        </pc:cxnChg>
        <pc:cxnChg chg="mod">
          <ac:chgData name="Deepak Sanghi" userId="fa1058c3-8d58-4809-83c0-282ed4b11f9e" providerId="ADAL" clId="{A8D279BB-F138-49B6-92B1-A78E403597B8}" dt="2020-01-15T07:26:36.181" v="1259" actId="1036"/>
          <ac:cxnSpMkLst>
            <pc:docMk/>
            <pc:sldMk cId="2398643017" sldId="2035"/>
            <ac:cxnSpMk id="40" creationId="{7DF39ECC-493A-4943-AA35-A8A0A5E19505}"/>
          </ac:cxnSpMkLst>
        </pc:cxnChg>
        <pc:cxnChg chg="mod">
          <ac:chgData name="Deepak Sanghi" userId="fa1058c3-8d58-4809-83c0-282ed4b11f9e" providerId="ADAL" clId="{A8D279BB-F138-49B6-92B1-A78E403597B8}" dt="2020-01-15T07:26:36.181" v="1259" actId="1036"/>
          <ac:cxnSpMkLst>
            <pc:docMk/>
            <pc:sldMk cId="2398643017" sldId="2035"/>
            <ac:cxnSpMk id="46" creationId="{4EE31A52-E76E-4F87-B4FB-1CC9016B6457}"/>
          </ac:cxnSpMkLst>
        </pc:cxnChg>
        <pc:cxnChg chg="mod">
          <ac:chgData name="Deepak Sanghi" userId="fa1058c3-8d58-4809-83c0-282ed4b11f9e" providerId="ADAL" clId="{A8D279BB-F138-49B6-92B1-A78E403597B8}" dt="2020-01-15T07:26:36.181" v="1259" actId="1036"/>
          <ac:cxnSpMkLst>
            <pc:docMk/>
            <pc:sldMk cId="2398643017" sldId="2035"/>
            <ac:cxnSpMk id="56" creationId="{05B90971-B202-454B-9BFA-11F36A7270A0}"/>
          </ac:cxnSpMkLst>
        </pc:cxnChg>
      </pc:sldChg>
      <pc:sldChg chg="addSp delSp modSp add mod addAnim delAnim modAnim">
        <pc:chgData name="Deepak Sanghi" userId="fa1058c3-8d58-4809-83c0-282ed4b11f9e" providerId="ADAL" clId="{A8D279BB-F138-49B6-92B1-A78E403597B8}" dt="2020-01-15T10:37:58.307" v="2945"/>
        <pc:sldMkLst>
          <pc:docMk/>
          <pc:sldMk cId="43598289" sldId="2036"/>
        </pc:sldMkLst>
        <pc:spChg chg="mod">
          <ac:chgData name="Deepak Sanghi" userId="fa1058c3-8d58-4809-83c0-282ed4b11f9e" providerId="ADAL" clId="{A8D279BB-F138-49B6-92B1-A78E403597B8}" dt="2020-01-15T10:24:41.496" v="2878" actId="20577"/>
          <ac:spMkLst>
            <pc:docMk/>
            <pc:sldMk cId="43598289" sldId="2036"/>
            <ac:spMk id="2" creationId="{BCEA35C4-CA37-4CAD-B3D9-299B54D4907C}"/>
          </ac:spMkLst>
        </pc:spChg>
        <pc:spChg chg="add del mod">
          <ac:chgData name="Deepak Sanghi" userId="fa1058c3-8d58-4809-83c0-282ed4b11f9e" providerId="ADAL" clId="{A8D279BB-F138-49B6-92B1-A78E403597B8}" dt="2020-01-15T10:00:24.014" v="2687"/>
          <ac:spMkLst>
            <pc:docMk/>
            <pc:sldMk cId="43598289" sldId="2036"/>
            <ac:spMk id="23" creationId="{CBAC5429-2B64-489B-809F-1550D86F8177}"/>
          </ac:spMkLst>
        </pc:spChg>
        <pc:spChg chg="add mod">
          <ac:chgData name="Deepak Sanghi" userId="fa1058c3-8d58-4809-83c0-282ed4b11f9e" providerId="ADAL" clId="{A8D279BB-F138-49B6-92B1-A78E403597B8}" dt="2020-01-15T10:04:01.302" v="2787" actId="1035"/>
          <ac:spMkLst>
            <pc:docMk/>
            <pc:sldMk cId="43598289" sldId="2036"/>
            <ac:spMk id="26" creationId="{7618CA02-49F1-4A6D-A818-65F5ADF8FC7D}"/>
          </ac:spMkLst>
        </pc:spChg>
        <pc:spChg chg="mod">
          <ac:chgData name="Deepak Sanghi" userId="fa1058c3-8d58-4809-83c0-282ed4b11f9e" providerId="ADAL" clId="{A8D279BB-F138-49B6-92B1-A78E403597B8}" dt="2020-01-15T10:02:36.430" v="2716" actId="555"/>
          <ac:spMkLst>
            <pc:docMk/>
            <pc:sldMk cId="43598289" sldId="2036"/>
            <ac:spMk id="61" creationId="{3A6D4ABD-5B9C-440B-9A1E-0EA40BDE9BC7}"/>
          </ac:spMkLst>
        </pc:spChg>
        <pc:spChg chg="mod">
          <ac:chgData name="Deepak Sanghi" userId="fa1058c3-8d58-4809-83c0-282ed4b11f9e" providerId="ADAL" clId="{A8D279BB-F138-49B6-92B1-A78E403597B8}" dt="2020-01-15T10:02:52.002" v="2739" actId="1035"/>
          <ac:spMkLst>
            <pc:docMk/>
            <pc:sldMk cId="43598289" sldId="2036"/>
            <ac:spMk id="64" creationId="{5022B90B-4846-4E97-9A50-31E424765A51}"/>
          </ac:spMkLst>
        </pc:spChg>
        <pc:spChg chg="mod">
          <ac:chgData name="Deepak Sanghi" userId="fa1058c3-8d58-4809-83c0-282ed4b11f9e" providerId="ADAL" clId="{A8D279BB-F138-49B6-92B1-A78E403597B8}" dt="2020-01-15T10:08:20.939" v="2866" actId="20577"/>
          <ac:spMkLst>
            <pc:docMk/>
            <pc:sldMk cId="43598289" sldId="2036"/>
            <ac:spMk id="66" creationId="{F85127A6-DFC5-40AF-AAB4-5F5B5035C580}"/>
          </ac:spMkLst>
        </pc:spChg>
        <pc:spChg chg="ord">
          <ac:chgData name="Deepak Sanghi" userId="fa1058c3-8d58-4809-83c0-282ed4b11f9e" providerId="ADAL" clId="{A8D279BB-F138-49B6-92B1-A78E403597B8}" dt="2020-01-15T10:03:39.840" v="2775" actId="167"/>
          <ac:spMkLst>
            <pc:docMk/>
            <pc:sldMk cId="43598289" sldId="2036"/>
            <ac:spMk id="86" creationId="{0EDB4434-A8FE-4C8E-95DD-D8590C53356B}"/>
          </ac:spMkLst>
        </pc:spChg>
        <pc:picChg chg="add mod">
          <ac:chgData name="Deepak Sanghi" userId="fa1058c3-8d58-4809-83c0-282ed4b11f9e" providerId="ADAL" clId="{A8D279BB-F138-49B6-92B1-A78E403597B8}" dt="2020-01-15T10:36:51.881" v="2933" actId="554"/>
          <ac:picMkLst>
            <pc:docMk/>
            <pc:sldMk cId="43598289" sldId="2036"/>
            <ac:picMk id="5" creationId="{2DF84FA1-FA90-41FB-875E-C48C4C3BE153}"/>
          </ac:picMkLst>
        </pc:picChg>
        <pc:picChg chg="mod">
          <ac:chgData name="Deepak Sanghi" userId="fa1058c3-8d58-4809-83c0-282ed4b11f9e" providerId="ADAL" clId="{A8D279BB-F138-49B6-92B1-A78E403597B8}" dt="2020-01-15T10:36:51.881" v="2933" actId="554"/>
          <ac:picMkLst>
            <pc:docMk/>
            <pc:sldMk cId="43598289" sldId="2036"/>
            <ac:picMk id="8" creationId="{3BDFFDE0-FC8F-4246-A243-C8A60B290C08}"/>
          </ac:picMkLst>
        </pc:picChg>
        <pc:picChg chg="add mod">
          <ac:chgData name="Deepak Sanghi" userId="fa1058c3-8d58-4809-83c0-282ed4b11f9e" providerId="ADAL" clId="{A8D279BB-F138-49B6-92B1-A78E403597B8}" dt="2020-01-15T10:37:48.877" v="2944" actId="1037"/>
          <ac:picMkLst>
            <pc:docMk/>
            <pc:sldMk cId="43598289" sldId="2036"/>
            <ac:picMk id="30" creationId="{0DC856D3-CCFD-403F-B38D-FC0FF6ABDB5D}"/>
          </ac:picMkLst>
        </pc:picChg>
        <pc:picChg chg="add mod">
          <ac:chgData name="Deepak Sanghi" userId="fa1058c3-8d58-4809-83c0-282ed4b11f9e" providerId="ADAL" clId="{A8D279BB-F138-49B6-92B1-A78E403597B8}" dt="2020-01-15T10:37:48.877" v="2944" actId="1037"/>
          <ac:picMkLst>
            <pc:docMk/>
            <pc:sldMk cId="43598289" sldId="2036"/>
            <ac:picMk id="31" creationId="{F3495F1C-008A-4909-BFB4-7277CE73C8CD}"/>
          </ac:picMkLst>
        </pc:picChg>
        <pc:picChg chg="del mod">
          <ac:chgData name="Deepak Sanghi" userId="fa1058c3-8d58-4809-83c0-282ed4b11f9e" providerId="ADAL" clId="{A8D279BB-F138-49B6-92B1-A78E403597B8}" dt="2020-01-15T10:27:17.315" v="2882" actId="478"/>
          <ac:picMkLst>
            <pc:docMk/>
            <pc:sldMk cId="43598289" sldId="2036"/>
            <ac:picMk id="57" creationId="{6D159D16-43CE-4A8A-AF4B-CA791E5C79D4}"/>
          </ac:picMkLst>
        </pc:picChg>
        <pc:picChg chg="mod ord">
          <ac:chgData name="Deepak Sanghi" userId="fa1058c3-8d58-4809-83c0-282ed4b11f9e" providerId="ADAL" clId="{A8D279BB-F138-49B6-92B1-A78E403597B8}" dt="2020-01-15T10:03:03.321" v="2773" actId="1036"/>
          <ac:picMkLst>
            <pc:docMk/>
            <pc:sldMk cId="43598289" sldId="2036"/>
            <ac:picMk id="58" creationId="{27F37046-ABFB-45AC-B932-48A91579D86F}"/>
          </ac:picMkLst>
        </pc:picChg>
        <pc:picChg chg="add del mod ord">
          <ac:chgData name="Deepak Sanghi" userId="fa1058c3-8d58-4809-83c0-282ed4b11f9e" providerId="ADAL" clId="{A8D279BB-F138-49B6-92B1-A78E403597B8}" dt="2020-01-15T10:04:01.302" v="2787" actId="1035"/>
          <ac:picMkLst>
            <pc:docMk/>
            <pc:sldMk cId="43598289" sldId="2036"/>
            <ac:picMk id="89" creationId="{86467901-DD3A-44FC-9878-1EF83F29C13C}"/>
          </ac:picMkLst>
        </pc:picChg>
        <pc:picChg chg="mod">
          <ac:chgData name="Deepak Sanghi" userId="fa1058c3-8d58-4809-83c0-282ed4b11f9e" providerId="ADAL" clId="{A8D279BB-F138-49B6-92B1-A78E403597B8}" dt="2020-01-15T10:04:01.302" v="2787" actId="1035"/>
          <ac:picMkLst>
            <pc:docMk/>
            <pc:sldMk cId="43598289" sldId="2036"/>
            <ac:picMk id="94" creationId="{9C413E74-FC36-4B3F-B60D-35DBD8DBFB18}"/>
          </ac:picMkLst>
        </pc:picChg>
        <pc:picChg chg="mod">
          <ac:chgData name="Deepak Sanghi" userId="fa1058c3-8d58-4809-83c0-282ed4b11f9e" providerId="ADAL" clId="{A8D279BB-F138-49B6-92B1-A78E403597B8}" dt="2020-01-15T10:04:01.302" v="2787" actId="1035"/>
          <ac:picMkLst>
            <pc:docMk/>
            <pc:sldMk cId="43598289" sldId="2036"/>
            <ac:picMk id="95" creationId="{EB137FE5-9AE8-44CD-8E74-61DE8A9907BF}"/>
          </ac:picMkLst>
        </pc:picChg>
        <pc:cxnChg chg="add mod">
          <ac:chgData name="Deepak Sanghi" userId="fa1058c3-8d58-4809-83c0-282ed4b11f9e" providerId="ADAL" clId="{A8D279BB-F138-49B6-92B1-A78E403597B8}" dt="2020-01-15T10:37:48.877" v="2944" actId="1037"/>
          <ac:cxnSpMkLst>
            <pc:docMk/>
            <pc:sldMk cId="43598289" sldId="2036"/>
            <ac:cxnSpMk id="28" creationId="{26C9CF15-13E0-40D2-BE2B-861ED6C783E7}"/>
          </ac:cxnSpMkLst>
        </pc:cxnChg>
        <pc:cxnChg chg="add mod">
          <ac:chgData name="Deepak Sanghi" userId="fa1058c3-8d58-4809-83c0-282ed4b11f9e" providerId="ADAL" clId="{A8D279BB-F138-49B6-92B1-A78E403597B8}" dt="2020-01-15T10:37:48.877" v="2944" actId="1037"/>
          <ac:cxnSpMkLst>
            <pc:docMk/>
            <pc:sldMk cId="43598289" sldId="2036"/>
            <ac:cxnSpMk id="29" creationId="{C27FCDB6-3DAB-47AF-80BE-FA30C4BF0006}"/>
          </ac:cxnSpMkLst>
        </pc:cxnChg>
        <pc:cxnChg chg="mod">
          <ac:chgData name="Deepak Sanghi" userId="fa1058c3-8d58-4809-83c0-282ed4b11f9e" providerId="ADAL" clId="{A8D279BB-F138-49B6-92B1-A78E403597B8}" dt="2020-01-15T10:03:10.759" v="2774" actId="14100"/>
          <ac:cxnSpMkLst>
            <pc:docMk/>
            <pc:sldMk cId="43598289" sldId="2036"/>
            <ac:cxnSpMk id="60" creationId="{1658475C-B9D5-4F6A-95E4-CCD1737C7C5F}"/>
          </ac:cxnSpMkLst>
        </pc:cxnChg>
      </pc:sldChg>
      <pc:sldChg chg="modSp add del mod modAnim">
        <pc:chgData name="Deepak Sanghi" userId="fa1058c3-8d58-4809-83c0-282ed4b11f9e" providerId="ADAL" clId="{A8D279BB-F138-49B6-92B1-A78E403597B8}" dt="2020-01-18T17:47:15.153" v="4638" actId="47"/>
        <pc:sldMkLst>
          <pc:docMk/>
          <pc:sldMk cId="4020951745" sldId="2037"/>
        </pc:sldMkLst>
        <pc:spChg chg="mod">
          <ac:chgData name="Deepak Sanghi" userId="fa1058c3-8d58-4809-83c0-282ed4b11f9e" providerId="ADAL" clId="{A8D279BB-F138-49B6-92B1-A78E403597B8}" dt="2020-01-15T10:04:35.710" v="2802" actId="20577"/>
          <ac:spMkLst>
            <pc:docMk/>
            <pc:sldMk cId="4020951745" sldId="2037"/>
            <ac:spMk id="2" creationId="{BCEA35C4-CA37-4CAD-B3D9-299B54D4907C}"/>
          </ac:spMkLst>
        </pc:spChg>
      </pc:sldChg>
      <pc:sldChg chg="addSp delSp modSp add del mod ord modTransition setBg modClrScheme modAnim chgLayout modNotesTx">
        <pc:chgData name="Deepak Sanghi" userId="fa1058c3-8d58-4809-83c0-282ed4b11f9e" providerId="ADAL" clId="{A8D279BB-F138-49B6-92B1-A78E403597B8}" dt="2020-01-20T08:04:51.605" v="5116" actId="47"/>
        <pc:sldMkLst>
          <pc:docMk/>
          <pc:sldMk cId="2934995257" sldId="2038"/>
        </pc:sldMkLst>
        <pc:spChg chg="mod">
          <ac:chgData name="Deepak Sanghi" userId="fa1058c3-8d58-4809-83c0-282ed4b11f9e" providerId="ADAL" clId="{A8D279BB-F138-49B6-92B1-A78E403597B8}" dt="2020-01-20T07:59:41.012" v="5088" actId="26606"/>
          <ac:spMkLst>
            <pc:docMk/>
            <pc:sldMk cId="2934995257" sldId="2038"/>
            <ac:spMk id="2" creationId="{BCEA35C4-CA37-4CAD-B3D9-299B54D4907C}"/>
          </ac:spMkLst>
        </pc:spChg>
        <pc:spChg chg="add del mod">
          <ac:chgData name="Deepak Sanghi" userId="fa1058c3-8d58-4809-83c0-282ed4b11f9e" providerId="ADAL" clId="{A8D279BB-F138-49B6-92B1-A78E403597B8}" dt="2020-01-20T05:17:49.686" v="4796" actId="26606"/>
          <ac:spMkLst>
            <pc:docMk/>
            <pc:sldMk cId="2934995257" sldId="2038"/>
            <ac:spMk id="3" creationId="{78D3BA0C-3FCE-4E4F-8734-6C5E114828A9}"/>
          </ac:spMkLst>
        </pc:spChg>
        <pc:spChg chg="add del">
          <ac:chgData name="Deepak Sanghi" userId="fa1058c3-8d58-4809-83c0-282ed4b11f9e" providerId="ADAL" clId="{A8D279BB-F138-49B6-92B1-A78E403597B8}" dt="2020-01-16T15:30:45.342" v="3263"/>
          <ac:spMkLst>
            <pc:docMk/>
            <pc:sldMk cId="2934995257" sldId="2038"/>
            <ac:spMk id="4" creationId="{95ACA079-03B4-4ED9-97F3-000EC2194576}"/>
          </ac:spMkLst>
        </pc:spChg>
        <pc:spChg chg="add del">
          <ac:chgData name="Deepak Sanghi" userId="fa1058c3-8d58-4809-83c0-282ed4b11f9e" providerId="ADAL" clId="{A8D279BB-F138-49B6-92B1-A78E403597B8}" dt="2020-01-16T15:30:43.863" v="3261"/>
          <ac:spMkLst>
            <pc:docMk/>
            <pc:sldMk cId="2934995257" sldId="2038"/>
            <ac:spMk id="5" creationId="{8A8E8496-9AC8-4B4E-A72F-CE2BFC345B6E}"/>
          </ac:spMkLst>
        </pc:spChg>
        <pc:spChg chg="add del">
          <ac:chgData name="Deepak Sanghi" userId="fa1058c3-8d58-4809-83c0-282ed4b11f9e" providerId="ADAL" clId="{A8D279BB-F138-49B6-92B1-A78E403597B8}" dt="2020-01-16T15:30:48.787" v="3265"/>
          <ac:spMkLst>
            <pc:docMk/>
            <pc:sldMk cId="2934995257" sldId="2038"/>
            <ac:spMk id="6" creationId="{4F1573D7-E2A3-49D8-ABA5-762904C0C97F}"/>
          </ac:spMkLst>
        </pc:spChg>
        <pc:spChg chg="add del mod">
          <ac:chgData name="Deepak Sanghi" userId="fa1058c3-8d58-4809-83c0-282ed4b11f9e" providerId="ADAL" clId="{A8D279BB-F138-49B6-92B1-A78E403597B8}" dt="2020-01-16T15:31:05.013" v="3273"/>
          <ac:spMkLst>
            <pc:docMk/>
            <pc:sldMk cId="2934995257" sldId="2038"/>
            <ac:spMk id="7" creationId="{930D0EEC-A5CF-4F95-B0DA-D667CAA87E96}"/>
          </ac:spMkLst>
        </pc:spChg>
        <pc:spChg chg="add del mod">
          <ac:chgData name="Deepak Sanghi" userId="fa1058c3-8d58-4809-83c0-282ed4b11f9e" providerId="ADAL" clId="{A8D279BB-F138-49B6-92B1-A78E403597B8}" dt="2020-01-18T07:28:10.981" v="3783" actId="26606"/>
          <ac:spMkLst>
            <pc:docMk/>
            <pc:sldMk cId="2934995257" sldId="2038"/>
            <ac:spMk id="10" creationId="{3058EF0B-57F5-492A-8A14-7A72529F4794}"/>
          </ac:spMkLst>
        </pc:spChg>
        <pc:spChg chg="add del">
          <ac:chgData name="Deepak Sanghi" userId="fa1058c3-8d58-4809-83c0-282ed4b11f9e" providerId="ADAL" clId="{A8D279BB-F138-49B6-92B1-A78E403597B8}" dt="2020-01-18T07:27:58.062" v="3778" actId="26606"/>
          <ac:spMkLst>
            <pc:docMk/>
            <pc:sldMk cId="2934995257" sldId="2038"/>
            <ac:spMk id="11" creationId="{78D3BA0C-3FCE-4E4F-8734-6C5E114828A9}"/>
          </ac:spMkLst>
        </pc:spChg>
        <pc:spChg chg="add del mod">
          <ac:chgData name="Deepak Sanghi" userId="fa1058c3-8d58-4809-83c0-282ed4b11f9e" providerId="ADAL" clId="{A8D279BB-F138-49B6-92B1-A78E403597B8}" dt="2020-01-18T07:28:00.406" v="3781" actId="26606"/>
          <ac:spMkLst>
            <pc:docMk/>
            <pc:sldMk cId="2934995257" sldId="2038"/>
            <ac:spMk id="13" creationId="{78D3BA0C-3FCE-4E4F-8734-6C5E114828A9}"/>
          </ac:spMkLst>
        </pc:spChg>
        <pc:spChg chg="add del mod">
          <ac:chgData name="Deepak Sanghi" userId="fa1058c3-8d58-4809-83c0-282ed4b11f9e" providerId="ADAL" clId="{A8D279BB-F138-49B6-92B1-A78E403597B8}" dt="2020-01-20T05:17:16.244" v="4775" actId="26606"/>
          <ac:spMkLst>
            <pc:docMk/>
            <pc:sldMk cId="2934995257" sldId="2038"/>
            <ac:spMk id="16" creationId="{5B21DEAD-7F28-4199-9D2A-9794F98738D8}"/>
          </ac:spMkLst>
        </pc:spChg>
        <pc:graphicFrameChg chg="add del">
          <ac:chgData name="Deepak Sanghi" userId="fa1058c3-8d58-4809-83c0-282ed4b11f9e" providerId="ADAL" clId="{A8D279BB-F138-49B6-92B1-A78E403597B8}" dt="2020-01-18T07:13:37.886" v="3453" actId="26606"/>
          <ac:graphicFrameMkLst>
            <pc:docMk/>
            <pc:sldMk cId="2934995257" sldId="2038"/>
            <ac:graphicFrameMk id="8" creationId="{1D726C58-36CF-4E49-B415-DAC63B6A0C62}"/>
          </ac:graphicFrameMkLst>
        </pc:graphicFrameChg>
        <pc:graphicFrameChg chg="add del">
          <ac:chgData name="Deepak Sanghi" userId="fa1058c3-8d58-4809-83c0-282ed4b11f9e" providerId="ADAL" clId="{A8D279BB-F138-49B6-92B1-A78E403597B8}" dt="2020-01-18T07:27:54.352" v="3776" actId="26606"/>
          <ac:graphicFrameMkLst>
            <pc:docMk/>
            <pc:sldMk cId="2934995257" sldId="2038"/>
            <ac:graphicFrameMk id="9" creationId="{0E55802B-1FA8-412D-AA2E-2F93D224AA3D}"/>
          </ac:graphicFrameMkLst>
        </pc:graphicFrameChg>
        <pc:graphicFrameChg chg="add del">
          <ac:chgData name="Deepak Sanghi" userId="fa1058c3-8d58-4809-83c0-282ed4b11f9e" providerId="ADAL" clId="{A8D279BB-F138-49B6-92B1-A78E403597B8}" dt="2020-01-18T07:30:18.547" v="3795" actId="26606"/>
          <ac:graphicFrameMkLst>
            <pc:docMk/>
            <pc:sldMk cId="2934995257" sldId="2038"/>
            <ac:graphicFrameMk id="12" creationId="{4FB6D820-A024-4BFD-9129-FE8E178D5681}"/>
          </ac:graphicFrameMkLst>
        </pc:graphicFrameChg>
        <pc:graphicFrameChg chg="add del mod">
          <ac:chgData name="Deepak Sanghi" userId="fa1058c3-8d58-4809-83c0-282ed4b11f9e" providerId="ADAL" clId="{A8D279BB-F138-49B6-92B1-A78E403597B8}" dt="2020-01-18T17:46:03.066" v="4637" actId="26606"/>
          <ac:graphicFrameMkLst>
            <pc:docMk/>
            <pc:sldMk cId="2934995257" sldId="2038"/>
            <ac:graphicFrameMk id="14" creationId="{C059F041-577F-42CA-91E1-871331E064B1}"/>
          </ac:graphicFrameMkLst>
        </pc:graphicFrameChg>
        <pc:graphicFrameChg chg="add del">
          <ac:chgData name="Deepak Sanghi" userId="fa1058c3-8d58-4809-83c0-282ed4b11f9e" providerId="ADAL" clId="{A8D279BB-F138-49B6-92B1-A78E403597B8}" dt="2020-01-18T07:28:10.981" v="3783" actId="26606"/>
          <ac:graphicFrameMkLst>
            <pc:docMk/>
            <pc:sldMk cId="2934995257" sldId="2038"/>
            <ac:graphicFrameMk id="15" creationId="{FD2AF207-8C9C-4488-BE72-071A3B75D0B4}"/>
          </ac:graphicFrameMkLst>
        </pc:graphicFrameChg>
        <pc:graphicFrameChg chg="add del">
          <ac:chgData name="Deepak Sanghi" userId="fa1058c3-8d58-4809-83c0-282ed4b11f9e" providerId="ADAL" clId="{A8D279BB-F138-49B6-92B1-A78E403597B8}" dt="2020-01-18T07:28:15.510" v="3785" actId="26606"/>
          <ac:graphicFrameMkLst>
            <pc:docMk/>
            <pc:sldMk cId="2934995257" sldId="2038"/>
            <ac:graphicFrameMk id="17" creationId="{0E55802B-1FA8-412D-AA2E-2F93D224AA3D}"/>
          </ac:graphicFrameMkLst>
        </pc:graphicFrameChg>
        <pc:graphicFrameChg chg="add del">
          <ac:chgData name="Deepak Sanghi" userId="fa1058c3-8d58-4809-83c0-282ed4b11f9e" providerId="ADAL" clId="{A8D279BB-F138-49B6-92B1-A78E403597B8}" dt="2020-01-20T05:17:16.244" v="4775" actId="26606"/>
          <ac:graphicFrameMkLst>
            <pc:docMk/>
            <pc:sldMk cId="2934995257" sldId="2038"/>
            <ac:graphicFrameMk id="18" creationId="{1C396996-00CC-405F-85B8-DF36050A639A}"/>
          </ac:graphicFrameMkLst>
        </pc:graphicFrameChg>
        <pc:graphicFrameChg chg="add del">
          <ac:chgData name="Deepak Sanghi" userId="fa1058c3-8d58-4809-83c0-282ed4b11f9e" providerId="ADAL" clId="{A8D279BB-F138-49B6-92B1-A78E403597B8}" dt="2020-01-20T05:17:21.318" v="4777" actId="26606"/>
          <ac:graphicFrameMkLst>
            <pc:docMk/>
            <pc:sldMk cId="2934995257" sldId="2038"/>
            <ac:graphicFrameMk id="19" creationId="{3773C66C-3E63-41E9-AA11-E015FF891347}"/>
          </ac:graphicFrameMkLst>
        </pc:graphicFrameChg>
        <pc:graphicFrameChg chg="add mod modGraphic">
          <ac:chgData name="Deepak Sanghi" userId="fa1058c3-8d58-4809-83c0-282ed4b11f9e" providerId="ADAL" clId="{A8D279BB-F138-49B6-92B1-A78E403597B8}" dt="2020-01-20T07:59:41.012" v="5088" actId="26606"/>
          <ac:graphicFrameMkLst>
            <pc:docMk/>
            <pc:sldMk cId="2934995257" sldId="2038"/>
            <ac:graphicFrameMk id="20" creationId="{6A971795-5FF4-4292-8FE0-DB32E175D00D}"/>
          </ac:graphicFrameMkLst>
        </pc:graphicFrameChg>
        <pc:graphicFrameChg chg="add del">
          <ac:chgData name="Deepak Sanghi" userId="fa1058c3-8d58-4809-83c0-282ed4b11f9e" providerId="ADAL" clId="{A8D279BB-F138-49B6-92B1-A78E403597B8}" dt="2020-01-20T05:17:28.583" v="4779" actId="26606"/>
          <ac:graphicFrameMkLst>
            <pc:docMk/>
            <pc:sldMk cId="2934995257" sldId="2038"/>
            <ac:graphicFrameMk id="21" creationId="{E4DB87F8-7D83-45ED-9F51-08845C1CB8A7}"/>
          </ac:graphicFrameMkLst>
        </pc:graphicFrameChg>
      </pc:sldChg>
      <pc:sldChg chg="addSp delSp modSp add mod">
        <pc:chgData name="Deepak Sanghi" userId="fa1058c3-8d58-4809-83c0-282ed4b11f9e" providerId="ADAL" clId="{A8D279BB-F138-49B6-92B1-A78E403597B8}" dt="2020-01-19T06:04:23.291" v="4770" actId="962"/>
        <pc:sldMkLst>
          <pc:docMk/>
          <pc:sldMk cId="1021609151" sldId="2039"/>
        </pc:sldMkLst>
        <pc:spChg chg="del mod">
          <ac:chgData name="Deepak Sanghi" userId="fa1058c3-8d58-4809-83c0-282ed4b11f9e" providerId="ADAL" clId="{A8D279BB-F138-49B6-92B1-A78E403597B8}" dt="2020-01-18T16:00:29.060" v="3832" actId="478"/>
          <ac:spMkLst>
            <pc:docMk/>
            <pc:sldMk cId="1021609151" sldId="2039"/>
            <ac:spMk id="2" creationId="{BCEA35C4-CA37-4CAD-B3D9-299B54D4907C}"/>
          </ac:spMkLst>
        </pc:spChg>
        <pc:spChg chg="del mod">
          <ac:chgData name="Deepak Sanghi" userId="fa1058c3-8d58-4809-83c0-282ed4b11f9e" providerId="ADAL" clId="{A8D279BB-F138-49B6-92B1-A78E403597B8}" dt="2020-01-18T07:49:19.344" v="3827"/>
          <ac:spMkLst>
            <pc:docMk/>
            <pc:sldMk cId="1021609151" sldId="2039"/>
            <ac:spMk id="3" creationId="{78D3BA0C-3FCE-4E4F-8734-6C5E114828A9}"/>
          </ac:spMkLst>
        </pc:spChg>
        <pc:spChg chg="add del">
          <ac:chgData name="Deepak Sanghi" userId="fa1058c3-8d58-4809-83c0-282ed4b11f9e" providerId="ADAL" clId="{A8D279BB-F138-49B6-92B1-A78E403597B8}" dt="2020-01-16T15:36:21.564" v="3339"/>
          <ac:spMkLst>
            <pc:docMk/>
            <pc:sldMk cId="1021609151" sldId="2039"/>
            <ac:spMk id="4" creationId="{06495F36-B6AD-4EAB-A2D8-E1FB8EF9D3AA}"/>
          </ac:spMkLst>
        </pc:spChg>
        <pc:spChg chg="add del">
          <ac:chgData name="Deepak Sanghi" userId="fa1058c3-8d58-4809-83c0-282ed4b11f9e" providerId="ADAL" clId="{A8D279BB-F138-49B6-92B1-A78E403597B8}" dt="2020-01-16T15:36:41.643" v="3364"/>
          <ac:spMkLst>
            <pc:docMk/>
            <pc:sldMk cId="1021609151" sldId="2039"/>
            <ac:spMk id="5" creationId="{7CC7CD45-D96D-420C-B4D9-2D0342BFD3D3}"/>
          </ac:spMkLst>
        </pc:spChg>
        <pc:spChg chg="add del">
          <ac:chgData name="Deepak Sanghi" userId="fa1058c3-8d58-4809-83c0-282ed4b11f9e" providerId="ADAL" clId="{A8D279BB-F138-49B6-92B1-A78E403597B8}" dt="2020-01-16T15:36:44.676" v="3370"/>
          <ac:spMkLst>
            <pc:docMk/>
            <pc:sldMk cId="1021609151" sldId="2039"/>
            <ac:spMk id="6" creationId="{DB6FE5DE-82E0-41E4-B5B9-1F27181D80EE}"/>
          </ac:spMkLst>
        </pc:spChg>
        <pc:picChg chg="add del mod">
          <ac:chgData name="Deepak Sanghi" userId="fa1058c3-8d58-4809-83c0-282ed4b11f9e" providerId="ADAL" clId="{A8D279BB-F138-49B6-92B1-A78E403597B8}" dt="2020-01-19T06:03:36.137" v="4767" actId="478"/>
          <ac:picMkLst>
            <pc:docMk/>
            <pc:sldMk cId="1021609151" sldId="2039"/>
            <ac:picMk id="3" creationId="{1B8B5E4E-80C1-4DA4-820E-45837167A912}"/>
          </ac:picMkLst>
        </pc:picChg>
        <pc:picChg chg="add del mod">
          <ac:chgData name="Deepak Sanghi" userId="fa1058c3-8d58-4809-83c0-282ed4b11f9e" providerId="ADAL" clId="{A8D279BB-F138-49B6-92B1-A78E403597B8}" dt="2020-01-19T06:02:20.845" v="4761" actId="478"/>
          <ac:picMkLst>
            <pc:docMk/>
            <pc:sldMk cId="1021609151" sldId="2039"/>
            <ac:picMk id="5" creationId="{0C76AFD1-B357-4958-955C-5C0260D02C8F}"/>
          </ac:picMkLst>
        </pc:picChg>
        <pc:picChg chg="add mod">
          <ac:chgData name="Deepak Sanghi" userId="fa1058c3-8d58-4809-83c0-282ed4b11f9e" providerId="ADAL" clId="{A8D279BB-F138-49B6-92B1-A78E403597B8}" dt="2020-01-19T06:04:23.291" v="4770" actId="962"/>
          <ac:picMkLst>
            <pc:docMk/>
            <pc:sldMk cId="1021609151" sldId="2039"/>
            <ac:picMk id="6" creationId="{3D851FB6-C3AF-44B6-AE14-F53A34485F45}"/>
          </ac:picMkLst>
        </pc:picChg>
      </pc:sldChg>
      <pc:sldChg chg="addSp delSp modSp add mod ord modAnim">
        <pc:chgData name="Deepak Sanghi" userId="fa1058c3-8d58-4809-83c0-282ed4b11f9e" providerId="ADAL" clId="{A8D279BB-F138-49B6-92B1-A78E403597B8}" dt="2020-01-20T10:52:17.497" v="5561"/>
        <pc:sldMkLst>
          <pc:docMk/>
          <pc:sldMk cId="1267962631" sldId="2040"/>
        </pc:sldMkLst>
        <pc:spChg chg="add del mod">
          <ac:chgData name="Deepak Sanghi" userId="fa1058c3-8d58-4809-83c0-282ed4b11f9e" providerId="ADAL" clId="{A8D279BB-F138-49B6-92B1-A78E403597B8}" dt="2020-01-20T10:34:26.856" v="5167" actId="478"/>
          <ac:spMkLst>
            <pc:docMk/>
            <pc:sldMk cId="1267962631" sldId="2040"/>
            <ac:spMk id="3" creationId="{6D91D9C3-DB04-4B03-86FB-E3BEE47A2B46}"/>
          </ac:spMkLst>
        </pc:spChg>
        <pc:spChg chg="del mod">
          <ac:chgData name="Deepak Sanghi" userId="fa1058c3-8d58-4809-83c0-282ed4b11f9e" providerId="ADAL" clId="{A8D279BB-F138-49B6-92B1-A78E403597B8}" dt="2020-01-20T08:05:56.228" v="5128"/>
          <ac:spMkLst>
            <pc:docMk/>
            <pc:sldMk cId="1267962631" sldId="2040"/>
            <ac:spMk id="3" creationId="{78D3BA0C-3FCE-4E4F-8734-6C5E114828A9}"/>
          </ac:spMkLst>
        </pc:spChg>
        <pc:spChg chg="add del mod">
          <ac:chgData name="Deepak Sanghi" userId="fa1058c3-8d58-4809-83c0-282ed4b11f9e" providerId="ADAL" clId="{A8D279BB-F138-49B6-92B1-A78E403597B8}" dt="2020-01-20T10:33:41.874" v="5149" actId="478"/>
          <ac:spMkLst>
            <pc:docMk/>
            <pc:sldMk cId="1267962631" sldId="2040"/>
            <ac:spMk id="4" creationId="{CF859DC8-66E6-4338-B490-3FB818BF1DF1}"/>
          </ac:spMkLst>
        </pc:spChg>
        <pc:spChg chg="add del mod">
          <ac:chgData name="Deepak Sanghi" userId="fa1058c3-8d58-4809-83c0-282ed4b11f9e" providerId="ADAL" clId="{A8D279BB-F138-49B6-92B1-A78E403597B8}" dt="2020-01-20T10:34:26.856" v="5167" actId="478"/>
          <ac:spMkLst>
            <pc:docMk/>
            <pc:sldMk cId="1267962631" sldId="2040"/>
            <ac:spMk id="5" creationId="{AA497311-4783-4320-A130-A76AEE9137D9}"/>
          </ac:spMkLst>
        </pc:spChg>
        <pc:spChg chg="add del mod">
          <ac:chgData name="Deepak Sanghi" userId="fa1058c3-8d58-4809-83c0-282ed4b11f9e" providerId="ADAL" clId="{A8D279BB-F138-49B6-92B1-A78E403597B8}" dt="2020-01-20T10:35:19.620" v="5227" actId="478"/>
          <ac:spMkLst>
            <pc:docMk/>
            <pc:sldMk cId="1267962631" sldId="2040"/>
            <ac:spMk id="6" creationId="{A70C06A6-8F45-42F1-9A7D-5F6BD9379E6E}"/>
          </ac:spMkLst>
        </pc:spChg>
        <pc:spChg chg="add mod">
          <ac:chgData name="Deepak Sanghi" userId="fa1058c3-8d58-4809-83c0-282ed4b11f9e" providerId="ADAL" clId="{A8D279BB-F138-49B6-92B1-A78E403597B8}" dt="2020-01-20T10:49:44.376" v="5548" actId="14100"/>
          <ac:spMkLst>
            <pc:docMk/>
            <pc:sldMk cId="1267962631" sldId="2040"/>
            <ac:spMk id="7" creationId="{364362F5-717E-4F3A-B9A2-8E9222E0C8B9}"/>
          </ac:spMkLst>
        </pc:spChg>
        <pc:spChg chg="add del">
          <ac:chgData name="Deepak Sanghi" userId="fa1058c3-8d58-4809-83c0-282ed4b11f9e" providerId="ADAL" clId="{A8D279BB-F138-49B6-92B1-A78E403597B8}" dt="2020-01-20T10:36:30.501" v="5271"/>
          <ac:spMkLst>
            <pc:docMk/>
            <pc:sldMk cId="1267962631" sldId="2040"/>
            <ac:spMk id="8" creationId="{AE24FB1E-D6F8-4E89-9F46-F11429736DBB}"/>
          </ac:spMkLst>
        </pc:spChg>
        <pc:spChg chg="add mod">
          <ac:chgData name="Deepak Sanghi" userId="fa1058c3-8d58-4809-83c0-282ed4b11f9e" providerId="ADAL" clId="{A8D279BB-F138-49B6-92B1-A78E403597B8}" dt="2020-01-20T10:50:07.287" v="5550" actId="554"/>
          <ac:spMkLst>
            <pc:docMk/>
            <pc:sldMk cId="1267962631" sldId="2040"/>
            <ac:spMk id="9" creationId="{80ACA27D-558B-4BEF-818C-9E5202270D1B}"/>
          </ac:spMkLst>
        </pc:spChg>
        <pc:spChg chg="add mod">
          <ac:chgData name="Deepak Sanghi" userId="fa1058c3-8d58-4809-83c0-282ed4b11f9e" providerId="ADAL" clId="{A8D279BB-F138-49B6-92B1-A78E403597B8}" dt="2020-01-20T10:49:21.680" v="5544" actId="1036"/>
          <ac:spMkLst>
            <pc:docMk/>
            <pc:sldMk cId="1267962631" sldId="2040"/>
            <ac:spMk id="16" creationId="{EC0153C5-2E6B-411D-9432-6487A930F76A}"/>
          </ac:spMkLst>
        </pc:spChg>
        <pc:spChg chg="add mod ord">
          <ac:chgData name="Deepak Sanghi" userId="fa1058c3-8d58-4809-83c0-282ed4b11f9e" providerId="ADAL" clId="{A8D279BB-F138-49B6-92B1-A78E403597B8}" dt="2020-01-20T10:49:21.680" v="5544" actId="1036"/>
          <ac:spMkLst>
            <pc:docMk/>
            <pc:sldMk cId="1267962631" sldId="2040"/>
            <ac:spMk id="17" creationId="{750B34CD-8C33-4328-BEC7-C7DA5B204A7F}"/>
          </ac:spMkLst>
        </pc:spChg>
        <pc:spChg chg="add mod">
          <ac:chgData name="Deepak Sanghi" userId="fa1058c3-8d58-4809-83c0-282ed4b11f9e" providerId="ADAL" clId="{A8D279BB-F138-49B6-92B1-A78E403597B8}" dt="2020-01-20T10:49:21.680" v="5544" actId="1036"/>
          <ac:spMkLst>
            <pc:docMk/>
            <pc:sldMk cId="1267962631" sldId="2040"/>
            <ac:spMk id="18" creationId="{025CFFAD-1508-4808-A2BB-6EF12626AF1E}"/>
          </ac:spMkLst>
        </pc:spChg>
        <pc:picChg chg="add mod">
          <ac:chgData name="Deepak Sanghi" userId="fa1058c3-8d58-4809-83c0-282ed4b11f9e" providerId="ADAL" clId="{A8D279BB-F138-49B6-92B1-A78E403597B8}" dt="2020-01-20T10:37:27.059" v="5312" actId="1036"/>
          <ac:picMkLst>
            <pc:docMk/>
            <pc:sldMk cId="1267962631" sldId="2040"/>
            <ac:picMk id="11" creationId="{A084675A-9E6F-4509-B8D3-71D062450B5E}"/>
          </ac:picMkLst>
        </pc:picChg>
        <pc:picChg chg="add mod">
          <ac:chgData name="Deepak Sanghi" userId="fa1058c3-8d58-4809-83c0-282ed4b11f9e" providerId="ADAL" clId="{A8D279BB-F138-49B6-92B1-A78E403597B8}" dt="2020-01-20T10:49:21.680" v="5544" actId="1036"/>
          <ac:picMkLst>
            <pc:docMk/>
            <pc:sldMk cId="1267962631" sldId="2040"/>
            <ac:picMk id="12" creationId="{54C21121-B812-407B-9C33-A1720B20016E}"/>
          </ac:picMkLst>
        </pc:picChg>
        <pc:picChg chg="add mod">
          <ac:chgData name="Deepak Sanghi" userId="fa1058c3-8d58-4809-83c0-282ed4b11f9e" providerId="ADAL" clId="{A8D279BB-F138-49B6-92B1-A78E403597B8}" dt="2020-01-20T10:49:21.680" v="5544" actId="1036"/>
          <ac:picMkLst>
            <pc:docMk/>
            <pc:sldMk cId="1267962631" sldId="2040"/>
            <ac:picMk id="13" creationId="{AB574F2D-E552-468D-AA42-676DCB2AE986}"/>
          </ac:picMkLst>
        </pc:picChg>
        <pc:picChg chg="add mod">
          <ac:chgData name="Deepak Sanghi" userId="fa1058c3-8d58-4809-83c0-282ed4b11f9e" providerId="ADAL" clId="{A8D279BB-F138-49B6-92B1-A78E403597B8}" dt="2020-01-20T10:49:21.680" v="5544" actId="1036"/>
          <ac:picMkLst>
            <pc:docMk/>
            <pc:sldMk cId="1267962631" sldId="2040"/>
            <ac:picMk id="14" creationId="{6063ECC0-FE8E-400A-A2F9-85F353695AE9}"/>
          </ac:picMkLst>
        </pc:picChg>
        <pc:picChg chg="add mod">
          <ac:chgData name="Deepak Sanghi" userId="fa1058c3-8d58-4809-83c0-282ed4b11f9e" providerId="ADAL" clId="{A8D279BB-F138-49B6-92B1-A78E403597B8}" dt="2020-01-20T10:49:21.680" v="5544" actId="1036"/>
          <ac:picMkLst>
            <pc:docMk/>
            <pc:sldMk cId="1267962631" sldId="2040"/>
            <ac:picMk id="15" creationId="{F224851B-0EAB-475B-9775-264C6CEE71FA}"/>
          </ac:picMkLst>
        </pc:picChg>
        <pc:picChg chg="add mod">
          <ac:chgData name="Deepak Sanghi" userId="fa1058c3-8d58-4809-83c0-282ed4b11f9e" providerId="ADAL" clId="{A8D279BB-F138-49B6-92B1-A78E403597B8}" dt="2020-01-20T10:50:27.871" v="5552" actId="1076"/>
          <ac:picMkLst>
            <pc:docMk/>
            <pc:sldMk cId="1267962631" sldId="2040"/>
            <ac:picMk id="32" creationId="{2A479D42-BD1E-4F54-B056-60AC654AA588}"/>
          </ac:picMkLst>
        </pc:picChg>
        <pc:cxnChg chg="add mod">
          <ac:chgData name="Deepak Sanghi" userId="fa1058c3-8d58-4809-83c0-282ed4b11f9e" providerId="ADAL" clId="{A8D279BB-F138-49B6-92B1-A78E403597B8}" dt="2020-01-20T10:49:44.376" v="5548" actId="14100"/>
          <ac:cxnSpMkLst>
            <pc:docMk/>
            <pc:sldMk cId="1267962631" sldId="2040"/>
            <ac:cxnSpMk id="20" creationId="{57309C1C-F5FE-442F-8DE3-3812C43AA15F}"/>
          </ac:cxnSpMkLst>
        </pc:cxnChg>
        <pc:cxnChg chg="add mod">
          <ac:chgData name="Deepak Sanghi" userId="fa1058c3-8d58-4809-83c0-282ed4b11f9e" providerId="ADAL" clId="{A8D279BB-F138-49B6-92B1-A78E403597B8}" dt="2020-01-20T10:40:36.279" v="5412" actId="11529"/>
          <ac:cxnSpMkLst>
            <pc:docMk/>
            <pc:sldMk cId="1267962631" sldId="2040"/>
            <ac:cxnSpMk id="22" creationId="{E04882DF-99E9-477C-AA37-4A5CDF0F7F0E}"/>
          </ac:cxnSpMkLst>
        </pc:cxnChg>
        <pc:cxnChg chg="add mod">
          <ac:chgData name="Deepak Sanghi" userId="fa1058c3-8d58-4809-83c0-282ed4b11f9e" providerId="ADAL" clId="{A8D279BB-F138-49B6-92B1-A78E403597B8}" dt="2020-01-20T10:42:12.897" v="5446" actId="14100"/>
          <ac:cxnSpMkLst>
            <pc:docMk/>
            <pc:sldMk cId="1267962631" sldId="2040"/>
            <ac:cxnSpMk id="24" creationId="{D92D7CDB-E032-4075-91DD-FB63CCA20A50}"/>
          </ac:cxnSpMkLst>
        </pc:cxnChg>
        <pc:cxnChg chg="add mod">
          <ac:chgData name="Deepak Sanghi" userId="fa1058c3-8d58-4809-83c0-282ed4b11f9e" providerId="ADAL" clId="{A8D279BB-F138-49B6-92B1-A78E403597B8}" dt="2020-01-20T10:50:38.246" v="5553" actId="11529"/>
          <ac:cxnSpMkLst>
            <pc:docMk/>
            <pc:sldMk cId="1267962631" sldId="2040"/>
            <ac:cxnSpMk id="34" creationId="{DA27B09B-E552-4D01-912E-5720AFF30E95}"/>
          </ac:cxnSpMkLst>
        </pc:cxnChg>
      </pc:sldChg>
      <pc:sldChg chg="addSp delSp modSp add mod ord delAnim modAnim">
        <pc:chgData name="Deepak Sanghi" userId="fa1058c3-8d58-4809-83c0-282ed4b11f9e" providerId="ADAL" clId="{A8D279BB-F138-49B6-92B1-A78E403597B8}" dt="2020-01-20T06:25:33.722" v="4890"/>
        <pc:sldMkLst>
          <pc:docMk/>
          <pc:sldMk cId="1718383618" sldId="2041"/>
        </pc:sldMkLst>
        <pc:spChg chg="del">
          <ac:chgData name="Deepak Sanghi" userId="fa1058c3-8d58-4809-83c0-282ed4b11f9e" providerId="ADAL" clId="{A8D279BB-F138-49B6-92B1-A78E403597B8}" dt="2020-01-18T16:39:38.469" v="3836" actId="478"/>
          <ac:spMkLst>
            <pc:docMk/>
            <pc:sldMk cId="1718383618" sldId="2041"/>
            <ac:spMk id="4" creationId="{C0C28D8E-8248-46B1-BE69-365F819F5295}"/>
          </ac:spMkLst>
        </pc:spChg>
        <pc:spChg chg="add del mod">
          <ac:chgData name="Deepak Sanghi" userId="fa1058c3-8d58-4809-83c0-282ed4b11f9e" providerId="ADAL" clId="{A8D279BB-F138-49B6-92B1-A78E403597B8}" dt="2020-01-18T16:47:54.559" v="3883" actId="478"/>
          <ac:spMkLst>
            <pc:docMk/>
            <pc:sldMk cId="1718383618" sldId="2041"/>
            <ac:spMk id="12" creationId="{D76CE334-4750-4583-BFDF-5AD90EE22101}"/>
          </ac:spMkLst>
        </pc:spChg>
        <pc:spChg chg="del">
          <ac:chgData name="Deepak Sanghi" userId="fa1058c3-8d58-4809-83c0-282ed4b11f9e" providerId="ADAL" clId="{A8D279BB-F138-49B6-92B1-A78E403597B8}" dt="2020-01-18T16:39:38.469" v="3836" actId="478"/>
          <ac:spMkLst>
            <pc:docMk/>
            <pc:sldMk cId="1718383618" sldId="2041"/>
            <ac:spMk id="19" creationId="{F0A29B4C-D1CD-4921-BDE0-13EFBA60FF14}"/>
          </ac:spMkLst>
        </pc:spChg>
        <pc:spChg chg="del">
          <ac:chgData name="Deepak Sanghi" userId="fa1058c3-8d58-4809-83c0-282ed4b11f9e" providerId="ADAL" clId="{A8D279BB-F138-49B6-92B1-A78E403597B8}" dt="2020-01-18T16:39:38.469" v="3836" actId="478"/>
          <ac:spMkLst>
            <pc:docMk/>
            <pc:sldMk cId="1718383618" sldId="2041"/>
            <ac:spMk id="20" creationId="{3D2301A7-7488-413F-932C-64EBA75590F1}"/>
          </ac:spMkLst>
        </pc:spChg>
        <pc:spChg chg="add mod">
          <ac:chgData name="Deepak Sanghi" userId="fa1058c3-8d58-4809-83c0-282ed4b11f9e" providerId="ADAL" clId="{A8D279BB-F138-49B6-92B1-A78E403597B8}" dt="2020-01-18T16:52:59.485" v="4080" actId="554"/>
          <ac:spMkLst>
            <pc:docMk/>
            <pc:sldMk cId="1718383618" sldId="2041"/>
            <ac:spMk id="21" creationId="{913E74B3-C5D1-419F-8AE4-3117BE2DA4AF}"/>
          </ac:spMkLst>
        </pc:spChg>
        <pc:spChg chg="del">
          <ac:chgData name="Deepak Sanghi" userId="fa1058c3-8d58-4809-83c0-282ed4b11f9e" providerId="ADAL" clId="{A8D279BB-F138-49B6-92B1-A78E403597B8}" dt="2020-01-18T16:39:38.469" v="3836" actId="478"/>
          <ac:spMkLst>
            <pc:docMk/>
            <pc:sldMk cId="1718383618" sldId="2041"/>
            <ac:spMk id="23" creationId="{9FB029D3-ED26-4630-9054-1DD675CB6D89}"/>
          </ac:spMkLst>
        </pc:spChg>
        <pc:spChg chg="del">
          <ac:chgData name="Deepak Sanghi" userId="fa1058c3-8d58-4809-83c0-282ed4b11f9e" providerId="ADAL" clId="{A8D279BB-F138-49B6-92B1-A78E403597B8}" dt="2020-01-18T16:39:38.469" v="3836" actId="478"/>
          <ac:spMkLst>
            <pc:docMk/>
            <pc:sldMk cId="1718383618" sldId="2041"/>
            <ac:spMk id="24" creationId="{CC6AD9D4-96F6-4FD7-A91A-3FCD3689D742}"/>
          </ac:spMkLst>
        </pc:spChg>
        <pc:spChg chg="add del mod">
          <ac:chgData name="Deepak Sanghi" userId="fa1058c3-8d58-4809-83c0-282ed4b11f9e" providerId="ADAL" clId="{A8D279BB-F138-49B6-92B1-A78E403597B8}" dt="2020-01-18T16:50:17.256" v="3917" actId="478"/>
          <ac:spMkLst>
            <pc:docMk/>
            <pc:sldMk cId="1718383618" sldId="2041"/>
            <ac:spMk id="27" creationId="{28DF50B5-ACD4-4E06-B60C-AC4390383153}"/>
          </ac:spMkLst>
        </pc:spChg>
        <pc:spChg chg="add mod">
          <ac:chgData name="Deepak Sanghi" userId="fa1058c3-8d58-4809-83c0-282ed4b11f9e" providerId="ADAL" clId="{A8D279BB-F138-49B6-92B1-A78E403597B8}" dt="2020-01-18T16:58:42.164" v="4309" actId="1038"/>
          <ac:spMkLst>
            <pc:docMk/>
            <pc:sldMk cId="1718383618" sldId="2041"/>
            <ac:spMk id="31" creationId="{DAFFA8A8-F45E-4266-890B-DE6074116562}"/>
          </ac:spMkLst>
        </pc:spChg>
        <pc:spChg chg="add del">
          <ac:chgData name="Deepak Sanghi" userId="fa1058c3-8d58-4809-83c0-282ed4b11f9e" providerId="ADAL" clId="{A8D279BB-F138-49B6-92B1-A78E403597B8}" dt="2020-01-18T16:52:02.134" v="4061"/>
          <ac:spMkLst>
            <pc:docMk/>
            <pc:sldMk cId="1718383618" sldId="2041"/>
            <ac:spMk id="36" creationId="{5C51CF40-7AD9-4EC6-8AE3-D6C1A30CA5C3}"/>
          </ac:spMkLst>
        </pc:spChg>
        <pc:spChg chg="add mod">
          <ac:chgData name="Deepak Sanghi" userId="fa1058c3-8d58-4809-83c0-282ed4b11f9e" providerId="ADAL" clId="{A8D279BB-F138-49B6-92B1-A78E403597B8}" dt="2020-01-18T17:49:04.051" v="4666" actId="554"/>
          <ac:spMkLst>
            <pc:docMk/>
            <pc:sldMk cId="1718383618" sldId="2041"/>
            <ac:spMk id="37" creationId="{EA1DD83C-3A01-45AE-A1FE-35E56A197823}"/>
          </ac:spMkLst>
        </pc:spChg>
        <pc:spChg chg="add mod">
          <ac:chgData name="Deepak Sanghi" userId="fa1058c3-8d58-4809-83c0-282ed4b11f9e" providerId="ADAL" clId="{A8D279BB-F138-49B6-92B1-A78E403597B8}" dt="2020-01-18T17:49:04.051" v="4666" actId="554"/>
          <ac:spMkLst>
            <pc:docMk/>
            <pc:sldMk cId="1718383618" sldId="2041"/>
            <ac:spMk id="40" creationId="{4277A42E-A04F-4F7A-A06A-FFCFF3C1E90A}"/>
          </ac:spMkLst>
        </pc:spChg>
        <pc:spChg chg="add mod">
          <ac:chgData name="Deepak Sanghi" userId="fa1058c3-8d58-4809-83c0-282ed4b11f9e" providerId="ADAL" clId="{A8D279BB-F138-49B6-92B1-A78E403597B8}" dt="2020-01-18T17:49:04.051" v="4666" actId="554"/>
          <ac:spMkLst>
            <pc:docMk/>
            <pc:sldMk cId="1718383618" sldId="2041"/>
            <ac:spMk id="43" creationId="{367ACBA2-2AA4-4983-B549-E575B4B51843}"/>
          </ac:spMkLst>
        </pc:spChg>
        <pc:spChg chg="add del mod">
          <ac:chgData name="Deepak Sanghi" userId="fa1058c3-8d58-4809-83c0-282ed4b11f9e" providerId="ADAL" clId="{A8D279BB-F138-49B6-92B1-A78E403597B8}" dt="2020-01-18T17:03:58.824" v="4459" actId="478"/>
          <ac:spMkLst>
            <pc:docMk/>
            <pc:sldMk cId="1718383618" sldId="2041"/>
            <ac:spMk id="58" creationId="{4B9447CF-7461-4245-BA95-6D71D0F14B8A}"/>
          </ac:spMkLst>
        </pc:spChg>
        <pc:spChg chg="add del mod">
          <ac:chgData name="Deepak Sanghi" userId="fa1058c3-8d58-4809-83c0-282ed4b11f9e" providerId="ADAL" clId="{A8D279BB-F138-49B6-92B1-A78E403597B8}" dt="2020-01-18T17:04:01.715" v="4460" actId="478"/>
          <ac:spMkLst>
            <pc:docMk/>
            <pc:sldMk cId="1718383618" sldId="2041"/>
            <ac:spMk id="59" creationId="{193A5F77-2C3F-4952-AD7D-019E6CDC4703}"/>
          </ac:spMkLst>
        </pc:spChg>
        <pc:spChg chg="add del mod">
          <ac:chgData name="Deepak Sanghi" userId="fa1058c3-8d58-4809-83c0-282ed4b11f9e" providerId="ADAL" clId="{A8D279BB-F138-49B6-92B1-A78E403597B8}" dt="2020-01-18T17:03:52.983" v="4458" actId="478"/>
          <ac:spMkLst>
            <pc:docMk/>
            <pc:sldMk cId="1718383618" sldId="2041"/>
            <ac:spMk id="60" creationId="{67B42675-53E0-47A1-9B47-11DF2FFA29DD}"/>
          </ac:spMkLst>
        </pc:spChg>
        <pc:spChg chg="add del mod">
          <ac:chgData name="Deepak Sanghi" userId="fa1058c3-8d58-4809-83c0-282ed4b11f9e" providerId="ADAL" clId="{A8D279BB-F138-49B6-92B1-A78E403597B8}" dt="2020-01-18T17:10:42.341" v="4472" actId="478"/>
          <ac:spMkLst>
            <pc:docMk/>
            <pc:sldMk cId="1718383618" sldId="2041"/>
            <ac:spMk id="63" creationId="{D8A6FB14-A798-4568-A8BF-23EA6C2E067A}"/>
          </ac:spMkLst>
        </pc:spChg>
        <pc:spChg chg="add mod">
          <ac:chgData name="Deepak Sanghi" userId="fa1058c3-8d58-4809-83c0-282ed4b11f9e" providerId="ADAL" clId="{A8D279BB-F138-49B6-92B1-A78E403597B8}" dt="2020-01-18T17:11:19.506" v="4490" actId="571"/>
          <ac:spMkLst>
            <pc:docMk/>
            <pc:sldMk cId="1718383618" sldId="2041"/>
            <ac:spMk id="64" creationId="{5BE7D4F5-60B3-42B5-97FA-24FC920BFA7B}"/>
          </ac:spMkLst>
        </pc:spChg>
        <pc:picChg chg="add del mod">
          <ac:chgData name="Deepak Sanghi" userId="fa1058c3-8d58-4809-83c0-282ed4b11f9e" providerId="ADAL" clId="{A8D279BB-F138-49B6-92B1-A78E403597B8}" dt="2020-01-18T16:44:22.524" v="3854" actId="931"/>
          <ac:picMkLst>
            <pc:docMk/>
            <pc:sldMk cId="1718383618" sldId="2041"/>
            <ac:picMk id="5" creationId="{1680C419-8035-46AB-A794-411DC8F013DE}"/>
          </ac:picMkLst>
        </pc:picChg>
        <pc:picChg chg="add del mod">
          <ac:chgData name="Deepak Sanghi" userId="fa1058c3-8d58-4809-83c0-282ed4b11f9e" providerId="ADAL" clId="{A8D279BB-F138-49B6-92B1-A78E403597B8}" dt="2020-01-18T16:44:22.524" v="3854" actId="931"/>
          <ac:picMkLst>
            <pc:docMk/>
            <pc:sldMk cId="1718383618" sldId="2041"/>
            <ac:picMk id="7" creationId="{B9EA0A4D-5CB3-4DDC-87F0-1804FD46A1FF}"/>
          </ac:picMkLst>
        </pc:picChg>
        <pc:picChg chg="add del mod">
          <ac:chgData name="Deepak Sanghi" userId="fa1058c3-8d58-4809-83c0-282ed4b11f9e" providerId="ADAL" clId="{A8D279BB-F138-49B6-92B1-A78E403597B8}" dt="2020-01-18T16:44:22.524" v="3854" actId="931"/>
          <ac:picMkLst>
            <pc:docMk/>
            <pc:sldMk cId="1718383618" sldId="2041"/>
            <ac:picMk id="9" creationId="{D440D216-6FE1-4CD0-A4A0-5F44EA4FB7DD}"/>
          </ac:picMkLst>
        </pc:picChg>
        <pc:picChg chg="add mod">
          <ac:chgData name="Deepak Sanghi" userId="fa1058c3-8d58-4809-83c0-282ed4b11f9e" providerId="ADAL" clId="{A8D279BB-F138-49B6-92B1-A78E403597B8}" dt="2020-01-18T16:52:59.485" v="4080" actId="554"/>
          <ac:picMkLst>
            <pc:docMk/>
            <pc:sldMk cId="1718383618" sldId="2041"/>
            <ac:picMk id="14" creationId="{BC4459A6-AAB2-4A89-AA0F-8AF29F35B1FD}"/>
          </ac:picMkLst>
        </pc:picChg>
        <pc:picChg chg="add mod">
          <ac:chgData name="Deepak Sanghi" userId="fa1058c3-8d58-4809-83c0-282ed4b11f9e" providerId="ADAL" clId="{A8D279BB-F138-49B6-92B1-A78E403597B8}" dt="2020-01-18T16:52:59.485" v="4080" actId="554"/>
          <ac:picMkLst>
            <pc:docMk/>
            <pc:sldMk cId="1718383618" sldId="2041"/>
            <ac:picMk id="18" creationId="{B2F2393E-D6B1-4747-8B96-BC5196E616E9}"/>
          </ac:picMkLst>
        </pc:picChg>
        <pc:picChg chg="add del mod">
          <ac:chgData name="Deepak Sanghi" userId="fa1058c3-8d58-4809-83c0-282ed4b11f9e" providerId="ADAL" clId="{A8D279BB-F138-49B6-92B1-A78E403597B8}" dt="2020-01-18T16:50:45.615" v="3933" actId="478"/>
          <ac:picMkLst>
            <pc:docMk/>
            <pc:sldMk cId="1718383618" sldId="2041"/>
            <ac:picMk id="25" creationId="{9BD91B95-AB17-470F-ACEA-05537470DC83}"/>
          </ac:picMkLst>
        </pc:picChg>
        <pc:picChg chg="add del mod">
          <ac:chgData name="Deepak Sanghi" userId="fa1058c3-8d58-4809-83c0-282ed4b11f9e" providerId="ADAL" clId="{A8D279BB-F138-49B6-92B1-A78E403597B8}" dt="2020-01-18T16:50:18.870" v="3918" actId="478"/>
          <ac:picMkLst>
            <pc:docMk/>
            <pc:sldMk cId="1718383618" sldId="2041"/>
            <ac:picMk id="26" creationId="{C8DB1405-8E64-4199-B358-E6F7CC962BBB}"/>
          </ac:picMkLst>
        </pc:picChg>
        <pc:picChg chg="add del">
          <ac:chgData name="Deepak Sanghi" userId="fa1058c3-8d58-4809-83c0-282ed4b11f9e" providerId="ADAL" clId="{A8D279BB-F138-49B6-92B1-A78E403597B8}" dt="2020-01-18T16:50:40.733" v="3932"/>
          <ac:picMkLst>
            <pc:docMk/>
            <pc:sldMk cId="1718383618" sldId="2041"/>
            <ac:picMk id="28" creationId="{A2F6791C-40D2-45E0-92A9-E49C6A80535F}"/>
          </ac:picMkLst>
        </pc:picChg>
        <pc:picChg chg="add mod">
          <ac:chgData name="Deepak Sanghi" userId="fa1058c3-8d58-4809-83c0-282ed4b11f9e" providerId="ADAL" clId="{A8D279BB-F138-49B6-92B1-A78E403597B8}" dt="2020-01-18T16:58:42.164" v="4309" actId="1038"/>
          <ac:picMkLst>
            <pc:docMk/>
            <pc:sldMk cId="1718383618" sldId="2041"/>
            <ac:picMk id="29" creationId="{FB0033EA-6CAA-4413-B196-B15BFFC7DBE6}"/>
          </ac:picMkLst>
        </pc:picChg>
        <pc:picChg chg="add mod">
          <ac:chgData name="Deepak Sanghi" userId="fa1058c3-8d58-4809-83c0-282ed4b11f9e" providerId="ADAL" clId="{A8D279BB-F138-49B6-92B1-A78E403597B8}" dt="2020-01-18T16:58:42.164" v="4309" actId="1038"/>
          <ac:picMkLst>
            <pc:docMk/>
            <pc:sldMk cId="1718383618" sldId="2041"/>
            <ac:picMk id="30" creationId="{45D6A4DE-74D6-4CC3-BFF0-D452361CFD18}"/>
          </ac:picMkLst>
        </pc:picChg>
        <pc:picChg chg="add mod">
          <ac:chgData name="Deepak Sanghi" userId="fa1058c3-8d58-4809-83c0-282ed4b11f9e" providerId="ADAL" clId="{A8D279BB-F138-49B6-92B1-A78E403597B8}" dt="2020-01-18T17:14:03.806" v="4502" actId="554"/>
          <ac:picMkLst>
            <pc:docMk/>
            <pc:sldMk cId="1718383618" sldId="2041"/>
            <ac:picMk id="33" creationId="{7280E45A-D476-4F76-9836-835C316AEE8E}"/>
          </ac:picMkLst>
        </pc:picChg>
        <pc:picChg chg="add del">
          <ac:chgData name="Deepak Sanghi" userId="fa1058c3-8d58-4809-83c0-282ed4b11f9e" providerId="ADAL" clId="{A8D279BB-F138-49B6-92B1-A78E403597B8}" dt="2020-01-18T16:52:02.134" v="4061"/>
          <ac:picMkLst>
            <pc:docMk/>
            <pc:sldMk cId="1718383618" sldId="2041"/>
            <ac:picMk id="34" creationId="{2EB3195D-2007-4D1F-A165-32DE7AFF68B6}"/>
          </ac:picMkLst>
        </pc:picChg>
        <pc:picChg chg="add del">
          <ac:chgData name="Deepak Sanghi" userId="fa1058c3-8d58-4809-83c0-282ed4b11f9e" providerId="ADAL" clId="{A8D279BB-F138-49B6-92B1-A78E403597B8}" dt="2020-01-18T16:52:02.134" v="4061"/>
          <ac:picMkLst>
            <pc:docMk/>
            <pc:sldMk cId="1718383618" sldId="2041"/>
            <ac:picMk id="35" creationId="{FDB35A54-1796-48CC-8E9F-EB6CBB4C1070}"/>
          </ac:picMkLst>
        </pc:picChg>
        <pc:picChg chg="add mod">
          <ac:chgData name="Deepak Sanghi" userId="fa1058c3-8d58-4809-83c0-282ed4b11f9e" providerId="ADAL" clId="{A8D279BB-F138-49B6-92B1-A78E403597B8}" dt="2020-01-18T17:14:03.806" v="4502" actId="554"/>
          <ac:picMkLst>
            <pc:docMk/>
            <pc:sldMk cId="1718383618" sldId="2041"/>
            <ac:picMk id="39" creationId="{53F38979-56B7-4824-BF70-0D0ACC920841}"/>
          </ac:picMkLst>
        </pc:picChg>
        <pc:picChg chg="add del mod">
          <ac:chgData name="Deepak Sanghi" userId="fa1058c3-8d58-4809-83c0-282ed4b11f9e" providerId="ADAL" clId="{A8D279BB-F138-49B6-92B1-A78E403597B8}" dt="2020-01-18T17:37:45.821" v="4586" actId="478"/>
          <ac:picMkLst>
            <pc:docMk/>
            <pc:sldMk cId="1718383618" sldId="2041"/>
            <ac:picMk id="42" creationId="{53801A4E-4D5C-4E18-A5AA-EDF08DDFD884}"/>
          </ac:picMkLst>
        </pc:picChg>
        <pc:picChg chg="add mod">
          <ac:chgData name="Deepak Sanghi" userId="fa1058c3-8d58-4809-83c0-282ed4b11f9e" providerId="ADAL" clId="{A8D279BB-F138-49B6-92B1-A78E403597B8}" dt="2020-01-18T17:14:03.806" v="4502" actId="554"/>
          <ac:picMkLst>
            <pc:docMk/>
            <pc:sldMk cId="1718383618" sldId="2041"/>
            <ac:picMk id="44" creationId="{35C24570-1A80-40E9-9BD9-31FA25BDD5A4}"/>
          </ac:picMkLst>
        </pc:picChg>
        <pc:picChg chg="add del mod">
          <ac:chgData name="Deepak Sanghi" userId="fa1058c3-8d58-4809-83c0-282ed4b11f9e" providerId="ADAL" clId="{A8D279BB-F138-49B6-92B1-A78E403597B8}" dt="2020-01-18T17:10:36.778" v="4471" actId="1076"/>
          <ac:picMkLst>
            <pc:docMk/>
            <pc:sldMk cId="1718383618" sldId="2041"/>
            <ac:picMk id="62" creationId="{E8DCA233-F7DF-4B2E-95B3-D118967225CA}"/>
          </ac:picMkLst>
        </pc:picChg>
        <pc:picChg chg="add mod">
          <ac:chgData name="Deepak Sanghi" userId="fa1058c3-8d58-4809-83c0-282ed4b11f9e" providerId="ADAL" clId="{A8D279BB-F138-49B6-92B1-A78E403597B8}" dt="2020-01-18T17:11:19.506" v="4490" actId="571"/>
          <ac:picMkLst>
            <pc:docMk/>
            <pc:sldMk cId="1718383618" sldId="2041"/>
            <ac:picMk id="65" creationId="{160E9385-D1F6-41C4-BF9E-9F695EA7E746}"/>
          </ac:picMkLst>
        </pc:picChg>
        <pc:picChg chg="add mod">
          <ac:chgData name="Deepak Sanghi" userId="fa1058c3-8d58-4809-83c0-282ed4b11f9e" providerId="ADAL" clId="{A8D279BB-F138-49B6-92B1-A78E403597B8}" dt="2020-01-18T17:13:44.570" v="4499" actId="1076"/>
          <ac:picMkLst>
            <pc:docMk/>
            <pc:sldMk cId="1718383618" sldId="2041"/>
            <ac:picMk id="68" creationId="{E6CD2CC3-450C-46DA-A023-18BD058992CD}"/>
          </ac:picMkLst>
        </pc:picChg>
        <pc:picChg chg="add del mod">
          <ac:chgData name="Deepak Sanghi" userId="fa1058c3-8d58-4809-83c0-282ed4b11f9e" providerId="ADAL" clId="{A8D279BB-F138-49B6-92B1-A78E403597B8}" dt="2020-01-18T17:41:46.986" v="4627" actId="478"/>
          <ac:picMkLst>
            <pc:docMk/>
            <pc:sldMk cId="1718383618" sldId="2041"/>
            <ac:picMk id="70" creationId="{299508EB-F166-4646-B7CD-71B860E72524}"/>
          </ac:picMkLst>
        </pc:picChg>
        <pc:picChg chg="add mod">
          <ac:chgData name="Deepak Sanghi" userId="fa1058c3-8d58-4809-83c0-282ed4b11f9e" providerId="ADAL" clId="{A8D279BB-F138-49B6-92B1-A78E403597B8}" dt="2020-01-18T17:47:29.775" v="4653" actId="1036"/>
          <ac:picMkLst>
            <pc:docMk/>
            <pc:sldMk cId="1718383618" sldId="2041"/>
            <ac:picMk id="72" creationId="{3B013761-75C3-4966-ACC0-952EF0D5AF22}"/>
          </ac:picMkLst>
        </pc:picChg>
        <pc:cxnChg chg="del mod">
          <ac:chgData name="Deepak Sanghi" userId="fa1058c3-8d58-4809-83c0-282ed4b11f9e" providerId="ADAL" clId="{A8D279BB-F138-49B6-92B1-A78E403597B8}" dt="2020-01-18T16:39:38.469" v="3836" actId="478"/>
          <ac:cxnSpMkLst>
            <pc:docMk/>
            <pc:sldMk cId="1718383618" sldId="2041"/>
            <ac:cxnSpMk id="11" creationId="{0029C65D-67CD-4EB0-9E42-E2F1C6949F87}"/>
          </ac:cxnSpMkLst>
        </pc:cxnChg>
        <pc:cxnChg chg="del mod">
          <ac:chgData name="Deepak Sanghi" userId="fa1058c3-8d58-4809-83c0-282ed4b11f9e" providerId="ADAL" clId="{A8D279BB-F138-49B6-92B1-A78E403597B8}" dt="2020-01-18T16:39:38.469" v="3836" actId="478"/>
          <ac:cxnSpMkLst>
            <pc:docMk/>
            <pc:sldMk cId="1718383618" sldId="2041"/>
            <ac:cxnSpMk id="13" creationId="{930F52D5-82D9-4171-92DF-C355A9CC31B7}"/>
          </ac:cxnSpMkLst>
        </pc:cxnChg>
        <pc:cxnChg chg="del mod">
          <ac:chgData name="Deepak Sanghi" userId="fa1058c3-8d58-4809-83c0-282ed4b11f9e" providerId="ADAL" clId="{A8D279BB-F138-49B6-92B1-A78E403597B8}" dt="2020-01-18T16:39:38.469" v="3836" actId="478"/>
          <ac:cxnSpMkLst>
            <pc:docMk/>
            <pc:sldMk cId="1718383618" sldId="2041"/>
            <ac:cxnSpMk id="15" creationId="{EFBAE486-D0E7-4740-8BDB-524866C8E1D0}"/>
          </ac:cxnSpMkLst>
        </pc:cxnChg>
        <pc:cxnChg chg="del">
          <ac:chgData name="Deepak Sanghi" userId="fa1058c3-8d58-4809-83c0-282ed4b11f9e" providerId="ADAL" clId="{A8D279BB-F138-49B6-92B1-A78E403597B8}" dt="2020-01-18T16:39:38.469" v="3836" actId="478"/>
          <ac:cxnSpMkLst>
            <pc:docMk/>
            <pc:sldMk cId="1718383618" sldId="2041"/>
            <ac:cxnSpMk id="17" creationId="{4898E323-B64C-4382-9DCB-397910A11ADC}"/>
          </ac:cxnSpMkLst>
        </pc:cxnChg>
        <pc:cxnChg chg="add mod">
          <ac:chgData name="Deepak Sanghi" userId="fa1058c3-8d58-4809-83c0-282ed4b11f9e" providerId="ADAL" clId="{A8D279BB-F138-49B6-92B1-A78E403597B8}" dt="2020-01-18T17:13:48.832" v="4500" actId="14100"/>
          <ac:cxnSpMkLst>
            <pc:docMk/>
            <pc:sldMk cId="1718383618" sldId="2041"/>
            <ac:cxnSpMk id="46" creationId="{FF28B68F-C812-4D61-9990-9B4F266A701A}"/>
          </ac:cxnSpMkLst>
        </pc:cxnChg>
        <pc:cxnChg chg="add del mod">
          <ac:chgData name="Deepak Sanghi" userId="fa1058c3-8d58-4809-83c0-282ed4b11f9e" providerId="ADAL" clId="{A8D279BB-F138-49B6-92B1-A78E403597B8}" dt="2020-01-18T16:58:02.485" v="4163" actId="11529"/>
          <ac:cxnSpMkLst>
            <pc:docMk/>
            <pc:sldMk cId="1718383618" sldId="2041"/>
            <ac:cxnSpMk id="50" creationId="{034DD681-34AF-4A50-94B5-CC772B246CA3}"/>
          </ac:cxnSpMkLst>
        </pc:cxnChg>
        <pc:cxnChg chg="add mod">
          <ac:chgData name="Deepak Sanghi" userId="fa1058c3-8d58-4809-83c0-282ed4b11f9e" providerId="ADAL" clId="{A8D279BB-F138-49B6-92B1-A78E403597B8}" dt="2020-01-18T16:59:46.450" v="4401" actId="11529"/>
          <ac:cxnSpMkLst>
            <pc:docMk/>
            <pc:sldMk cId="1718383618" sldId="2041"/>
            <ac:cxnSpMk id="53" creationId="{4DFC38AE-DFB1-41B3-A0DA-71A13191CC80}"/>
          </ac:cxnSpMkLst>
        </pc:cxnChg>
        <pc:cxnChg chg="add mod">
          <ac:chgData name="Deepak Sanghi" userId="fa1058c3-8d58-4809-83c0-282ed4b11f9e" providerId="ADAL" clId="{A8D279BB-F138-49B6-92B1-A78E403597B8}" dt="2020-01-18T17:37:52.761" v="4589" actId="14100"/>
          <ac:cxnSpMkLst>
            <pc:docMk/>
            <pc:sldMk cId="1718383618" sldId="2041"/>
            <ac:cxnSpMk id="55" creationId="{392E6F83-FFEE-4FE7-BE07-52A2B39CDB48}"/>
          </ac:cxnSpMkLst>
        </pc:cxnChg>
        <pc:cxnChg chg="add mod">
          <ac:chgData name="Deepak Sanghi" userId="fa1058c3-8d58-4809-83c0-282ed4b11f9e" providerId="ADAL" clId="{A8D279BB-F138-49B6-92B1-A78E403597B8}" dt="2020-01-18T17:00:01.857" v="4403" actId="11529"/>
          <ac:cxnSpMkLst>
            <pc:docMk/>
            <pc:sldMk cId="1718383618" sldId="2041"/>
            <ac:cxnSpMk id="57" creationId="{634223F3-EFE3-41EC-A31F-0E60D9DF0399}"/>
          </ac:cxnSpMkLst>
        </pc:cxnChg>
      </pc:sldChg>
      <pc:sldChg chg="delSp modSp add mod">
        <pc:chgData name="Deepak Sanghi" userId="fa1058c3-8d58-4809-83c0-282ed4b11f9e" providerId="ADAL" clId="{A8D279BB-F138-49B6-92B1-A78E403597B8}" dt="2020-01-18T17:31:18.465" v="4562" actId="20577"/>
        <pc:sldMkLst>
          <pc:docMk/>
          <pc:sldMk cId="2457886844" sldId="2042"/>
        </pc:sldMkLst>
        <pc:spChg chg="mod">
          <ac:chgData name="Deepak Sanghi" userId="fa1058c3-8d58-4809-83c0-282ed4b11f9e" providerId="ADAL" clId="{A8D279BB-F138-49B6-92B1-A78E403597B8}" dt="2020-01-18T17:31:18.465" v="4562" actId="20577"/>
          <ac:spMkLst>
            <pc:docMk/>
            <pc:sldMk cId="2457886844" sldId="2042"/>
            <ac:spMk id="4" creationId="{00000000-0000-0000-0000-000000000000}"/>
          </ac:spMkLst>
        </pc:spChg>
        <pc:spChg chg="del mod">
          <ac:chgData name="Deepak Sanghi" userId="fa1058c3-8d58-4809-83c0-282ed4b11f9e" providerId="ADAL" clId="{A8D279BB-F138-49B6-92B1-A78E403597B8}" dt="2020-01-18T17:30:31.216" v="4516" actId="478"/>
          <ac:spMkLst>
            <pc:docMk/>
            <pc:sldMk cId="2457886844" sldId="2042"/>
            <ac:spMk id="5" creationId="{00000000-0000-0000-0000-000000000000}"/>
          </ac:spMkLst>
        </pc:spChg>
      </pc:sldChg>
      <pc:sldChg chg="modSp add mod">
        <pc:chgData name="Deepak Sanghi" userId="fa1058c3-8d58-4809-83c0-282ed4b11f9e" providerId="ADAL" clId="{A8D279BB-F138-49B6-92B1-A78E403597B8}" dt="2020-01-18T17:31:48.022" v="4585" actId="20577"/>
        <pc:sldMkLst>
          <pc:docMk/>
          <pc:sldMk cId="1965793190" sldId="2043"/>
        </pc:sldMkLst>
        <pc:spChg chg="mod">
          <ac:chgData name="Deepak Sanghi" userId="fa1058c3-8d58-4809-83c0-282ed4b11f9e" providerId="ADAL" clId="{A8D279BB-F138-49B6-92B1-A78E403597B8}" dt="2020-01-18T17:31:48.022" v="4585" actId="20577"/>
          <ac:spMkLst>
            <pc:docMk/>
            <pc:sldMk cId="1965793190" sldId="2043"/>
            <ac:spMk id="4" creationId="{00000000-0000-0000-0000-000000000000}"/>
          </ac:spMkLst>
        </pc:spChg>
      </pc:sldChg>
      <pc:sldChg chg="modSp add mod ord">
        <pc:chgData name="Deepak Sanghi" userId="fa1058c3-8d58-4809-83c0-282ed4b11f9e" providerId="ADAL" clId="{A8D279BB-F138-49B6-92B1-A78E403597B8}" dt="2020-01-18T17:31:41.964" v="4579" actId="20577"/>
        <pc:sldMkLst>
          <pc:docMk/>
          <pc:sldMk cId="3343194380" sldId="2044"/>
        </pc:sldMkLst>
        <pc:spChg chg="mod">
          <ac:chgData name="Deepak Sanghi" userId="fa1058c3-8d58-4809-83c0-282ed4b11f9e" providerId="ADAL" clId="{A8D279BB-F138-49B6-92B1-A78E403597B8}" dt="2020-01-18T17:31:41.964" v="4579" actId="20577"/>
          <ac:spMkLst>
            <pc:docMk/>
            <pc:sldMk cId="3343194380" sldId="2044"/>
            <ac:spMk id="4" creationId="{00000000-0000-0000-0000-000000000000}"/>
          </ac:spMkLst>
        </pc:spChg>
      </pc:sldChg>
      <pc:sldChg chg="modSp mod">
        <pc:chgData name="Deepak Sanghi" userId="fa1058c3-8d58-4809-83c0-282ed4b11f9e" providerId="ADAL" clId="{A8D279BB-F138-49B6-92B1-A78E403597B8}" dt="2020-01-18T17:48:10.529" v="4657" actId="20577"/>
        <pc:sldMkLst>
          <pc:docMk/>
          <pc:sldMk cId="820372540" sldId="2045"/>
        </pc:sldMkLst>
        <pc:spChg chg="mod">
          <ac:chgData name="Deepak Sanghi" userId="fa1058c3-8d58-4809-83c0-282ed4b11f9e" providerId="ADAL" clId="{A8D279BB-F138-49B6-92B1-A78E403597B8}" dt="2020-01-18T17:48:10.529" v="4657" actId="20577"/>
          <ac:spMkLst>
            <pc:docMk/>
            <pc:sldMk cId="820372540" sldId="2045"/>
            <ac:spMk id="4" creationId="{00000000-0000-0000-0000-000000000000}"/>
          </ac:spMkLst>
        </pc:spChg>
      </pc:sldChg>
      <pc:sldChg chg="modSp mod">
        <pc:chgData name="Deepak Sanghi" userId="fa1058c3-8d58-4809-83c0-282ed4b11f9e" providerId="ADAL" clId="{A8D279BB-F138-49B6-92B1-A78E403597B8}" dt="2020-01-18T17:48:34.846" v="4665" actId="20577"/>
        <pc:sldMkLst>
          <pc:docMk/>
          <pc:sldMk cId="980856175" sldId="2046"/>
        </pc:sldMkLst>
        <pc:spChg chg="mod">
          <ac:chgData name="Deepak Sanghi" userId="fa1058c3-8d58-4809-83c0-282ed4b11f9e" providerId="ADAL" clId="{A8D279BB-F138-49B6-92B1-A78E403597B8}" dt="2020-01-18T17:48:34.846" v="4665" actId="20577"/>
          <ac:spMkLst>
            <pc:docMk/>
            <pc:sldMk cId="980856175" sldId="2046"/>
            <ac:spMk id="4" creationId="{00000000-0000-0000-0000-000000000000}"/>
          </ac:spMkLst>
        </pc:spChg>
      </pc:sldChg>
      <pc:sldChg chg="addSp delSp modSp add mod">
        <pc:chgData name="Deepak Sanghi" userId="fa1058c3-8d58-4809-83c0-282ed4b11f9e" providerId="ADAL" clId="{A8D279BB-F138-49B6-92B1-A78E403597B8}" dt="2020-01-18T18:05:36.760" v="4680" actId="1076"/>
        <pc:sldMkLst>
          <pc:docMk/>
          <pc:sldMk cId="3674911114" sldId="2047"/>
        </pc:sldMkLst>
        <pc:spChg chg="del mod">
          <ac:chgData name="Deepak Sanghi" userId="fa1058c3-8d58-4809-83c0-282ed4b11f9e" providerId="ADAL" clId="{A8D279BB-F138-49B6-92B1-A78E403597B8}" dt="2020-01-18T18:04:13.873" v="4676"/>
          <ac:spMkLst>
            <pc:docMk/>
            <pc:sldMk cId="3674911114" sldId="2047"/>
            <ac:spMk id="3" creationId="{78D3BA0C-3FCE-4E4F-8734-6C5E114828A9}"/>
          </ac:spMkLst>
        </pc:spChg>
        <pc:graphicFrameChg chg="add del mod modGraphic">
          <ac:chgData name="Deepak Sanghi" userId="fa1058c3-8d58-4809-83c0-282ed4b11f9e" providerId="ADAL" clId="{A8D279BB-F138-49B6-92B1-A78E403597B8}" dt="2020-01-18T18:04:13.870" v="4674" actId="478"/>
          <ac:graphicFrameMkLst>
            <pc:docMk/>
            <pc:sldMk cId="3674911114" sldId="2047"/>
            <ac:graphicFrameMk id="4" creationId="{879842B6-819E-473D-81BE-714F2C8E0BB1}"/>
          </ac:graphicFrameMkLst>
        </pc:graphicFrameChg>
        <pc:graphicFrameChg chg="add del">
          <ac:chgData name="Deepak Sanghi" userId="fa1058c3-8d58-4809-83c0-282ed4b11f9e" providerId="ADAL" clId="{A8D279BB-F138-49B6-92B1-A78E403597B8}" dt="2020-01-18T18:05:33.938" v="4678"/>
          <ac:graphicFrameMkLst>
            <pc:docMk/>
            <pc:sldMk cId="3674911114" sldId="2047"/>
            <ac:graphicFrameMk id="5" creationId="{D40DC46E-4E47-49C9-925B-CC3327AC25F0}"/>
          </ac:graphicFrameMkLst>
        </pc:graphicFrameChg>
        <pc:picChg chg="add mod">
          <ac:chgData name="Deepak Sanghi" userId="fa1058c3-8d58-4809-83c0-282ed4b11f9e" providerId="ADAL" clId="{A8D279BB-F138-49B6-92B1-A78E403597B8}" dt="2020-01-18T18:05:36.760" v="4680" actId="1076"/>
          <ac:picMkLst>
            <pc:docMk/>
            <pc:sldMk cId="3674911114" sldId="2047"/>
            <ac:picMk id="6" creationId="{5C277410-21AC-4275-8AA9-E784C308CEC2}"/>
          </ac:picMkLst>
        </pc:picChg>
      </pc:sldChg>
      <pc:sldChg chg="addSp delSp modSp add mod ord setBg modClrScheme chgLayout">
        <pc:chgData name="Deepak Sanghi" userId="fa1058c3-8d58-4809-83c0-282ed4b11f9e" providerId="ADAL" clId="{A8D279BB-F138-49B6-92B1-A78E403597B8}" dt="2020-01-20T08:05:39.838" v="5123"/>
        <pc:sldMkLst>
          <pc:docMk/>
          <pc:sldMk cId="4244020052" sldId="2048"/>
        </pc:sldMkLst>
        <pc:spChg chg="mod">
          <ac:chgData name="Deepak Sanghi" userId="fa1058c3-8d58-4809-83c0-282ed4b11f9e" providerId="ADAL" clId="{A8D279BB-F138-49B6-92B1-A78E403597B8}" dt="2020-01-18T18:25:48.356" v="4739" actId="26606"/>
          <ac:spMkLst>
            <pc:docMk/>
            <pc:sldMk cId="4244020052" sldId="2048"/>
            <ac:spMk id="2" creationId="{BCEA35C4-CA37-4CAD-B3D9-299B54D4907C}"/>
          </ac:spMkLst>
        </pc:spChg>
        <pc:spChg chg="del mod">
          <ac:chgData name="Deepak Sanghi" userId="fa1058c3-8d58-4809-83c0-282ed4b11f9e" providerId="ADAL" clId="{A8D279BB-F138-49B6-92B1-A78E403597B8}" dt="2020-01-18T18:25:20.724" v="4737" actId="26606"/>
          <ac:spMkLst>
            <pc:docMk/>
            <pc:sldMk cId="4244020052" sldId="2048"/>
            <ac:spMk id="3" creationId="{78D3BA0C-3FCE-4E4F-8734-6C5E114828A9}"/>
          </ac:spMkLst>
        </pc:spChg>
        <pc:graphicFrameChg chg="add mod modGraphic">
          <ac:chgData name="Deepak Sanghi" userId="fa1058c3-8d58-4809-83c0-282ed4b11f9e" providerId="ADAL" clId="{A8D279BB-F138-49B6-92B1-A78E403597B8}" dt="2020-01-18T18:32:29.813" v="4756"/>
          <ac:graphicFrameMkLst>
            <pc:docMk/>
            <pc:sldMk cId="4244020052" sldId="2048"/>
            <ac:graphicFrameMk id="5" creationId="{5FDA0AF1-4552-42E4-97FC-EC52D394B13D}"/>
          </ac:graphicFrameMkLst>
        </pc:graphicFrameChg>
      </pc:sldChg>
      <pc:sldChg chg="add">
        <pc:chgData name="Deepak Sanghi" userId="fa1058c3-8d58-4809-83c0-282ed4b11f9e" providerId="ADAL" clId="{A8D279BB-F138-49B6-92B1-A78E403597B8}" dt="2020-01-19T06:02:17.434" v="4760"/>
        <pc:sldMkLst>
          <pc:docMk/>
          <pc:sldMk cId="3698558651" sldId="2049"/>
        </pc:sldMkLst>
      </pc:sldChg>
      <pc:sldChg chg="modSp add del mod">
        <pc:chgData name="Deepak Sanghi" userId="fa1058c3-8d58-4809-83c0-282ed4b11f9e" providerId="ADAL" clId="{A8D279BB-F138-49B6-92B1-A78E403597B8}" dt="2020-01-20T07:53:38.519" v="4919" actId="47"/>
        <pc:sldMkLst>
          <pc:docMk/>
          <pc:sldMk cId="3924918819" sldId="2050"/>
        </pc:sldMkLst>
        <pc:spChg chg="mod">
          <ac:chgData name="Deepak Sanghi" userId="fa1058c3-8d58-4809-83c0-282ed4b11f9e" providerId="ADAL" clId="{A8D279BB-F138-49B6-92B1-A78E403597B8}" dt="2020-01-20T05:16:48.986" v="4772" actId="20577"/>
          <ac:spMkLst>
            <pc:docMk/>
            <pc:sldMk cId="3924918819" sldId="2050"/>
            <ac:spMk id="3" creationId="{78D3BA0C-3FCE-4E4F-8734-6C5E114828A9}"/>
          </ac:spMkLst>
        </pc:spChg>
      </pc:sldChg>
      <pc:sldChg chg="addSp delSp modSp add mod modAnim modNotesTx">
        <pc:chgData name="Deepak Sanghi" userId="fa1058c3-8d58-4809-83c0-282ed4b11f9e" providerId="ADAL" clId="{A8D279BB-F138-49B6-92B1-A78E403597B8}" dt="2020-01-20T08:05:13.231" v="5121"/>
        <pc:sldMkLst>
          <pc:docMk/>
          <pc:sldMk cId="2617224351" sldId="2051"/>
        </pc:sldMkLst>
        <pc:spChg chg="mod">
          <ac:chgData name="Deepak Sanghi" userId="fa1058c3-8d58-4809-83c0-282ed4b11f9e" providerId="ADAL" clId="{A8D279BB-F138-49B6-92B1-A78E403597B8}" dt="2020-01-20T07:58:51.046" v="5077" actId="26606"/>
          <ac:spMkLst>
            <pc:docMk/>
            <pc:sldMk cId="2617224351" sldId="2051"/>
            <ac:spMk id="2" creationId="{BCEA35C4-CA37-4CAD-B3D9-299B54D4907C}"/>
          </ac:spMkLst>
        </pc:spChg>
        <pc:spChg chg="add del">
          <ac:chgData name="Deepak Sanghi" userId="fa1058c3-8d58-4809-83c0-282ed4b11f9e" providerId="ADAL" clId="{A8D279BB-F138-49B6-92B1-A78E403597B8}" dt="2020-01-20T07:55:09.168" v="5063" actId="478"/>
          <ac:spMkLst>
            <pc:docMk/>
            <pc:sldMk cId="2617224351" sldId="2051"/>
            <ac:spMk id="4" creationId="{239AB713-62E2-4F67-9629-CE1FFA1D0C0B}"/>
          </ac:spMkLst>
        </pc:spChg>
        <pc:graphicFrameChg chg="mod modGraphic">
          <ac:chgData name="Deepak Sanghi" userId="fa1058c3-8d58-4809-83c0-282ed4b11f9e" providerId="ADAL" clId="{A8D279BB-F138-49B6-92B1-A78E403597B8}" dt="2020-01-20T08:03:39.786" v="5112"/>
          <ac:graphicFrameMkLst>
            <pc:docMk/>
            <pc:sldMk cId="2617224351" sldId="2051"/>
            <ac:graphicFrameMk id="20" creationId="{6A971795-5FF4-4292-8FE0-DB32E175D00D}"/>
          </ac:graphicFrameMkLst>
        </pc:graphicFrameChg>
      </pc:sldChg>
      <pc:sldChg chg="addSp delSp modSp add mod ord modClrScheme modAnim chgLayout">
        <pc:chgData name="Deepak Sanghi" userId="fa1058c3-8d58-4809-83c0-282ed4b11f9e" providerId="ADAL" clId="{A8D279BB-F138-49B6-92B1-A78E403597B8}" dt="2020-01-20T08:04:54.638" v="5118"/>
        <pc:sldMkLst>
          <pc:docMk/>
          <pc:sldMk cId="3921638278" sldId="2052"/>
        </pc:sldMkLst>
        <pc:spChg chg="mod">
          <ac:chgData name="Deepak Sanghi" userId="fa1058c3-8d58-4809-83c0-282ed4b11f9e" providerId="ADAL" clId="{A8D279BB-F138-49B6-92B1-A78E403597B8}" dt="2020-01-20T08:00:02.385" v="5092" actId="26606"/>
          <ac:spMkLst>
            <pc:docMk/>
            <pc:sldMk cId="3921638278" sldId="2052"/>
            <ac:spMk id="2" creationId="{BCEA35C4-CA37-4CAD-B3D9-299B54D4907C}"/>
          </ac:spMkLst>
        </pc:spChg>
        <pc:spChg chg="add del mod">
          <ac:chgData name="Deepak Sanghi" userId="fa1058c3-8d58-4809-83c0-282ed4b11f9e" providerId="ADAL" clId="{A8D279BB-F138-49B6-92B1-A78E403597B8}" dt="2020-01-20T08:00:35.246" v="5095" actId="478"/>
          <ac:spMkLst>
            <pc:docMk/>
            <pc:sldMk cId="3921638278" sldId="2052"/>
            <ac:spMk id="5" creationId="{5530A0BA-FCD2-418D-8FD4-9366D8DA4C4B}"/>
          </ac:spMkLst>
        </pc:spChg>
        <pc:spChg chg="add del mod">
          <ac:chgData name="Deepak Sanghi" userId="fa1058c3-8d58-4809-83c0-282ed4b11f9e" providerId="ADAL" clId="{A8D279BB-F138-49B6-92B1-A78E403597B8}" dt="2020-01-20T08:00:02.362" v="5091" actId="26606"/>
          <ac:spMkLst>
            <pc:docMk/>
            <pc:sldMk cId="3921638278" sldId="2052"/>
            <ac:spMk id="25" creationId="{7A1378C6-35D9-4441-B0C2-2443E88F5648}"/>
          </ac:spMkLst>
        </pc:spChg>
        <pc:graphicFrameChg chg="mod modGraphic">
          <ac:chgData name="Deepak Sanghi" userId="fa1058c3-8d58-4809-83c0-282ed4b11f9e" providerId="ADAL" clId="{A8D279BB-F138-49B6-92B1-A78E403597B8}" dt="2020-01-20T08:02:03.381" v="5098"/>
          <ac:graphicFrameMkLst>
            <pc:docMk/>
            <pc:sldMk cId="3921638278" sldId="2052"/>
            <ac:graphicFrameMk id="20" creationId="{6A971795-5FF4-4292-8FE0-DB32E175D00D}"/>
          </ac:graphicFrameMkLst>
        </pc:graphicFrameChg>
      </pc:sldChg>
      <pc:sldChg chg="delSp modSp add mod delAnim">
        <pc:chgData name="Deepak Sanghi" userId="fa1058c3-8d58-4809-83c0-282ed4b11f9e" providerId="ADAL" clId="{A8D279BB-F138-49B6-92B1-A78E403597B8}" dt="2020-01-20T14:16:00.885" v="5584" actId="20577"/>
        <pc:sldMkLst>
          <pc:docMk/>
          <pc:sldMk cId="31471208" sldId="2053"/>
        </pc:sldMkLst>
        <pc:spChg chg="mod">
          <ac:chgData name="Deepak Sanghi" userId="fa1058c3-8d58-4809-83c0-282ed4b11f9e" providerId="ADAL" clId="{A8D279BB-F138-49B6-92B1-A78E403597B8}" dt="2020-01-20T14:16:00.885" v="5584" actId="20577"/>
          <ac:spMkLst>
            <pc:docMk/>
            <pc:sldMk cId="31471208" sldId="2053"/>
            <ac:spMk id="2" creationId="{BCEA35C4-CA37-4CAD-B3D9-299B54D4907C}"/>
          </ac:spMkLst>
        </pc:spChg>
        <pc:picChg chg="del">
          <ac:chgData name="Deepak Sanghi" userId="fa1058c3-8d58-4809-83c0-282ed4b11f9e" providerId="ADAL" clId="{A8D279BB-F138-49B6-92B1-A78E403597B8}" dt="2020-01-20T14:15:49.022" v="5568" actId="478"/>
          <ac:picMkLst>
            <pc:docMk/>
            <pc:sldMk cId="31471208" sldId="2053"/>
            <ac:picMk id="6" creationId="{006F82A9-5E2B-4E2C-8761-571F8D3FFAD4}"/>
          </ac:picMkLst>
        </pc:picChg>
        <pc:picChg chg="del">
          <ac:chgData name="Deepak Sanghi" userId="fa1058c3-8d58-4809-83c0-282ed4b11f9e" providerId="ADAL" clId="{A8D279BB-F138-49B6-92B1-A78E403597B8}" dt="2020-01-20T14:15:49.022" v="5568" actId="478"/>
          <ac:picMkLst>
            <pc:docMk/>
            <pc:sldMk cId="31471208" sldId="2053"/>
            <ac:picMk id="7" creationId="{BE8D14FF-804E-4627-8FAE-D5C37C3753B5}"/>
          </ac:picMkLst>
        </pc:picChg>
        <pc:picChg chg="del">
          <ac:chgData name="Deepak Sanghi" userId="fa1058c3-8d58-4809-83c0-282ed4b11f9e" providerId="ADAL" clId="{A8D279BB-F138-49B6-92B1-A78E403597B8}" dt="2020-01-20T14:15:49.022" v="5568" actId="478"/>
          <ac:picMkLst>
            <pc:docMk/>
            <pc:sldMk cId="31471208" sldId="2053"/>
            <ac:picMk id="8" creationId="{6549C072-45D8-4239-B8C3-F0F782A12232}"/>
          </ac:picMkLst>
        </pc:picChg>
        <pc:picChg chg="del">
          <ac:chgData name="Deepak Sanghi" userId="fa1058c3-8d58-4809-83c0-282ed4b11f9e" providerId="ADAL" clId="{A8D279BB-F138-49B6-92B1-A78E403597B8}" dt="2020-01-20T14:15:49.022" v="5568" actId="478"/>
          <ac:picMkLst>
            <pc:docMk/>
            <pc:sldMk cId="31471208" sldId="2053"/>
            <ac:picMk id="9" creationId="{AA3FB450-721C-4804-A64B-CD602C9C650F}"/>
          </ac:picMkLst>
        </pc:picChg>
        <pc:picChg chg="del">
          <ac:chgData name="Deepak Sanghi" userId="fa1058c3-8d58-4809-83c0-282ed4b11f9e" providerId="ADAL" clId="{A8D279BB-F138-49B6-92B1-A78E403597B8}" dt="2020-01-20T14:15:49.022" v="5568" actId="478"/>
          <ac:picMkLst>
            <pc:docMk/>
            <pc:sldMk cId="31471208" sldId="2053"/>
            <ac:picMk id="10" creationId="{5AC33270-EBA1-4091-939A-21981254D6A2}"/>
          </ac:picMkLst>
        </pc:picChg>
        <pc:picChg chg="del">
          <ac:chgData name="Deepak Sanghi" userId="fa1058c3-8d58-4809-83c0-282ed4b11f9e" providerId="ADAL" clId="{A8D279BB-F138-49B6-92B1-A78E403597B8}" dt="2020-01-20T14:15:49.022" v="5568" actId="478"/>
          <ac:picMkLst>
            <pc:docMk/>
            <pc:sldMk cId="31471208" sldId="2053"/>
            <ac:picMk id="12" creationId="{7A962A59-9597-4E4A-B7E0-879CFF5D03DE}"/>
          </ac:picMkLst>
        </pc:picChg>
        <pc:picChg chg="del">
          <ac:chgData name="Deepak Sanghi" userId="fa1058c3-8d58-4809-83c0-282ed4b11f9e" providerId="ADAL" clId="{A8D279BB-F138-49B6-92B1-A78E403597B8}" dt="2020-01-20T14:15:49.022" v="5568" actId="478"/>
          <ac:picMkLst>
            <pc:docMk/>
            <pc:sldMk cId="31471208" sldId="2053"/>
            <ac:picMk id="17" creationId="{08C25808-85BD-40AF-83E7-65D31F063630}"/>
          </ac:picMkLst>
        </pc:picChg>
        <pc:picChg chg="del">
          <ac:chgData name="Deepak Sanghi" userId="fa1058c3-8d58-4809-83c0-282ed4b11f9e" providerId="ADAL" clId="{A8D279BB-F138-49B6-92B1-A78E403597B8}" dt="2020-01-20T14:15:49.022" v="5568" actId="478"/>
          <ac:picMkLst>
            <pc:docMk/>
            <pc:sldMk cId="31471208" sldId="2053"/>
            <ac:picMk id="19" creationId="{0FA5E15F-FC32-4987-852C-E58FF3D50E79}"/>
          </ac:picMkLst>
        </pc:picChg>
        <pc:picChg chg="del">
          <ac:chgData name="Deepak Sanghi" userId="fa1058c3-8d58-4809-83c0-282ed4b11f9e" providerId="ADAL" clId="{A8D279BB-F138-49B6-92B1-A78E403597B8}" dt="2020-01-20T14:15:49.022" v="5568" actId="478"/>
          <ac:picMkLst>
            <pc:docMk/>
            <pc:sldMk cId="31471208" sldId="2053"/>
            <ac:picMk id="24" creationId="{8B16F4EC-D851-4F35-937D-CB09F4074267}"/>
          </ac:picMkLst>
        </pc:picChg>
        <pc:picChg chg="del">
          <ac:chgData name="Deepak Sanghi" userId="fa1058c3-8d58-4809-83c0-282ed4b11f9e" providerId="ADAL" clId="{A8D279BB-F138-49B6-92B1-A78E403597B8}" dt="2020-01-20T14:15:49.022" v="5568" actId="478"/>
          <ac:picMkLst>
            <pc:docMk/>
            <pc:sldMk cId="31471208" sldId="2053"/>
            <ac:picMk id="26" creationId="{64E9F1A7-4750-4C9D-91B2-D0C2939C0EBA}"/>
          </ac:picMkLst>
        </pc:picChg>
        <pc:picChg chg="del">
          <ac:chgData name="Deepak Sanghi" userId="fa1058c3-8d58-4809-83c0-282ed4b11f9e" providerId="ADAL" clId="{A8D279BB-F138-49B6-92B1-A78E403597B8}" dt="2020-01-20T14:15:49.022" v="5568" actId="478"/>
          <ac:picMkLst>
            <pc:docMk/>
            <pc:sldMk cId="31471208" sldId="2053"/>
            <ac:picMk id="28" creationId="{8FAE7922-C291-450C-8B1F-94491C024C58}"/>
          </ac:picMkLst>
        </pc:picChg>
        <pc:picChg chg="del">
          <ac:chgData name="Deepak Sanghi" userId="fa1058c3-8d58-4809-83c0-282ed4b11f9e" providerId="ADAL" clId="{A8D279BB-F138-49B6-92B1-A78E403597B8}" dt="2020-01-20T14:15:55.501" v="5569" actId="478"/>
          <ac:picMkLst>
            <pc:docMk/>
            <pc:sldMk cId="31471208" sldId="2053"/>
            <ac:picMk id="43" creationId="{3E836565-237D-44D5-90BC-0042D1F863ED}"/>
          </ac:picMkLst>
        </pc:picChg>
        <pc:picChg chg="del">
          <ac:chgData name="Deepak Sanghi" userId="fa1058c3-8d58-4809-83c0-282ed4b11f9e" providerId="ADAL" clId="{A8D279BB-F138-49B6-92B1-A78E403597B8}" dt="2020-01-20T14:15:49.022" v="5568" actId="478"/>
          <ac:picMkLst>
            <pc:docMk/>
            <pc:sldMk cId="31471208" sldId="2053"/>
            <ac:picMk id="47" creationId="{FB3B2C6E-BD27-42BF-AE1F-3ECC9605E7BC}"/>
          </ac:picMkLst>
        </pc:picChg>
        <pc:picChg chg="del">
          <ac:chgData name="Deepak Sanghi" userId="fa1058c3-8d58-4809-83c0-282ed4b11f9e" providerId="ADAL" clId="{A8D279BB-F138-49B6-92B1-A78E403597B8}" dt="2020-01-20T14:15:49.022" v="5568" actId="478"/>
          <ac:picMkLst>
            <pc:docMk/>
            <pc:sldMk cId="31471208" sldId="2053"/>
            <ac:picMk id="52" creationId="{676AF966-64EF-474E-8893-C742B3082C75}"/>
          </ac:picMkLst>
        </pc:picChg>
        <pc:picChg chg="del">
          <ac:chgData name="Deepak Sanghi" userId="fa1058c3-8d58-4809-83c0-282ed4b11f9e" providerId="ADAL" clId="{A8D279BB-F138-49B6-92B1-A78E403597B8}" dt="2020-01-20T14:15:49.022" v="5568" actId="478"/>
          <ac:picMkLst>
            <pc:docMk/>
            <pc:sldMk cId="31471208" sldId="2053"/>
            <ac:picMk id="53" creationId="{69D65E86-C17A-4017-B4C9-BC5D5F9E82F9}"/>
          </ac:picMkLst>
        </pc:picChg>
        <pc:picChg chg="del">
          <ac:chgData name="Deepak Sanghi" userId="fa1058c3-8d58-4809-83c0-282ed4b11f9e" providerId="ADAL" clId="{A8D279BB-F138-49B6-92B1-A78E403597B8}" dt="2020-01-20T14:15:49.022" v="5568" actId="478"/>
          <ac:picMkLst>
            <pc:docMk/>
            <pc:sldMk cId="31471208" sldId="2053"/>
            <ac:picMk id="54" creationId="{44B13D16-03DA-4E8E-B7FF-4716AAAA7E49}"/>
          </ac:picMkLst>
        </pc:picChg>
        <pc:cxnChg chg="del">
          <ac:chgData name="Deepak Sanghi" userId="fa1058c3-8d58-4809-83c0-282ed4b11f9e" providerId="ADAL" clId="{A8D279BB-F138-49B6-92B1-A78E403597B8}" dt="2020-01-20T14:15:49.022" v="5568" actId="478"/>
          <ac:cxnSpMkLst>
            <pc:docMk/>
            <pc:sldMk cId="31471208" sldId="2053"/>
            <ac:cxnSpMk id="14" creationId="{A06488B0-2801-48CA-BC31-9F990A290083}"/>
          </ac:cxnSpMkLst>
        </pc:cxnChg>
        <pc:cxnChg chg="del">
          <ac:chgData name="Deepak Sanghi" userId="fa1058c3-8d58-4809-83c0-282ed4b11f9e" providerId="ADAL" clId="{A8D279BB-F138-49B6-92B1-A78E403597B8}" dt="2020-01-20T14:15:49.022" v="5568" actId="478"/>
          <ac:cxnSpMkLst>
            <pc:docMk/>
            <pc:sldMk cId="31471208" sldId="2053"/>
            <ac:cxnSpMk id="16" creationId="{35453530-2442-42DE-9B7C-B9B4A2FD9446}"/>
          </ac:cxnSpMkLst>
        </pc:cxnChg>
        <pc:cxnChg chg="del">
          <ac:chgData name="Deepak Sanghi" userId="fa1058c3-8d58-4809-83c0-282ed4b11f9e" providerId="ADAL" clId="{A8D279BB-F138-49B6-92B1-A78E403597B8}" dt="2020-01-20T14:15:49.022" v="5568" actId="478"/>
          <ac:cxnSpMkLst>
            <pc:docMk/>
            <pc:sldMk cId="31471208" sldId="2053"/>
            <ac:cxnSpMk id="23" creationId="{92C1D5A9-DFDE-4C0D-BAD0-9F2C2063A40E}"/>
          </ac:cxnSpMkLst>
        </pc:cxnChg>
        <pc:cxnChg chg="del">
          <ac:chgData name="Deepak Sanghi" userId="fa1058c3-8d58-4809-83c0-282ed4b11f9e" providerId="ADAL" clId="{A8D279BB-F138-49B6-92B1-A78E403597B8}" dt="2020-01-20T14:15:49.022" v="5568" actId="478"/>
          <ac:cxnSpMkLst>
            <pc:docMk/>
            <pc:sldMk cId="31471208" sldId="2053"/>
            <ac:cxnSpMk id="25" creationId="{767E4E96-D532-46B1-BBE6-16ED3BBC9804}"/>
          </ac:cxnSpMkLst>
        </pc:cxnChg>
        <pc:cxnChg chg="del">
          <ac:chgData name="Deepak Sanghi" userId="fa1058c3-8d58-4809-83c0-282ed4b11f9e" providerId="ADAL" clId="{A8D279BB-F138-49B6-92B1-A78E403597B8}" dt="2020-01-20T14:15:49.022" v="5568" actId="478"/>
          <ac:cxnSpMkLst>
            <pc:docMk/>
            <pc:sldMk cId="31471208" sldId="2053"/>
            <ac:cxnSpMk id="27" creationId="{6EF0A2B5-174D-42E6-9A4E-85ADEFFDE0B9}"/>
          </ac:cxnSpMkLst>
        </pc:cxnChg>
        <pc:cxnChg chg="del mod">
          <ac:chgData name="Deepak Sanghi" userId="fa1058c3-8d58-4809-83c0-282ed4b11f9e" providerId="ADAL" clId="{A8D279BB-F138-49B6-92B1-A78E403597B8}" dt="2020-01-20T14:15:49.022" v="5568" actId="478"/>
          <ac:cxnSpMkLst>
            <pc:docMk/>
            <pc:sldMk cId="31471208" sldId="2053"/>
            <ac:cxnSpMk id="36" creationId="{FDF9AFD9-956E-44ED-919E-8160CD96C45E}"/>
          </ac:cxnSpMkLst>
        </pc:cxnChg>
        <pc:cxnChg chg="del">
          <ac:chgData name="Deepak Sanghi" userId="fa1058c3-8d58-4809-83c0-282ed4b11f9e" providerId="ADAL" clId="{A8D279BB-F138-49B6-92B1-A78E403597B8}" dt="2020-01-20T14:15:49.022" v="5568" actId="478"/>
          <ac:cxnSpMkLst>
            <pc:docMk/>
            <pc:sldMk cId="31471208" sldId="2053"/>
            <ac:cxnSpMk id="38" creationId="{F36D5786-8DBF-4DAB-B430-0854C44B142E}"/>
          </ac:cxnSpMkLst>
        </pc:cxnChg>
        <pc:cxnChg chg="del">
          <ac:chgData name="Deepak Sanghi" userId="fa1058c3-8d58-4809-83c0-282ed4b11f9e" providerId="ADAL" clId="{A8D279BB-F138-49B6-92B1-A78E403597B8}" dt="2020-01-20T14:15:49.022" v="5568" actId="478"/>
          <ac:cxnSpMkLst>
            <pc:docMk/>
            <pc:sldMk cId="31471208" sldId="2053"/>
            <ac:cxnSpMk id="40" creationId="{7DF39ECC-493A-4943-AA35-A8A0A5E19505}"/>
          </ac:cxnSpMkLst>
        </pc:cxnChg>
        <pc:cxnChg chg="del mod">
          <ac:chgData name="Deepak Sanghi" userId="fa1058c3-8d58-4809-83c0-282ed4b11f9e" providerId="ADAL" clId="{A8D279BB-F138-49B6-92B1-A78E403597B8}" dt="2020-01-20T14:15:49.022" v="5568" actId="478"/>
          <ac:cxnSpMkLst>
            <pc:docMk/>
            <pc:sldMk cId="31471208" sldId="2053"/>
            <ac:cxnSpMk id="46" creationId="{4EE31A52-E76E-4F87-B4FB-1CC9016B6457}"/>
          </ac:cxnSpMkLst>
        </pc:cxnChg>
        <pc:cxnChg chg="del">
          <ac:chgData name="Deepak Sanghi" userId="fa1058c3-8d58-4809-83c0-282ed4b11f9e" providerId="ADAL" clId="{A8D279BB-F138-49B6-92B1-A78E403597B8}" dt="2020-01-20T14:15:49.022" v="5568" actId="478"/>
          <ac:cxnSpMkLst>
            <pc:docMk/>
            <pc:sldMk cId="31471208" sldId="2053"/>
            <ac:cxnSpMk id="56" creationId="{05B90971-B202-454B-9BFA-11F36A7270A0}"/>
          </ac:cxnSpMkLst>
        </pc:cxnChg>
      </pc:sldChg>
    </pc:docChg>
  </pc:docChgLst>
  <pc:docChgLst>
    <pc:chgData name="Deepak Sanghi" userId="fa1058c3-8d58-4809-83c0-282ed4b11f9e" providerId="ADAL" clId="{C64B3CFD-AF20-4E30-8129-D71FDFE51BB5}"/>
    <pc:docChg chg="undo custSel modSld">
      <pc:chgData name="Deepak Sanghi" userId="fa1058c3-8d58-4809-83c0-282ed4b11f9e" providerId="ADAL" clId="{C64B3CFD-AF20-4E30-8129-D71FDFE51BB5}" dt="2020-02-04T02:30:47.186" v="470" actId="20577"/>
      <pc:docMkLst>
        <pc:docMk/>
      </pc:docMkLst>
      <pc:sldChg chg="modNotesTx">
        <pc:chgData name="Deepak Sanghi" userId="fa1058c3-8d58-4809-83c0-282ed4b11f9e" providerId="ADAL" clId="{C64B3CFD-AF20-4E30-8129-D71FDFE51BB5}" dt="2020-02-04T02:01:45.188" v="332" actId="20577"/>
        <pc:sldMkLst>
          <pc:docMk/>
          <pc:sldMk cId="4161304873" sldId="2029"/>
        </pc:sldMkLst>
      </pc:sldChg>
      <pc:sldChg chg="modNotesTx">
        <pc:chgData name="Deepak Sanghi" userId="fa1058c3-8d58-4809-83c0-282ed4b11f9e" providerId="ADAL" clId="{C64B3CFD-AF20-4E30-8129-D71FDFE51BB5}" dt="2020-02-04T02:00:34.603" v="310" actId="20577"/>
        <pc:sldMkLst>
          <pc:docMk/>
          <pc:sldMk cId="43598289" sldId="2036"/>
        </pc:sldMkLst>
      </pc:sldChg>
      <pc:sldChg chg="modNotesTx">
        <pc:chgData name="Deepak Sanghi" userId="fa1058c3-8d58-4809-83c0-282ed4b11f9e" providerId="ADAL" clId="{C64B3CFD-AF20-4E30-8129-D71FDFE51BB5}" dt="2020-02-04T01:58:40.257" v="233" actId="20577"/>
        <pc:sldMkLst>
          <pc:docMk/>
          <pc:sldMk cId="1267962631" sldId="2040"/>
        </pc:sldMkLst>
      </pc:sldChg>
      <pc:sldChg chg="modNotesTx">
        <pc:chgData name="Deepak Sanghi" userId="fa1058c3-8d58-4809-83c0-282ed4b11f9e" providerId="ADAL" clId="{C64B3CFD-AF20-4E30-8129-D71FDFE51BB5}" dt="2020-02-04T01:47:38.460" v="180" actId="20577"/>
        <pc:sldMkLst>
          <pc:docMk/>
          <pc:sldMk cId="1718383618" sldId="2041"/>
        </pc:sldMkLst>
      </pc:sldChg>
      <pc:sldChg chg="modNotesTx">
        <pc:chgData name="Deepak Sanghi" userId="fa1058c3-8d58-4809-83c0-282ed4b11f9e" providerId="ADAL" clId="{C64B3CFD-AF20-4E30-8129-D71FDFE51BB5}" dt="2020-02-04T02:30:47.186" v="470" actId="20577"/>
        <pc:sldMkLst>
          <pc:docMk/>
          <pc:sldMk cId="980856175" sldId="2046"/>
        </pc:sldMkLst>
      </pc:sldChg>
      <pc:sldChg chg="addSp delSp modSp mod modAnim">
        <pc:chgData name="Deepak Sanghi" userId="fa1058c3-8d58-4809-83c0-282ed4b11f9e" providerId="ADAL" clId="{C64B3CFD-AF20-4E30-8129-D71FDFE51BB5}" dt="2020-02-04T01:59:48.489" v="241" actId="2085"/>
        <pc:sldMkLst>
          <pc:docMk/>
          <pc:sldMk cId="4244020052" sldId="2048"/>
        </pc:sldMkLst>
        <pc:graphicFrameChg chg="mod">
          <ac:chgData name="Deepak Sanghi" userId="fa1058c3-8d58-4809-83c0-282ed4b11f9e" providerId="ADAL" clId="{C64B3CFD-AF20-4E30-8129-D71FDFE51BB5}" dt="2020-02-04T01:59:48.489" v="241" actId="2085"/>
          <ac:graphicFrameMkLst>
            <pc:docMk/>
            <pc:sldMk cId="4244020052" sldId="2048"/>
            <ac:graphicFrameMk id="5" creationId="{5FDA0AF1-4552-42E4-97FC-EC52D394B13D}"/>
          </ac:graphicFrameMkLst>
        </pc:graphicFrameChg>
        <pc:picChg chg="add del mod">
          <ac:chgData name="Deepak Sanghi" userId="fa1058c3-8d58-4809-83c0-282ed4b11f9e" providerId="ADAL" clId="{C64B3CFD-AF20-4E30-8129-D71FDFE51BB5}" dt="2020-02-04T01:51:54.144" v="205"/>
          <ac:picMkLst>
            <pc:docMk/>
            <pc:sldMk cId="4244020052" sldId="2048"/>
            <ac:picMk id="3" creationId="{550CB797-0C9B-4225-8BC4-BC201F565FCD}"/>
          </ac:picMkLst>
        </pc:picChg>
      </pc:sldChg>
      <pc:sldChg chg="modSp mod">
        <pc:chgData name="Deepak Sanghi" userId="fa1058c3-8d58-4809-83c0-282ed4b11f9e" providerId="ADAL" clId="{C64B3CFD-AF20-4E30-8129-D71FDFE51BB5}" dt="2020-02-04T02:17:46.563" v="371" actId="1036"/>
        <pc:sldMkLst>
          <pc:docMk/>
          <pc:sldMk cId="3698558651" sldId="2049"/>
        </pc:sldMkLst>
        <pc:picChg chg="mod">
          <ac:chgData name="Deepak Sanghi" userId="fa1058c3-8d58-4809-83c0-282ed4b11f9e" providerId="ADAL" clId="{C64B3CFD-AF20-4E30-8129-D71FDFE51BB5}" dt="2020-02-04T02:17:46.563" v="371" actId="1036"/>
          <ac:picMkLst>
            <pc:docMk/>
            <pc:sldMk cId="3698558651" sldId="2049"/>
            <ac:picMk id="5" creationId="{0C76AFD1-B357-4958-955C-5C0260D02C8F}"/>
          </ac:picMkLst>
        </pc:picChg>
      </pc:sldChg>
    </pc:docChg>
  </pc:docChgLst>
  <pc:docChgLst>
    <pc:chgData name="Harkirat Singh" userId="08e33237-04a0-467b-8846-cbd2ede6046e" providerId="ADAL" clId="{044B0972-2FD4-4179-94BE-11C102C5E5A8}"/>
    <pc:docChg chg="modSld">
      <pc:chgData name="Harkirat Singh" userId="08e33237-04a0-467b-8846-cbd2ede6046e" providerId="ADAL" clId="{044B0972-2FD4-4179-94BE-11C102C5E5A8}" dt="2020-01-10T06:57:44.056" v="3" actId="20577"/>
      <pc:docMkLst>
        <pc:docMk/>
      </pc:docMkLst>
      <pc:sldChg chg="modSp mod">
        <pc:chgData name="Harkirat Singh" userId="08e33237-04a0-467b-8846-cbd2ede6046e" providerId="ADAL" clId="{044B0972-2FD4-4179-94BE-11C102C5E5A8}" dt="2020-01-10T06:57:44.056" v="3" actId="20577"/>
        <pc:sldMkLst>
          <pc:docMk/>
          <pc:sldMk cId="2108123214" sldId="2032"/>
        </pc:sldMkLst>
        <pc:spChg chg="mod">
          <ac:chgData name="Harkirat Singh" userId="08e33237-04a0-467b-8846-cbd2ede6046e" providerId="ADAL" clId="{044B0972-2FD4-4179-94BE-11C102C5E5A8}" dt="2020-01-10T06:57:44.056" v="3" actId="20577"/>
          <ac:spMkLst>
            <pc:docMk/>
            <pc:sldMk cId="2108123214" sldId="2032"/>
            <ac:spMk id="2" creationId="{BCEA35C4-CA37-4CAD-B3D9-299B54D4907C}"/>
          </ac:spMkLst>
        </pc:spChg>
      </pc:sldChg>
    </pc:docChg>
  </pc:docChgLst>
  <pc:docChgLst>
    <pc:chgData name="Harkirat Singh" userId="08e33237-04a0-467b-8846-cbd2ede6046e" providerId="ADAL" clId="{D0E53A52-80B8-419F-89DF-38AA1B4498DE}"/>
    <pc:docChg chg="undo custSel addSld modSld modSection">
      <pc:chgData name="Harkirat Singh" userId="08e33237-04a0-467b-8846-cbd2ede6046e" providerId="ADAL" clId="{D0E53A52-80B8-419F-89DF-38AA1B4498DE}" dt="2020-01-06T03:21:31.268" v="333" actId="20577"/>
      <pc:docMkLst>
        <pc:docMk/>
      </pc:docMkLst>
      <pc:sldChg chg="modSp new mod">
        <pc:chgData name="Harkirat Singh" userId="08e33237-04a0-467b-8846-cbd2ede6046e" providerId="ADAL" clId="{D0E53A52-80B8-419F-89DF-38AA1B4498DE}" dt="2020-01-06T03:21:31.268" v="333" actId="20577"/>
        <pc:sldMkLst>
          <pc:docMk/>
          <pc:sldMk cId="2952092762" sldId="2026"/>
        </pc:sldMkLst>
        <pc:spChg chg="mod">
          <ac:chgData name="Harkirat Singh" userId="08e33237-04a0-467b-8846-cbd2ede6046e" providerId="ADAL" clId="{D0E53A52-80B8-419F-89DF-38AA1B4498DE}" dt="2020-01-06T02:56:09.440" v="20" actId="20577"/>
          <ac:spMkLst>
            <pc:docMk/>
            <pc:sldMk cId="2952092762" sldId="2026"/>
            <ac:spMk id="2" creationId="{35B3FA30-02F0-421F-BC11-79486D63706B}"/>
          </ac:spMkLst>
        </pc:spChg>
        <pc:spChg chg="mod">
          <ac:chgData name="Harkirat Singh" userId="08e33237-04a0-467b-8846-cbd2ede6046e" providerId="ADAL" clId="{D0E53A52-80B8-419F-89DF-38AA1B4498DE}" dt="2020-01-06T03:21:31.268" v="333" actId="20577"/>
          <ac:spMkLst>
            <pc:docMk/>
            <pc:sldMk cId="2952092762" sldId="2026"/>
            <ac:spMk id="3" creationId="{B1A7B7CA-7487-4706-A0DF-426CC118CF7D}"/>
          </ac:spMkLst>
        </pc:spChg>
      </pc:sldChg>
    </pc:docChg>
  </pc:docChgLst>
  <pc:docChgLst>
    <pc:chgData name="Harkirat Singh" userId="08e33237-04a0-467b-8846-cbd2ede6046e" providerId="ADAL" clId="{38250533-0E87-4463-B414-EA084F03C01E}"/>
    <pc:docChg chg="custSel modSld modShowInfo">
      <pc:chgData name="Harkirat Singh" userId="08e33237-04a0-467b-8846-cbd2ede6046e" providerId="ADAL" clId="{38250533-0E87-4463-B414-EA084F03C01E}" dt="2020-02-04T16:04:51.431" v="174"/>
      <pc:docMkLst>
        <pc:docMk/>
      </pc:docMkLst>
      <pc:sldChg chg="modAnim">
        <pc:chgData name="Harkirat Singh" userId="08e33237-04a0-467b-8846-cbd2ede6046e" providerId="ADAL" clId="{38250533-0E87-4463-B414-EA084F03C01E}" dt="2020-02-04T16:04:51.431" v="174"/>
        <pc:sldMkLst>
          <pc:docMk/>
          <pc:sldMk cId="538250404" sldId="1881"/>
        </pc:sldMkLst>
      </pc:sldChg>
      <pc:sldChg chg="modNotesTx">
        <pc:chgData name="Harkirat Singh" userId="08e33237-04a0-467b-8846-cbd2ede6046e" providerId="ADAL" clId="{38250533-0E87-4463-B414-EA084F03C01E}" dt="2020-02-04T10:48:14.056" v="173" actId="20577"/>
        <pc:sldMkLst>
          <pc:docMk/>
          <pc:sldMk cId="3063172289" sldId="2194"/>
        </pc:sldMkLst>
      </pc:sldChg>
      <pc:sldChg chg="modNotesTx">
        <pc:chgData name="Harkirat Singh" userId="08e33237-04a0-467b-8846-cbd2ede6046e" providerId="ADAL" clId="{38250533-0E87-4463-B414-EA084F03C01E}" dt="2020-02-04T03:01:55.257" v="0" actId="313"/>
        <pc:sldMkLst>
          <pc:docMk/>
          <pc:sldMk cId="1203215486" sldId="2209"/>
        </pc:sldMkLst>
      </pc:sldChg>
    </pc:docChg>
  </pc:docChgLst>
  <pc:docChgLst>
    <pc:chgData name="Harkirat Singh" userId="08e33237-04a0-467b-8846-cbd2ede6046e" providerId="ADAL" clId="{23768D47-DAE0-4AA1-941D-06F95D2B5D1B}"/>
    <pc:docChg chg="undo custSel mod addSld delSld modSld modSection">
      <pc:chgData name="Harkirat Singh" userId="08e33237-04a0-467b-8846-cbd2ede6046e" providerId="ADAL" clId="{23768D47-DAE0-4AA1-941D-06F95D2B5D1B}" dt="2020-01-30T15:58:15.218" v="14"/>
      <pc:docMkLst>
        <pc:docMk/>
      </pc:docMkLst>
      <pc:sldChg chg="addSp delSp modSp mod">
        <pc:chgData name="Harkirat Singh" userId="08e33237-04a0-467b-8846-cbd2ede6046e" providerId="ADAL" clId="{23768D47-DAE0-4AA1-941D-06F95D2B5D1B}" dt="2020-01-30T15:58:15.218" v="14"/>
        <pc:sldMkLst>
          <pc:docMk/>
          <pc:sldMk cId="813730327" sldId="2202"/>
        </pc:sldMkLst>
        <pc:spChg chg="mod">
          <ac:chgData name="Harkirat Singh" userId="08e33237-04a0-467b-8846-cbd2ede6046e" providerId="ADAL" clId="{23768D47-DAE0-4AA1-941D-06F95D2B5D1B}" dt="2020-01-30T15:58:15.218" v="14"/>
          <ac:spMkLst>
            <pc:docMk/>
            <pc:sldMk cId="813730327" sldId="2202"/>
            <ac:spMk id="5" creationId="{00000000-0000-0000-0000-000000000000}"/>
          </ac:spMkLst>
        </pc:spChg>
        <pc:picChg chg="add del">
          <ac:chgData name="Harkirat Singh" userId="08e33237-04a0-467b-8846-cbd2ede6046e" providerId="ADAL" clId="{23768D47-DAE0-4AA1-941D-06F95D2B5D1B}" dt="2020-01-30T15:56:18.592" v="7" actId="478"/>
          <ac:picMkLst>
            <pc:docMk/>
            <pc:sldMk cId="813730327" sldId="2202"/>
            <ac:picMk id="2050" creationId="{ABE8D6C4-AC6F-429F-AE51-4A1A0141BF9E}"/>
          </ac:picMkLst>
        </pc:picChg>
      </pc:sldChg>
      <pc:sldChg chg="add">
        <pc:chgData name="Harkirat Singh" userId="08e33237-04a0-467b-8846-cbd2ede6046e" providerId="ADAL" clId="{23768D47-DAE0-4AA1-941D-06F95D2B5D1B}" dt="2020-01-30T15:56:40.292" v="10"/>
        <pc:sldMkLst>
          <pc:docMk/>
          <pc:sldMk cId="1309076521" sldId="4820"/>
        </pc:sldMkLst>
      </pc:sldChg>
      <pc:sldChg chg="addSp delSp modSp new mod setBg">
        <pc:chgData name="Harkirat Singh" userId="08e33237-04a0-467b-8846-cbd2ede6046e" providerId="ADAL" clId="{23768D47-DAE0-4AA1-941D-06F95D2B5D1B}" dt="2020-01-30T15:54:38.973" v="5" actId="26606"/>
        <pc:sldMkLst>
          <pc:docMk/>
          <pc:sldMk cId="481561157" sldId="2076136812"/>
        </pc:sldMkLst>
        <pc:spChg chg="del">
          <ac:chgData name="Harkirat Singh" userId="08e33237-04a0-467b-8846-cbd2ede6046e" providerId="ADAL" clId="{23768D47-DAE0-4AA1-941D-06F95D2B5D1B}" dt="2020-01-30T15:54:19.222" v="1" actId="478"/>
          <ac:spMkLst>
            <pc:docMk/>
            <pc:sldMk cId="481561157" sldId="2076136812"/>
            <ac:spMk id="2" creationId="{D02CE570-B8D4-4917-A9D6-8A749B1A52A7}"/>
          </ac:spMkLst>
        </pc:spChg>
        <pc:spChg chg="del">
          <ac:chgData name="Harkirat Singh" userId="08e33237-04a0-467b-8846-cbd2ede6046e" providerId="ADAL" clId="{23768D47-DAE0-4AA1-941D-06F95D2B5D1B}" dt="2020-01-30T15:54:21.799" v="2" actId="478"/>
          <ac:spMkLst>
            <pc:docMk/>
            <pc:sldMk cId="481561157" sldId="2076136812"/>
            <ac:spMk id="3" creationId="{5965FE13-C4C5-429A-B5B7-7A03C1B5F4BA}"/>
          </ac:spMkLst>
        </pc:spChg>
        <pc:picChg chg="add mod">
          <ac:chgData name="Harkirat Singh" userId="08e33237-04a0-467b-8846-cbd2ede6046e" providerId="ADAL" clId="{23768D47-DAE0-4AA1-941D-06F95D2B5D1B}" dt="2020-01-30T15:54:38.973" v="5" actId="26606"/>
          <ac:picMkLst>
            <pc:docMk/>
            <pc:sldMk cId="481561157" sldId="2076136812"/>
            <ac:picMk id="1026" creationId="{B854608E-0B8D-4BE8-A32F-0C66FB45B7C0}"/>
          </ac:picMkLst>
        </pc:picChg>
      </pc:sldChg>
      <pc:sldChg chg="new del">
        <pc:chgData name="Harkirat Singh" userId="08e33237-04a0-467b-8846-cbd2ede6046e" providerId="ADAL" clId="{23768D47-DAE0-4AA1-941D-06F95D2B5D1B}" dt="2020-01-30T15:56:35.189" v="9" actId="680"/>
        <pc:sldMkLst>
          <pc:docMk/>
          <pc:sldMk cId="730583668" sldId="2076136813"/>
        </pc:sldMkLst>
      </pc:sldChg>
    </pc:docChg>
  </pc:docChgLst>
  <pc:docChgLst>
    <pc:chgData name="Ngan Menegay" userId="38e5bce2-e9fd-4762-972e-d0657931c084" providerId="ADAL" clId="{345E27D1-CC69-4843-89F5-B08808E109D5}"/>
    <pc:docChg chg="undo custSel addSld delSld modSld sldOrd modMainMaster modSection">
      <pc:chgData name="Ngan Menegay" userId="38e5bce2-e9fd-4762-972e-d0657931c084" providerId="ADAL" clId="{345E27D1-CC69-4843-89F5-B08808E109D5}" dt="2020-02-24T19:49:42.704" v="645" actId="478"/>
      <pc:docMkLst>
        <pc:docMk/>
      </pc:docMkLst>
      <pc:sldChg chg="del">
        <pc:chgData name="Ngan Menegay" userId="38e5bce2-e9fd-4762-972e-d0657931c084" providerId="ADAL" clId="{345E27D1-CC69-4843-89F5-B08808E109D5}" dt="2020-02-24T18:00:10.477" v="2" actId="2696"/>
        <pc:sldMkLst>
          <pc:docMk/>
          <pc:sldMk cId="1795078537" sldId="1661"/>
        </pc:sldMkLst>
      </pc:sldChg>
      <pc:sldChg chg="del">
        <pc:chgData name="Ngan Menegay" userId="38e5bce2-e9fd-4762-972e-d0657931c084" providerId="ADAL" clId="{345E27D1-CC69-4843-89F5-B08808E109D5}" dt="2020-02-24T18:00:01.173" v="0" actId="2696"/>
        <pc:sldMkLst>
          <pc:docMk/>
          <pc:sldMk cId="2336616198" sldId="1663"/>
        </pc:sldMkLst>
      </pc:sldChg>
      <pc:sldChg chg="del">
        <pc:chgData name="Ngan Menegay" userId="38e5bce2-e9fd-4762-972e-d0657931c084" providerId="ADAL" clId="{345E27D1-CC69-4843-89F5-B08808E109D5}" dt="2020-02-24T18:00:05.205" v="1" actId="2696"/>
        <pc:sldMkLst>
          <pc:docMk/>
          <pc:sldMk cId="1963058270" sldId="1806"/>
        </pc:sldMkLst>
      </pc:sldChg>
      <pc:sldChg chg="del">
        <pc:chgData name="Ngan Menegay" userId="38e5bce2-e9fd-4762-972e-d0657931c084" providerId="ADAL" clId="{345E27D1-CC69-4843-89F5-B08808E109D5}" dt="2020-02-24T18:23:24.072" v="7" actId="47"/>
        <pc:sldMkLst>
          <pc:docMk/>
          <pc:sldMk cId="2892219758" sldId="1845"/>
        </pc:sldMkLst>
      </pc:sldChg>
      <pc:sldChg chg="del">
        <pc:chgData name="Ngan Menegay" userId="38e5bce2-e9fd-4762-972e-d0657931c084" providerId="ADAL" clId="{345E27D1-CC69-4843-89F5-B08808E109D5}" dt="2020-02-24T18:51:06.563" v="116" actId="47"/>
        <pc:sldMkLst>
          <pc:docMk/>
          <pc:sldMk cId="2905834111" sldId="1848"/>
        </pc:sldMkLst>
      </pc:sldChg>
      <pc:sldChg chg="addSp delSp modSp">
        <pc:chgData name="Ngan Menegay" userId="38e5bce2-e9fd-4762-972e-d0657931c084" providerId="ADAL" clId="{345E27D1-CC69-4843-89F5-B08808E109D5}" dt="2020-02-24T19:16:06.802" v="207" actId="478"/>
        <pc:sldMkLst>
          <pc:docMk/>
          <pc:sldMk cId="538250404" sldId="1881"/>
        </pc:sldMkLst>
        <pc:spChg chg="add del mod">
          <ac:chgData name="Ngan Menegay" userId="38e5bce2-e9fd-4762-972e-d0657931c084" providerId="ADAL" clId="{345E27D1-CC69-4843-89F5-B08808E109D5}" dt="2020-02-24T19:16:06.802" v="207" actId="478"/>
          <ac:spMkLst>
            <pc:docMk/>
            <pc:sldMk cId="538250404" sldId="1881"/>
            <ac:spMk id="4" creationId="{6DFDFF7D-C385-4C17-9C4E-C38A47B5C056}"/>
          </ac:spMkLst>
        </pc:spChg>
      </pc:sldChg>
      <pc:sldChg chg="del">
        <pc:chgData name="Ngan Menegay" userId="38e5bce2-e9fd-4762-972e-d0657931c084" providerId="ADAL" clId="{345E27D1-CC69-4843-89F5-B08808E109D5}" dt="2020-02-24T18:24:26.030" v="14" actId="47"/>
        <pc:sldMkLst>
          <pc:docMk/>
          <pc:sldMk cId="4161304873" sldId="2029"/>
        </pc:sldMkLst>
      </pc:sldChg>
      <pc:sldChg chg="del">
        <pc:chgData name="Ngan Menegay" userId="38e5bce2-e9fd-4762-972e-d0657931c084" providerId="ADAL" clId="{345E27D1-CC69-4843-89F5-B08808E109D5}" dt="2020-02-24T18:24:39.737" v="23" actId="47"/>
        <pc:sldMkLst>
          <pc:docMk/>
          <pc:sldMk cId="43598289" sldId="2036"/>
        </pc:sldMkLst>
      </pc:sldChg>
      <pc:sldChg chg="del">
        <pc:chgData name="Ngan Menegay" userId="38e5bce2-e9fd-4762-972e-d0657931c084" providerId="ADAL" clId="{345E27D1-CC69-4843-89F5-B08808E109D5}" dt="2020-02-24T18:24:35.405" v="21" actId="47"/>
        <pc:sldMkLst>
          <pc:docMk/>
          <pc:sldMk cId="1267962631" sldId="2040"/>
        </pc:sldMkLst>
      </pc:sldChg>
      <pc:sldChg chg="del">
        <pc:chgData name="Ngan Menegay" userId="38e5bce2-e9fd-4762-972e-d0657931c084" providerId="ADAL" clId="{345E27D1-CC69-4843-89F5-B08808E109D5}" dt="2020-02-24T18:24:22.080" v="11" actId="47"/>
        <pc:sldMkLst>
          <pc:docMk/>
          <pc:sldMk cId="1718383618" sldId="2041"/>
        </pc:sldMkLst>
      </pc:sldChg>
      <pc:sldChg chg="del">
        <pc:chgData name="Ngan Menegay" userId="38e5bce2-e9fd-4762-972e-d0657931c084" providerId="ADAL" clId="{345E27D1-CC69-4843-89F5-B08808E109D5}" dt="2020-02-24T18:24:23.532" v="12" actId="47"/>
        <pc:sldMkLst>
          <pc:docMk/>
          <pc:sldMk cId="2457886844" sldId="2042"/>
        </pc:sldMkLst>
      </pc:sldChg>
      <pc:sldChg chg="del">
        <pc:chgData name="Ngan Menegay" userId="38e5bce2-e9fd-4762-972e-d0657931c084" providerId="ADAL" clId="{345E27D1-CC69-4843-89F5-B08808E109D5}" dt="2020-02-24T18:24:24.838" v="13" actId="47"/>
        <pc:sldMkLst>
          <pc:docMk/>
          <pc:sldMk cId="1965793190" sldId="2043"/>
        </pc:sldMkLst>
      </pc:sldChg>
      <pc:sldChg chg="del">
        <pc:chgData name="Ngan Menegay" userId="38e5bce2-e9fd-4762-972e-d0657931c084" providerId="ADAL" clId="{345E27D1-CC69-4843-89F5-B08808E109D5}" dt="2020-02-24T18:24:34.651" v="20" actId="47"/>
        <pc:sldMkLst>
          <pc:docMk/>
          <pc:sldMk cId="3343194380" sldId="2044"/>
        </pc:sldMkLst>
      </pc:sldChg>
      <pc:sldChg chg="del">
        <pc:chgData name="Ngan Menegay" userId="38e5bce2-e9fd-4762-972e-d0657931c084" providerId="ADAL" clId="{345E27D1-CC69-4843-89F5-B08808E109D5}" dt="2020-02-24T18:24:29.627" v="16" actId="47"/>
        <pc:sldMkLst>
          <pc:docMk/>
          <pc:sldMk cId="820372540" sldId="2045"/>
        </pc:sldMkLst>
      </pc:sldChg>
      <pc:sldChg chg="del">
        <pc:chgData name="Ngan Menegay" userId="38e5bce2-e9fd-4762-972e-d0657931c084" providerId="ADAL" clId="{345E27D1-CC69-4843-89F5-B08808E109D5}" dt="2020-02-24T18:24:41.217" v="24" actId="47"/>
        <pc:sldMkLst>
          <pc:docMk/>
          <pc:sldMk cId="980856175" sldId="2046"/>
        </pc:sldMkLst>
      </pc:sldChg>
      <pc:sldChg chg="del">
        <pc:chgData name="Ngan Menegay" userId="38e5bce2-e9fd-4762-972e-d0657931c084" providerId="ADAL" clId="{345E27D1-CC69-4843-89F5-B08808E109D5}" dt="2020-02-24T18:24:38.513" v="22" actId="47"/>
        <pc:sldMkLst>
          <pc:docMk/>
          <pc:sldMk cId="4244020052" sldId="2048"/>
        </pc:sldMkLst>
      </pc:sldChg>
      <pc:sldChg chg="del">
        <pc:chgData name="Ngan Menegay" userId="38e5bce2-e9fd-4762-972e-d0657931c084" providerId="ADAL" clId="{345E27D1-CC69-4843-89F5-B08808E109D5}" dt="2020-02-24T18:24:32.668" v="19" actId="47"/>
        <pc:sldMkLst>
          <pc:docMk/>
          <pc:sldMk cId="3698558651" sldId="2049"/>
        </pc:sldMkLst>
      </pc:sldChg>
      <pc:sldChg chg="del">
        <pc:chgData name="Ngan Menegay" userId="38e5bce2-e9fd-4762-972e-d0657931c084" providerId="ADAL" clId="{345E27D1-CC69-4843-89F5-B08808E109D5}" dt="2020-02-24T18:24:30.710" v="17" actId="47"/>
        <pc:sldMkLst>
          <pc:docMk/>
          <pc:sldMk cId="2617224351" sldId="2051"/>
        </pc:sldMkLst>
      </pc:sldChg>
      <pc:sldChg chg="del">
        <pc:chgData name="Ngan Menegay" userId="38e5bce2-e9fd-4762-972e-d0657931c084" providerId="ADAL" clId="{345E27D1-CC69-4843-89F5-B08808E109D5}" dt="2020-02-24T18:24:27.655" v="15" actId="47"/>
        <pc:sldMkLst>
          <pc:docMk/>
          <pc:sldMk cId="3921638278" sldId="2052"/>
        </pc:sldMkLst>
      </pc:sldChg>
      <pc:sldChg chg="del">
        <pc:chgData name="Ngan Menegay" userId="38e5bce2-e9fd-4762-972e-d0657931c084" providerId="ADAL" clId="{345E27D1-CC69-4843-89F5-B08808E109D5}" dt="2020-02-24T18:49:23.050" v="37" actId="47"/>
        <pc:sldMkLst>
          <pc:docMk/>
          <pc:sldMk cId="2538620379" sldId="2177"/>
        </pc:sldMkLst>
      </pc:sldChg>
      <pc:sldChg chg="addSp delSp modSp">
        <pc:chgData name="Ngan Menegay" userId="38e5bce2-e9fd-4762-972e-d0657931c084" providerId="ADAL" clId="{345E27D1-CC69-4843-89F5-B08808E109D5}" dt="2020-02-24T18:41:43.720" v="34"/>
        <pc:sldMkLst>
          <pc:docMk/>
          <pc:sldMk cId="3203852804" sldId="2178"/>
        </pc:sldMkLst>
        <pc:spChg chg="mod">
          <ac:chgData name="Ngan Menegay" userId="38e5bce2-e9fd-4762-972e-d0657931c084" providerId="ADAL" clId="{345E27D1-CC69-4843-89F5-B08808E109D5}" dt="2020-02-24T18:41:14.557" v="31" actId="1076"/>
          <ac:spMkLst>
            <pc:docMk/>
            <pc:sldMk cId="3203852804" sldId="2178"/>
            <ac:spMk id="2" creationId="{00000000-0000-0000-0000-000000000000}"/>
          </ac:spMkLst>
        </pc:spChg>
        <pc:spChg chg="add del mod">
          <ac:chgData name="Ngan Menegay" userId="38e5bce2-e9fd-4762-972e-d0657931c084" providerId="ADAL" clId="{345E27D1-CC69-4843-89F5-B08808E109D5}" dt="2020-02-24T18:41:43.720" v="34"/>
          <ac:spMkLst>
            <pc:docMk/>
            <pc:sldMk cId="3203852804" sldId="2178"/>
            <ac:spMk id="4" creationId="{731520D6-CC20-4ABD-8893-2520A1B072C5}"/>
          </ac:spMkLst>
        </pc:spChg>
        <pc:picChg chg="add mod">
          <ac:chgData name="Ngan Menegay" userId="38e5bce2-e9fd-4762-972e-d0657931c084" providerId="ADAL" clId="{345E27D1-CC69-4843-89F5-B08808E109D5}" dt="2020-02-24T18:41:08.068" v="30" actId="1076"/>
          <ac:picMkLst>
            <pc:docMk/>
            <pc:sldMk cId="3203852804" sldId="2178"/>
            <ac:picMk id="3" creationId="{3E6AAC8A-4601-4630-BB5C-CE26BE0B27BB}"/>
          </ac:picMkLst>
        </pc:picChg>
      </pc:sldChg>
      <pc:sldChg chg="addSp delSp modSp add del ord delAnim modAnim">
        <pc:chgData name="Ngan Menegay" userId="38e5bce2-e9fd-4762-972e-d0657931c084" providerId="ADAL" clId="{345E27D1-CC69-4843-89F5-B08808E109D5}" dt="2020-02-24T19:43:13.003" v="623" actId="555"/>
        <pc:sldMkLst>
          <pc:docMk/>
          <pc:sldMk cId="794309431" sldId="2179"/>
        </pc:sldMkLst>
        <pc:spChg chg="mod">
          <ac:chgData name="Ngan Menegay" userId="38e5bce2-e9fd-4762-972e-d0657931c084" providerId="ADAL" clId="{345E27D1-CC69-4843-89F5-B08808E109D5}" dt="2020-02-24T19:30:44.596" v="553" actId="20577"/>
          <ac:spMkLst>
            <pc:docMk/>
            <pc:sldMk cId="794309431" sldId="2179"/>
            <ac:spMk id="2" creationId="{22C3516E-D086-4EFC-99E6-AABECAA930DB}"/>
          </ac:spMkLst>
        </pc:spChg>
        <pc:spChg chg="del mod">
          <ac:chgData name="Ngan Menegay" userId="38e5bce2-e9fd-4762-972e-d0657931c084" providerId="ADAL" clId="{345E27D1-CC69-4843-89F5-B08808E109D5}" dt="2020-02-24T19:30:47.700" v="554" actId="478"/>
          <ac:spMkLst>
            <pc:docMk/>
            <pc:sldMk cId="794309431" sldId="2179"/>
            <ac:spMk id="3" creationId="{F5BD06FE-C406-43AF-86A2-6C5AF80D3248}"/>
          </ac:spMkLst>
        </pc:spChg>
        <pc:spChg chg="del">
          <ac:chgData name="Ngan Menegay" userId="38e5bce2-e9fd-4762-972e-d0657931c084" providerId="ADAL" clId="{345E27D1-CC69-4843-89F5-B08808E109D5}" dt="2020-02-24T19:05:16.479" v="174" actId="478"/>
          <ac:spMkLst>
            <pc:docMk/>
            <pc:sldMk cId="794309431" sldId="2179"/>
            <ac:spMk id="4" creationId="{1848960D-E1AE-4BA9-8E70-A131D14C63A3}"/>
          </ac:spMkLst>
        </pc:spChg>
        <pc:spChg chg="del mod">
          <ac:chgData name="Ngan Menegay" userId="38e5bce2-e9fd-4762-972e-d0657931c084" providerId="ADAL" clId="{345E27D1-CC69-4843-89F5-B08808E109D5}" dt="2020-02-24T19:05:23.517" v="177" actId="478"/>
          <ac:spMkLst>
            <pc:docMk/>
            <pc:sldMk cId="794309431" sldId="2179"/>
            <ac:spMk id="5" creationId="{A15A5F6C-26CC-47FD-ACAF-416F78A0485B}"/>
          </ac:spMkLst>
        </pc:spChg>
        <pc:spChg chg="del mod">
          <ac:chgData name="Ngan Menegay" userId="38e5bce2-e9fd-4762-972e-d0657931c084" providerId="ADAL" clId="{345E27D1-CC69-4843-89F5-B08808E109D5}" dt="2020-02-24T19:05:16.479" v="174" actId="478"/>
          <ac:spMkLst>
            <pc:docMk/>
            <pc:sldMk cId="794309431" sldId="2179"/>
            <ac:spMk id="6" creationId="{66326006-D302-4B10-8508-32FED8B27202}"/>
          </ac:spMkLst>
        </pc:spChg>
        <pc:spChg chg="del mod">
          <ac:chgData name="Ngan Menegay" userId="38e5bce2-e9fd-4762-972e-d0657931c084" providerId="ADAL" clId="{345E27D1-CC69-4843-89F5-B08808E109D5}" dt="2020-02-24T19:05:21.316" v="176" actId="478"/>
          <ac:spMkLst>
            <pc:docMk/>
            <pc:sldMk cId="794309431" sldId="2179"/>
            <ac:spMk id="7" creationId="{71841720-9C36-4F27-BFF9-95DA972B495A}"/>
          </ac:spMkLst>
        </pc:spChg>
        <pc:spChg chg="del mod">
          <ac:chgData name="Ngan Menegay" userId="38e5bce2-e9fd-4762-972e-d0657931c084" providerId="ADAL" clId="{345E27D1-CC69-4843-89F5-B08808E109D5}" dt="2020-02-24T19:05:12.853" v="173" actId="478"/>
          <ac:spMkLst>
            <pc:docMk/>
            <pc:sldMk cId="794309431" sldId="2179"/>
            <ac:spMk id="19" creationId="{CAED9D19-BDD7-4793-8279-DB2D17A43BF6}"/>
          </ac:spMkLst>
        </pc:spChg>
        <pc:spChg chg="del">
          <ac:chgData name="Ngan Menegay" userId="38e5bce2-e9fd-4762-972e-d0657931c084" providerId="ADAL" clId="{345E27D1-CC69-4843-89F5-B08808E109D5}" dt="2020-02-24T19:05:19.557" v="175" actId="478"/>
          <ac:spMkLst>
            <pc:docMk/>
            <pc:sldMk cId="794309431" sldId="2179"/>
            <ac:spMk id="20" creationId="{165AD015-6D76-4D2C-BCD9-949213256753}"/>
          </ac:spMkLst>
        </pc:spChg>
        <pc:spChg chg="del mod">
          <ac:chgData name="Ngan Menegay" userId="38e5bce2-e9fd-4762-972e-d0657931c084" providerId="ADAL" clId="{345E27D1-CC69-4843-89F5-B08808E109D5}" dt="2020-02-24T19:07:21.232" v="196"/>
          <ac:spMkLst>
            <pc:docMk/>
            <pc:sldMk cId="794309431" sldId="2179"/>
            <ac:spMk id="24" creationId="{A08A484C-0785-473A-9F46-8375CBAD22D8}"/>
          </ac:spMkLst>
        </pc:spChg>
        <pc:spChg chg="add mod">
          <ac:chgData name="Ngan Menegay" userId="38e5bce2-e9fd-4762-972e-d0657931c084" providerId="ADAL" clId="{345E27D1-CC69-4843-89F5-B08808E109D5}" dt="2020-02-24T19:30:47.700" v="554" actId="478"/>
          <ac:spMkLst>
            <pc:docMk/>
            <pc:sldMk cId="794309431" sldId="2179"/>
            <ac:spMk id="28" creationId="{9EB4D3C8-2F94-42BC-B59C-74D5CB189C74}"/>
          </ac:spMkLst>
        </pc:spChg>
        <pc:spChg chg="add mod">
          <ac:chgData name="Ngan Menegay" userId="38e5bce2-e9fd-4762-972e-d0657931c084" providerId="ADAL" clId="{345E27D1-CC69-4843-89F5-B08808E109D5}" dt="2020-02-24T19:43:13.003" v="623" actId="555"/>
          <ac:spMkLst>
            <pc:docMk/>
            <pc:sldMk cId="794309431" sldId="2179"/>
            <ac:spMk id="36" creationId="{31B48E34-A13C-43DD-8E23-AF0E2268DB5A}"/>
          </ac:spMkLst>
        </pc:spChg>
        <pc:spChg chg="add mod">
          <ac:chgData name="Ngan Menegay" userId="38e5bce2-e9fd-4762-972e-d0657931c084" providerId="ADAL" clId="{345E27D1-CC69-4843-89F5-B08808E109D5}" dt="2020-02-24T19:43:13.003" v="623" actId="555"/>
          <ac:spMkLst>
            <pc:docMk/>
            <pc:sldMk cId="794309431" sldId="2179"/>
            <ac:spMk id="37" creationId="{AFED144B-3973-4203-BF23-EA5E6DB6084C}"/>
          </ac:spMkLst>
        </pc:spChg>
        <pc:spChg chg="add mod">
          <ac:chgData name="Ngan Menegay" userId="38e5bce2-e9fd-4762-972e-d0657931c084" providerId="ADAL" clId="{345E27D1-CC69-4843-89F5-B08808E109D5}" dt="2020-02-24T19:43:13.003" v="623" actId="555"/>
          <ac:spMkLst>
            <pc:docMk/>
            <pc:sldMk cId="794309431" sldId="2179"/>
            <ac:spMk id="38" creationId="{15DAC919-0C3E-4AD3-BDBD-4D5DC32AF682}"/>
          </ac:spMkLst>
        </pc:spChg>
        <pc:spChg chg="add mod">
          <ac:chgData name="Ngan Menegay" userId="38e5bce2-e9fd-4762-972e-d0657931c084" providerId="ADAL" clId="{345E27D1-CC69-4843-89F5-B08808E109D5}" dt="2020-02-24T19:43:13.003" v="623" actId="555"/>
          <ac:spMkLst>
            <pc:docMk/>
            <pc:sldMk cId="794309431" sldId="2179"/>
            <ac:spMk id="39" creationId="{67C61AFD-81CC-4410-9CEF-9B5D727661A9}"/>
          </ac:spMkLst>
        </pc:spChg>
        <pc:spChg chg="add">
          <ac:chgData name="Ngan Menegay" userId="38e5bce2-e9fd-4762-972e-d0657931c084" providerId="ADAL" clId="{345E27D1-CC69-4843-89F5-B08808E109D5}" dt="2020-02-24T19:30:49.029" v="555"/>
          <ac:spMkLst>
            <pc:docMk/>
            <pc:sldMk cId="794309431" sldId="2179"/>
            <ac:spMk id="40" creationId="{4F395481-332A-4F44-B97B-4B1550D9AE1E}"/>
          </ac:spMkLst>
        </pc:spChg>
        <pc:spChg chg="add mod">
          <ac:chgData name="Ngan Menegay" userId="38e5bce2-e9fd-4762-972e-d0657931c084" providerId="ADAL" clId="{345E27D1-CC69-4843-89F5-B08808E109D5}" dt="2020-02-24T19:43:13.003" v="623" actId="555"/>
          <ac:spMkLst>
            <pc:docMk/>
            <pc:sldMk cId="794309431" sldId="2179"/>
            <ac:spMk id="42" creationId="{68121C1C-BC99-4D9E-8375-0B6502460D36}"/>
          </ac:spMkLst>
        </pc:spChg>
        <pc:grpChg chg="del">
          <ac:chgData name="Ngan Menegay" userId="38e5bce2-e9fd-4762-972e-d0657931c084" providerId="ADAL" clId="{345E27D1-CC69-4843-89F5-B08808E109D5}" dt="2020-02-24T19:05:16.479" v="174" actId="478"/>
          <ac:grpSpMkLst>
            <pc:docMk/>
            <pc:sldMk cId="794309431" sldId="2179"/>
            <ac:grpSpMk id="8" creationId="{D6AFF846-161B-40CE-9E4B-266B19D83869}"/>
          </ac:grpSpMkLst>
        </pc:grpChg>
        <pc:grpChg chg="del">
          <ac:chgData name="Ngan Menegay" userId="38e5bce2-e9fd-4762-972e-d0657931c084" providerId="ADAL" clId="{345E27D1-CC69-4843-89F5-B08808E109D5}" dt="2020-02-24T19:05:16.479" v="174" actId="478"/>
          <ac:grpSpMkLst>
            <pc:docMk/>
            <pc:sldMk cId="794309431" sldId="2179"/>
            <ac:grpSpMk id="12" creationId="{3E956FFB-92EB-46EB-8B63-3DC2A895797C}"/>
          </ac:grpSpMkLst>
        </pc:grpChg>
        <pc:grpChg chg="del">
          <ac:chgData name="Ngan Menegay" userId="38e5bce2-e9fd-4762-972e-d0657931c084" providerId="ADAL" clId="{345E27D1-CC69-4843-89F5-B08808E109D5}" dt="2020-02-24T19:05:16.479" v="174" actId="478"/>
          <ac:grpSpMkLst>
            <pc:docMk/>
            <pc:sldMk cId="794309431" sldId="2179"/>
            <ac:grpSpMk id="16" creationId="{64EC9F82-BD43-4C91-9BC9-DD0AD6E5ABC3}"/>
          </ac:grpSpMkLst>
        </pc:grpChg>
        <pc:grpChg chg="del">
          <ac:chgData name="Ngan Menegay" userId="38e5bce2-e9fd-4762-972e-d0657931c084" providerId="ADAL" clId="{345E27D1-CC69-4843-89F5-B08808E109D5}" dt="2020-02-24T19:05:16.479" v="174" actId="478"/>
          <ac:grpSpMkLst>
            <pc:docMk/>
            <pc:sldMk cId="794309431" sldId="2179"/>
            <ac:grpSpMk id="21" creationId="{DF1E982A-121B-47D2-99EB-7509E1DEDDEA}"/>
          </ac:grpSpMkLst>
        </pc:grpChg>
        <pc:picChg chg="add del mod">
          <ac:chgData name="Ngan Menegay" userId="38e5bce2-e9fd-4762-972e-d0657931c084" providerId="ADAL" clId="{345E27D1-CC69-4843-89F5-B08808E109D5}" dt="2020-02-24T19:21:30.530" v="402"/>
          <ac:picMkLst>
            <pc:docMk/>
            <pc:sldMk cId="794309431" sldId="2179"/>
            <ac:picMk id="26" creationId="{2D813F5E-455A-4A77-B6EA-7AFCC8D5657B}"/>
          </ac:picMkLst>
        </pc:picChg>
        <pc:picChg chg="add">
          <ac:chgData name="Ngan Menegay" userId="38e5bce2-e9fd-4762-972e-d0657931c084" providerId="ADAL" clId="{345E27D1-CC69-4843-89F5-B08808E109D5}" dt="2020-02-24T19:30:49.029" v="555"/>
          <ac:picMkLst>
            <pc:docMk/>
            <pc:sldMk cId="794309431" sldId="2179"/>
            <ac:picMk id="29" creationId="{E7DF33CB-15B2-484E-9888-9FDB08770394}"/>
          </ac:picMkLst>
        </pc:picChg>
        <pc:picChg chg="add">
          <ac:chgData name="Ngan Menegay" userId="38e5bce2-e9fd-4762-972e-d0657931c084" providerId="ADAL" clId="{345E27D1-CC69-4843-89F5-B08808E109D5}" dt="2020-02-24T19:30:49.029" v="555"/>
          <ac:picMkLst>
            <pc:docMk/>
            <pc:sldMk cId="794309431" sldId="2179"/>
            <ac:picMk id="30" creationId="{AC0E6738-4E8D-41E3-9EE6-122405C5B34C}"/>
          </ac:picMkLst>
        </pc:picChg>
        <pc:picChg chg="add">
          <ac:chgData name="Ngan Menegay" userId="38e5bce2-e9fd-4762-972e-d0657931c084" providerId="ADAL" clId="{345E27D1-CC69-4843-89F5-B08808E109D5}" dt="2020-02-24T19:30:49.029" v="555"/>
          <ac:picMkLst>
            <pc:docMk/>
            <pc:sldMk cId="794309431" sldId="2179"/>
            <ac:picMk id="31" creationId="{44E60752-93A0-4D84-B3AC-97149E7D353C}"/>
          </ac:picMkLst>
        </pc:picChg>
        <pc:picChg chg="add">
          <ac:chgData name="Ngan Menegay" userId="38e5bce2-e9fd-4762-972e-d0657931c084" providerId="ADAL" clId="{345E27D1-CC69-4843-89F5-B08808E109D5}" dt="2020-02-24T19:30:49.029" v="555"/>
          <ac:picMkLst>
            <pc:docMk/>
            <pc:sldMk cId="794309431" sldId="2179"/>
            <ac:picMk id="32" creationId="{B79747E5-9C84-4097-A89B-930101A77250}"/>
          </ac:picMkLst>
        </pc:picChg>
        <pc:picChg chg="add">
          <ac:chgData name="Ngan Menegay" userId="38e5bce2-e9fd-4762-972e-d0657931c084" providerId="ADAL" clId="{345E27D1-CC69-4843-89F5-B08808E109D5}" dt="2020-02-24T19:30:49.029" v="555"/>
          <ac:picMkLst>
            <pc:docMk/>
            <pc:sldMk cId="794309431" sldId="2179"/>
            <ac:picMk id="41" creationId="{9C5E4A59-EFA0-4EA0-9B66-69B02CA34EA2}"/>
          </ac:picMkLst>
        </pc:picChg>
        <pc:cxnChg chg="add">
          <ac:chgData name="Ngan Menegay" userId="38e5bce2-e9fd-4762-972e-d0657931c084" providerId="ADAL" clId="{345E27D1-CC69-4843-89F5-B08808E109D5}" dt="2020-02-24T19:30:49.029" v="555"/>
          <ac:cxnSpMkLst>
            <pc:docMk/>
            <pc:sldMk cId="794309431" sldId="2179"/>
            <ac:cxnSpMk id="33" creationId="{AA02679D-2738-4DCE-9BF1-6EB6E5FBB702}"/>
          </ac:cxnSpMkLst>
        </pc:cxnChg>
        <pc:cxnChg chg="add">
          <ac:chgData name="Ngan Menegay" userId="38e5bce2-e9fd-4762-972e-d0657931c084" providerId="ADAL" clId="{345E27D1-CC69-4843-89F5-B08808E109D5}" dt="2020-02-24T19:30:49.029" v="555"/>
          <ac:cxnSpMkLst>
            <pc:docMk/>
            <pc:sldMk cId="794309431" sldId="2179"/>
            <ac:cxnSpMk id="34" creationId="{338B510D-ABE7-4F70-9FCB-9A3D45787755}"/>
          </ac:cxnSpMkLst>
        </pc:cxnChg>
        <pc:cxnChg chg="add">
          <ac:chgData name="Ngan Menegay" userId="38e5bce2-e9fd-4762-972e-d0657931c084" providerId="ADAL" clId="{345E27D1-CC69-4843-89F5-B08808E109D5}" dt="2020-02-24T19:30:49.029" v="555"/>
          <ac:cxnSpMkLst>
            <pc:docMk/>
            <pc:sldMk cId="794309431" sldId="2179"/>
            <ac:cxnSpMk id="35" creationId="{CCEA87EA-6BDB-415A-B09F-F4421A24819F}"/>
          </ac:cxnSpMkLst>
        </pc:cxnChg>
        <pc:cxnChg chg="add">
          <ac:chgData name="Ngan Menegay" userId="38e5bce2-e9fd-4762-972e-d0657931c084" providerId="ADAL" clId="{345E27D1-CC69-4843-89F5-B08808E109D5}" dt="2020-02-24T19:30:49.029" v="555"/>
          <ac:cxnSpMkLst>
            <pc:docMk/>
            <pc:sldMk cId="794309431" sldId="2179"/>
            <ac:cxnSpMk id="43" creationId="{4BC1E180-5BC5-4E75-8CF3-0BBF8F8EBB4E}"/>
          </ac:cxnSpMkLst>
        </pc:cxnChg>
      </pc:sldChg>
      <pc:sldChg chg="del">
        <pc:chgData name="Ngan Menegay" userId="38e5bce2-e9fd-4762-972e-d0657931c084" providerId="ADAL" clId="{345E27D1-CC69-4843-89F5-B08808E109D5}" dt="2020-02-24T19:05:00.629" v="171" actId="47"/>
        <pc:sldMkLst>
          <pc:docMk/>
          <pc:sldMk cId="3687344829" sldId="2180"/>
        </pc:sldMkLst>
      </pc:sldChg>
      <pc:sldChg chg="modSp del">
        <pc:chgData name="Ngan Menegay" userId="38e5bce2-e9fd-4762-972e-d0657931c084" providerId="ADAL" clId="{345E27D1-CC69-4843-89F5-B08808E109D5}" dt="2020-02-24T19:48:31.749" v="624" actId="47"/>
        <pc:sldMkLst>
          <pc:docMk/>
          <pc:sldMk cId="2878751889" sldId="2181"/>
        </pc:sldMkLst>
        <pc:spChg chg="mod">
          <ac:chgData name="Ngan Menegay" userId="38e5bce2-e9fd-4762-972e-d0657931c084" providerId="ADAL" clId="{345E27D1-CC69-4843-89F5-B08808E109D5}" dt="2020-02-24T19:08:28.148" v="197" actId="20577"/>
          <ac:spMkLst>
            <pc:docMk/>
            <pc:sldMk cId="2878751889" sldId="2181"/>
            <ac:spMk id="2" creationId="{63359125-17BF-46AD-A440-A4F8A726306C}"/>
          </ac:spMkLst>
        </pc:spChg>
      </pc:sldChg>
      <pc:sldChg chg="del">
        <pc:chgData name="Ngan Menegay" userId="38e5bce2-e9fd-4762-972e-d0657931c084" providerId="ADAL" clId="{345E27D1-CC69-4843-89F5-B08808E109D5}" dt="2020-02-24T19:48:38.597" v="625" actId="47"/>
        <pc:sldMkLst>
          <pc:docMk/>
          <pc:sldMk cId="2778654086" sldId="2183"/>
        </pc:sldMkLst>
      </pc:sldChg>
      <pc:sldChg chg="del">
        <pc:chgData name="Ngan Menegay" userId="38e5bce2-e9fd-4762-972e-d0657931c084" providerId="ADAL" clId="{345E27D1-CC69-4843-89F5-B08808E109D5}" dt="2020-02-24T19:48:39.631" v="626" actId="47"/>
        <pc:sldMkLst>
          <pc:docMk/>
          <pc:sldMk cId="1879431817" sldId="2184"/>
        </pc:sldMkLst>
      </pc:sldChg>
      <pc:sldChg chg="del">
        <pc:chgData name="Ngan Menegay" userId="38e5bce2-e9fd-4762-972e-d0657931c084" providerId="ADAL" clId="{345E27D1-CC69-4843-89F5-B08808E109D5}" dt="2020-02-24T19:48:40.993" v="627" actId="47"/>
        <pc:sldMkLst>
          <pc:docMk/>
          <pc:sldMk cId="268271287" sldId="2186"/>
        </pc:sldMkLst>
      </pc:sldChg>
      <pc:sldChg chg="del">
        <pc:chgData name="Ngan Menegay" userId="38e5bce2-e9fd-4762-972e-d0657931c084" providerId="ADAL" clId="{345E27D1-CC69-4843-89F5-B08808E109D5}" dt="2020-02-24T19:48:42.097" v="628" actId="47"/>
        <pc:sldMkLst>
          <pc:docMk/>
          <pc:sldMk cId="2656350197" sldId="2187"/>
        </pc:sldMkLst>
      </pc:sldChg>
      <pc:sldChg chg="addSp delSp modSp del ord">
        <pc:chgData name="Ngan Menegay" userId="38e5bce2-e9fd-4762-972e-d0657931c084" providerId="ADAL" clId="{345E27D1-CC69-4843-89F5-B08808E109D5}" dt="2020-02-24T19:25:07.987" v="456" actId="47"/>
        <pc:sldMkLst>
          <pc:docMk/>
          <pc:sldMk cId="3773650280" sldId="2191"/>
        </pc:sldMkLst>
        <pc:spChg chg="add del mod">
          <ac:chgData name="Ngan Menegay" userId="38e5bce2-e9fd-4762-972e-d0657931c084" providerId="ADAL" clId="{345E27D1-CC69-4843-89F5-B08808E109D5}" dt="2020-02-24T19:23:38.730" v="426" actId="20577"/>
          <ac:spMkLst>
            <pc:docMk/>
            <pc:sldMk cId="3773650280" sldId="2191"/>
            <ac:spMk id="3" creationId="{B1A7B7CA-7487-4706-A0DF-426CC118CF7D}"/>
          </ac:spMkLst>
        </pc:spChg>
        <pc:spChg chg="add del mod">
          <ac:chgData name="Ngan Menegay" userId="38e5bce2-e9fd-4762-972e-d0657931c084" providerId="ADAL" clId="{345E27D1-CC69-4843-89F5-B08808E109D5}" dt="2020-02-24T19:23:38.060" v="425" actId="478"/>
          <ac:spMkLst>
            <pc:docMk/>
            <pc:sldMk cId="3773650280" sldId="2191"/>
            <ac:spMk id="5" creationId="{9BBB7EAE-9DA1-4C13-8942-B7C116400829}"/>
          </ac:spMkLst>
        </pc:spChg>
        <pc:spChg chg="mod">
          <ac:chgData name="Ngan Menegay" userId="38e5bce2-e9fd-4762-972e-d0657931c084" providerId="ADAL" clId="{345E27D1-CC69-4843-89F5-B08808E109D5}" dt="2020-02-24T18:47:37.250" v="35" actId="20577"/>
          <ac:spMkLst>
            <pc:docMk/>
            <pc:sldMk cId="3773650280" sldId="2191"/>
            <ac:spMk id="44" creationId="{18AD3D8A-2ACD-4006-8214-330AC6DF319E}"/>
          </ac:spMkLst>
        </pc:spChg>
        <pc:spChg chg="mod">
          <ac:chgData name="Ngan Menegay" userId="38e5bce2-e9fd-4762-972e-d0657931c084" providerId="ADAL" clId="{345E27D1-CC69-4843-89F5-B08808E109D5}" dt="2020-02-24T18:59:17.857" v="138" actId="20577"/>
          <ac:spMkLst>
            <pc:docMk/>
            <pc:sldMk cId="3773650280" sldId="2191"/>
            <ac:spMk id="49" creationId="{EF97C283-105B-429B-8264-0833F1CA09D4}"/>
          </ac:spMkLst>
        </pc:spChg>
      </pc:sldChg>
      <pc:sldChg chg="modSp del">
        <pc:chgData name="Ngan Menegay" userId="38e5bce2-e9fd-4762-972e-d0657931c084" providerId="ADAL" clId="{345E27D1-CC69-4843-89F5-B08808E109D5}" dt="2020-02-24T18:55:46.891" v="134" actId="47"/>
        <pc:sldMkLst>
          <pc:docMk/>
          <pc:sldMk cId="3063172289" sldId="2194"/>
        </pc:sldMkLst>
        <pc:spChg chg="mod">
          <ac:chgData name="Ngan Menegay" userId="38e5bce2-e9fd-4762-972e-d0657931c084" providerId="ADAL" clId="{345E27D1-CC69-4843-89F5-B08808E109D5}" dt="2020-02-24T18:55:27.289" v="129" actId="1076"/>
          <ac:spMkLst>
            <pc:docMk/>
            <pc:sldMk cId="3063172289" sldId="2194"/>
            <ac:spMk id="42" creationId="{D50C580B-578A-41BB-927C-B7939DFDDE8D}"/>
          </ac:spMkLst>
        </pc:spChg>
        <pc:spChg chg="mod">
          <ac:chgData name="Ngan Menegay" userId="38e5bce2-e9fd-4762-972e-d0657931c084" providerId="ADAL" clId="{345E27D1-CC69-4843-89F5-B08808E109D5}" dt="2020-02-24T18:54:27.705" v="128" actId="1076"/>
          <ac:spMkLst>
            <pc:docMk/>
            <pc:sldMk cId="3063172289" sldId="2194"/>
            <ac:spMk id="226" creationId="{710DB7A8-7074-41ED-BC70-3A98D6D79355}"/>
          </ac:spMkLst>
        </pc:spChg>
      </pc:sldChg>
      <pc:sldChg chg="del">
        <pc:chgData name="Ngan Menegay" userId="38e5bce2-e9fd-4762-972e-d0657931c084" providerId="ADAL" clId="{345E27D1-CC69-4843-89F5-B08808E109D5}" dt="2020-02-24T18:49:27.675" v="40" actId="47"/>
        <pc:sldMkLst>
          <pc:docMk/>
          <pc:sldMk cId="2255342320" sldId="2201"/>
        </pc:sldMkLst>
      </pc:sldChg>
      <pc:sldChg chg="modSp">
        <pc:chgData name="Ngan Menegay" userId="38e5bce2-e9fd-4762-972e-d0657931c084" providerId="ADAL" clId="{345E27D1-CC69-4843-89F5-B08808E109D5}" dt="2020-02-24T19:49:30.765" v="644" actId="20577"/>
        <pc:sldMkLst>
          <pc:docMk/>
          <pc:sldMk cId="813730327" sldId="2202"/>
        </pc:sldMkLst>
        <pc:spChg chg="mod">
          <ac:chgData name="Ngan Menegay" userId="38e5bce2-e9fd-4762-972e-d0657931c084" providerId="ADAL" clId="{345E27D1-CC69-4843-89F5-B08808E109D5}" dt="2020-02-24T18:50:08.813" v="60" actId="20577"/>
          <ac:spMkLst>
            <pc:docMk/>
            <pc:sldMk cId="813730327" sldId="2202"/>
            <ac:spMk id="4" creationId="{00000000-0000-0000-0000-000000000000}"/>
          </ac:spMkLst>
        </pc:spChg>
        <pc:spChg chg="mod">
          <ac:chgData name="Ngan Menegay" userId="38e5bce2-e9fd-4762-972e-d0657931c084" providerId="ADAL" clId="{345E27D1-CC69-4843-89F5-B08808E109D5}" dt="2020-02-24T19:49:30.765" v="644" actId="20577"/>
          <ac:spMkLst>
            <pc:docMk/>
            <pc:sldMk cId="813730327" sldId="2202"/>
            <ac:spMk id="5" creationId="{00000000-0000-0000-0000-000000000000}"/>
          </ac:spMkLst>
        </pc:spChg>
      </pc:sldChg>
      <pc:sldChg chg="del">
        <pc:chgData name="Ngan Menegay" userId="38e5bce2-e9fd-4762-972e-d0657931c084" providerId="ADAL" clId="{345E27D1-CC69-4843-89F5-B08808E109D5}" dt="2020-02-24T18:51:04.940" v="115" actId="47"/>
        <pc:sldMkLst>
          <pc:docMk/>
          <pc:sldMk cId="3736606341" sldId="2203"/>
        </pc:sldMkLst>
      </pc:sldChg>
      <pc:sldChg chg="modSp del">
        <pc:chgData name="Ngan Menegay" userId="38e5bce2-e9fd-4762-972e-d0657931c084" providerId="ADAL" clId="{345E27D1-CC69-4843-89F5-B08808E109D5}" dt="2020-02-24T18:55:49.954" v="135" actId="47"/>
        <pc:sldMkLst>
          <pc:docMk/>
          <pc:sldMk cId="1203215486" sldId="2209"/>
        </pc:sldMkLst>
        <pc:spChg chg="mod">
          <ac:chgData name="Ngan Menegay" userId="38e5bce2-e9fd-4762-972e-d0657931c084" providerId="ADAL" clId="{345E27D1-CC69-4843-89F5-B08808E109D5}" dt="2020-02-24T18:51:56.089" v="127" actId="122"/>
          <ac:spMkLst>
            <pc:docMk/>
            <pc:sldMk cId="1203215486" sldId="2209"/>
            <ac:spMk id="27" creationId="{6B629AD2-2EB5-4B11-99CF-BFC02281C188}"/>
          </ac:spMkLst>
        </pc:spChg>
      </pc:sldChg>
      <pc:sldChg chg="addSp delSp modSp add">
        <pc:chgData name="Ngan Menegay" userId="38e5bce2-e9fd-4762-972e-d0657931c084" providerId="ADAL" clId="{345E27D1-CC69-4843-89F5-B08808E109D5}" dt="2020-02-24T19:49:42.704" v="645" actId="478"/>
        <pc:sldMkLst>
          <pc:docMk/>
          <pc:sldMk cId="1777785360" sldId="2212"/>
        </pc:sldMkLst>
        <pc:spChg chg="mod">
          <ac:chgData name="Ngan Menegay" userId="38e5bce2-e9fd-4762-972e-d0657931c084" providerId="ADAL" clId="{345E27D1-CC69-4843-89F5-B08808E109D5}" dt="2020-02-24T19:25:14.789" v="458" actId="20577"/>
          <ac:spMkLst>
            <pc:docMk/>
            <pc:sldMk cId="1777785360" sldId="2212"/>
            <ac:spMk id="2" creationId="{22C3516E-D086-4EFC-99E6-AABECAA930DB}"/>
          </ac:spMkLst>
        </pc:spChg>
        <pc:spChg chg="del">
          <ac:chgData name="Ngan Menegay" userId="38e5bce2-e9fd-4762-972e-d0657931c084" providerId="ADAL" clId="{345E27D1-CC69-4843-89F5-B08808E109D5}" dt="2020-02-24T19:21:38.893" v="403" actId="478"/>
          <ac:spMkLst>
            <pc:docMk/>
            <pc:sldMk cId="1777785360" sldId="2212"/>
            <ac:spMk id="3" creationId="{F5BD06FE-C406-43AF-86A2-6C5AF80D3248}"/>
          </ac:spMkLst>
        </pc:spChg>
        <pc:spChg chg="add del mod">
          <ac:chgData name="Ngan Menegay" userId="38e5bce2-e9fd-4762-972e-d0657931c084" providerId="ADAL" clId="{345E27D1-CC69-4843-89F5-B08808E109D5}" dt="2020-02-24T19:49:42.704" v="645" actId="478"/>
          <ac:spMkLst>
            <pc:docMk/>
            <pc:sldMk cId="1777785360" sldId="2212"/>
            <ac:spMk id="5" creationId="{0E26E125-FC6A-4291-BF45-645B843DB091}"/>
          </ac:spMkLst>
        </pc:spChg>
        <pc:picChg chg="mod">
          <ac:chgData name="Ngan Menegay" userId="38e5bce2-e9fd-4762-972e-d0657931c084" providerId="ADAL" clId="{345E27D1-CC69-4843-89F5-B08808E109D5}" dt="2020-02-24T19:21:52.671" v="404" actId="1076"/>
          <ac:picMkLst>
            <pc:docMk/>
            <pc:sldMk cId="1777785360" sldId="2212"/>
            <ac:picMk id="26" creationId="{2D813F5E-455A-4A77-B6EA-7AFCC8D5657B}"/>
          </ac:picMkLst>
        </pc:picChg>
      </pc:sldChg>
      <pc:sldChg chg="del">
        <pc:chgData name="Ngan Menegay" userId="38e5bce2-e9fd-4762-972e-d0657931c084" providerId="ADAL" clId="{345E27D1-CC69-4843-89F5-B08808E109D5}" dt="2020-02-24T19:05:06.997" v="172" actId="47"/>
        <pc:sldMkLst>
          <pc:docMk/>
          <pc:sldMk cId="1943387270" sldId="2212"/>
        </pc:sldMkLst>
      </pc:sldChg>
      <pc:sldChg chg="modSp add">
        <pc:chgData name="Ngan Menegay" userId="38e5bce2-e9fd-4762-972e-d0657931c084" providerId="ADAL" clId="{345E27D1-CC69-4843-89F5-B08808E109D5}" dt="2020-02-24T19:38:27.159" v="612" actId="20577"/>
        <pc:sldMkLst>
          <pc:docMk/>
          <pc:sldMk cId="318579428" sldId="2213"/>
        </pc:sldMkLst>
        <pc:spChg chg="mod">
          <ac:chgData name="Ngan Menegay" userId="38e5bce2-e9fd-4762-972e-d0657931c084" providerId="ADAL" clId="{345E27D1-CC69-4843-89F5-B08808E109D5}" dt="2020-02-24T19:38:27.159" v="612" actId="20577"/>
          <ac:spMkLst>
            <pc:docMk/>
            <pc:sldMk cId="318579428" sldId="2213"/>
            <ac:spMk id="3" creationId="{F5BD06FE-C406-43AF-86A2-6C5AF80D3248}"/>
          </ac:spMkLst>
        </pc:spChg>
      </pc:sldChg>
      <pc:sldChg chg="del">
        <pc:chgData name="Ngan Menegay" userId="38e5bce2-e9fd-4762-972e-d0657931c084" providerId="ADAL" clId="{345E27D1-CC69-4843-89F5-B08808E109D5}" dt="2020-02-24T18:23:31.036" v="9" actId="47"/>
        <pc:sldMkLst>
          <pc:docMk/>
          <pc:sldMk cId="1258063241" sldId="2213"/>
        </pc:sldMkLst>
      </pc:sldChg>
      <pc:sldChg chg="addSp delSp modSp add del">
        <pc:chgData name="Ngan Menegay" userId="38e5bce2-e9fd-4762-972e-d0657931c084" providerId="ADAL" clId="{345E27D1-CC69-4843-89F5-B08808E109D5}" dt="2020-02-24T19:23:36.850" v="424"/>
        <pc:sldMkLst>
          <pc:docMk/>
          <pc:sldMk cId="3759054761" sldId="2213"/>
        </pc:sldMkLst>
        <pc:spChg chg="add del">
          <ac:chgData name="Ngan Menegay" userId="38e5bce2-e9fd-4762-972e-d0657931c084" providerId="ADAL" clId="{345E27D1-CC69-4843-89F5-B08808E109D5}" dt="2020-02-24T19:23:36.515" v="423" actId="478"/>
          <ac:spMkLst>
            <pc:docMk/>
            <pc:sldMk cId="3759054761" sldId="2213"/>
            <ac:spMk id="5" creationId="{9BBB7EAE-9DA1-4C13-8942-B7C116400829}"/>
          </ac:spMkLst>
        </pc:spChg>
        <pc:spChg chg="mod">
          <ac:chgData name="Ngan Menegay" userId="38e5bce2-e9fd-4762-972e-d0657931c084" providerId="ADAL" clId="{345E27D1-CC69-4843-89F5-B08808E109D5}" dt="2020-02-24T19:23:36.150" v="422" actId="21"/>
          <ac:spMkLst>
            <pc:docMk/>
            <pc:sldMk cId="3759054761" sldId="2213"/>
            <ac:spMk id="34" creationId="{CD15F205-A712-46D6-8F96-A0905DA4C4B8}"/>
          </ac:spMkLst>
        </pc:spChg>
      </pc:sldChg>
      <pc:sldChg chg="del">
        <pc:chgData name="Ngan Menegay" userId="38e5bce2-e9fd-4762-972e-d0657931c084" providerId="ADAL" clId="{345E27D1-CC69-4843-89F5-B08808E109D5}" dt="2020-02-24T18:23:21.986" v="6" actId="2696"/>
        <pc:sldMkLst>
          <pc:docMk/>
          <pc:sldMk cId="2316235219" sldId="2228"/>
        </pc:sldMkLst>
      </pc:sldChg>
      <pc:sldChg chg="del">
        <pc:chgData name="Ngan Menegay" userId="38e5bce2-e9fd-4762-972e-d0657931c084" providerId="ADAL" clId="{345E27D1-CC69-4843-89F5-B08808E109D5}" dt="2020-02-24T18:50:59.934" v="114" actId="47"/>
        <pc:sldMkLst>
          <pc:docMk/>
          <pc:sldMk cId="1309076521" sldId="4820"/>
        </pc:sldMkLst>
      </pc:sldChg>
      <pc:sldChg chg="del">
        <pc:chgData name="Ngan Menegay" userId="38e5bce2-e9fd-4762-972e-d0657931c084" providerId="ADAL" clId="{345E27D1-CC69-4843-89F5-B08808E109D5}" dt="2020-02-24T18:49:26.328" v="38" actId="47"/>
        <pc:sldMkLst>
          <pc:docMk/>
          <pc:sldMk cId="641094615" sldId="2076136808"/>
        </pc:sldMkLst>
      </pc:sldChg>
      <pc:sldChg chg="del">
        <pc:chgData name="Ngan Menegay" userId="38e5bce2-e9fd-4762-972e-d0657931c084" providerId="ADAL" clId="{345E27D1-CC69-4843-89F5-B08808E109D5}" dt="2020-02-24T18:49:27.029" v="39" actId="47"/>
        <pc:sldMkLst>
          <pc:docMk/>
          <pc:sldMk cId="4014300458" sldId="2076136809"/>
        </pc:sldMkLst>
      </pc:sldChg>
      <pc:sldChg chg="del">
        <pc:chgData name="Ngan Menegay" userId="38e5bce2-e9fd-4762-972e-d0657931c084" providerId="ADAL" clId="{345E27D1-CC69-4843-89F5-B08808E109D5}" dt="2020-02-24T18:23:31.572" v="10" actId="47"/>
        <pc:sldMkLst>
          <pc:docMk/>
          <pc:sldMk cId="2761289683" sldId="2076136810"/>
        </pc:sldMkLst>
      </pc:sldChg>
      <pc:sldChg chg="del">
        <pc:chgData name="Ngan Menegay" userId="38e5bce2-e9fd-4762-972e-d0657931c084" providerId="ADAL" clId="{345E27D1-CC69-4843-89F5-B08808E109D5}" dt="2020-02-24T18:23:30.374" v="8" actId="47"/>
        <pc:sldMkLst>
          <pc:docMk/>
          <pc:sldMk cId="3172690169" sldId="2076136811"/>
        </pc:sldMkLst>
      </pc:sldChg>
      <pc:sldChg chg="del">
        <pc:chgData name="Ngan Menegay" userId="38e5bce2-e9fd-4762-972e-d0657931c084" providerId="ADAL" clId="{345E27D1-CC69-4843-89F5-B08808E109D5}" dt="2020-02-24T18:24:31.373" v="18" actId="47"/>
        <pc:sldMkLst>
          <pc:docMk/>
          <pc:sldMk cId="481561157" sldId="2076136812"/>
        </pc:sldMkLst>
      </pc:sldChg>
      <pc:sldChg chg="add del ord">
        <pc:chgData name="Ngan Menegay" userId="38e5bce2-e9fd-4762-972e-d0657931c084" providerId="ADAL" clId="{345E27D1-CC69-4843-89F5-B08808E109D5}" dt="2020-02-24T18:24:50.371" v="25" actId="47"/>
        <pc:sldMkLst>
          <pc:docMk/>
          <pc:sldMk cId="2765208300" sldId="2076136813"/>
        </pc:sldMkLst>
      </pc:sldChg>
      <pc:sldMasterChg chg="delSldLayout modSldLayout">
        <pc:chgData name="Ngan Menegay" userId="38e5bce2-e9fd-4762-972e-d0657931c084" providerId="ADAL" clId="{345E27D1-CC69-4843-89F5-B08808E109D5}" dt="2020-02-24T19:14:20.494" v="204" actId="478"/>
        <pc:sldMasterMkLst>
          <pc:docMk/>
          <pc:sldMasterMk cId="3588427678" sldId="2147484229"/>
        </pc:sldMasterMkLst>
        <pc:sldLayoutChg chg="delSp">
          <pc:chgData name="Ngan Menegay" userId="38e5bce2-e9fd-4762-972e-d0657931c084" providerId="ADAL" clId="{345E27D1-CC69-4843-89F5-B08808E109D5}" dt="2020-02-24T19:13:01.719" v="199" actId="478"/>
          <pc:sldLayoutMkLst>
            <pc:docMk/>
            <pc:sldMasterMk cId="3588427678" sldId="2147484229"/>
            <pc:sldLayoutMk cId="1531337368" sldId="2147484240"/>
          </pc:sldLayoutMkLst>
          <pc:spChg chg="del">
            <ac:chgData name="Ngan Menegay" userId="38e5bce2-e9fd-4762-972e-d0657931c084" providerId="ADAL" clId="{345E27D1-CC69-4843-89F5-B08808E109D5}" dt="2020-02-24T19:13:01.719" v="199" actId="478"/>
            <ac:spMkLst>
              <pc:docMk/>
              <pc:sldMasterMk cId="3588427678" sldId="2147484229"/>
              <pc:sldLayoutMk cId="1531337368" sldId="2147484240"/>
              <ac:spMk id="5" creationId="{67AFE834-965D-46BB-AD35-6485534E8378}"/>
            </ac:spMkLst>
          </pc:spChg>
        </pc:sldLayoutChg>
        <pc:sldLayoutChg chg="delSp">
          <pc:chgData name="Ngan Menegay" userId="38e5bce2-e9fd-4762-972e-d0657931c084" providerId="ADAL" clId="{345E27D1-CC69-4843-89F5-B08808E109D5}" dt="2020-02-24T19:14:16.775" v="203" actId="478"/>
          <pc:sldLayoutMkLst>
            <pc:docMk/>
            <pc:sldMasterMk cId="3588427678" sldId="2147484229"/>
            <pc:sldLayoutMk cId="3897602530" sldId="2147484249"/>
          </pc:sldLayoutMkLst>
          <pc:spChg chg="del">
            <ac:chgData name="Ngan Menegay" userId="38e5bce2-e9fd-4762-972e-d0657931c084" providerId="ADAL" clId="{345E27D1-CC69-4843-89F5-B08808E109D5}" dt="2020-02-24T19:14:16.775" v="203" actId="478"/>
            <ac:spMkLst>
              <pc:docMk/>
              <pc:sldMasterMk cId="3588427678" sldId="2147484229"/>
              <pc:sldLayoutMk cId="3897602530" sldId="2147484249"/>
              <ac:spMk id="4" creationId="{3A80AAD6-0B67-4551-8E09-5CC8B341A820}"/>
            </ac:spMkLst>
          </pc:spChg>
        </pc:sldLayoutChg>
        <pc:sldLayoutChg chg="delSp">
          <pc:chgData name="Ngan Menegay" userId="38e5bce2-e9fd-4762-972e-d0657931c084" providerId="ADAL" clId="{345E27D1-CC69-4843-89F5-B08808E109D5}" dt="2020-02-24T19:13:09.950" v="201" actId="478"/>
          <pc:sldLayoutMkLst>
            <pc:docMk/>
            <pc:sldMasterMk cId="3588427678" sldId="2147484229"/>
            <pc:sldLayoutMk cId="2192018982" sldId="2147484474"/>
          </pc:sldLayoutMkLst>
          <pc:spChg chg="del">
            <ac:chgData name="Ngan Menegay" userId="38e5bce2-e9fd-4762-972e-d0657931c084" providerId="ADAL" clId="{345E27D1-CC69-4843-89F5-B08808E109D5}" dt="2020-02-24T19:13:09.950" v="201" actId="478"/>
            <ac:spMkLst>
              <pc:docMk/>
              <pc:sldMasterMk cId="3588427678" sldId="2147484229"/>
              <pc:sldLayoutMk cId="2192018982" sldId="2147484474"/>
              <ac:spMk id="5" creationId="{1C08635B-C0DD-495F-B861-310107245327}"/>
            </ac:spMkLst>
          </pc:spChg>
        </pc:sldLayoutChg>
        <pc:sldLayoutChg chg="delSp">
          <pc:chgData name="Ngan Menegay" userId="38e5bce2-e9fd-4762-972e-d0657931c084" providerId="ADAL" clId="{345E27D1-CC69-4843-89F5-B08808E109D5}" dt="2020-02-24T19:14:20.494" v="204" actId="478"/>
          <pc:sldLayoutMkLst>
            <pc:docMk/>
            <pc:sldMasterMk cId="3588427678" sldId="2147484229"/>
            <pc:sldLayoutMk cId="3650358238" sldId="2147484584"/>
          </pc:sldLayoutMkLst>
          <pc:spChg chg="del">
            <ac:chgData name="Ngan Menegay" userId="38e5bce2-e9fd-4762-972e-d0657931c084" providerId="ADAL" clId="{345E27D1-CC69-4843-89F5-B08808E109D5}" dt="2020-02-24T19:14:20.494" v="204" actId="478"/>
            <ac:spMkLst>
              <pc:docMk/>
              <pc:sldMasterMk cId="3588427678" sldId="2147484229"/>
              <pc:sldLayoutMk cId="3650358238" sldId="2147484584"/>
              <ac:spMk id="3" creationId="{7941EE98-1D5E-42BA-AC44-9CC0B043C811}"/>
            </ac:spMkLst>
          </pc:spChg>
        </pc:sldLayoutChg>
        <pc:sldLayoutChg chg="delSp">
          <pc:chgData name="Ngan Menegay" userId="38e5bce2-e9fd-4762-972e-d0657931c084" providerId="ADAL" clId="{345E27D1-CC69-4843-89F5-B08808E109D5}" dt="2020-02-24T19:12:42.055" v="198" actId="478"/>
          <pc:sldLayoutMkLst>
            <pc:docMk/>
            <pc:sldMasterMk cId="3588427678" sldId="2147484229"/>
            <pc:sldLayoutMk cId="3232991965" sldId="2147484710"/>
          </pc:sldLayoutMkLst>
          <pc:spChg chg="del">
            <ac:chgData name="Ngan Menegay" userId="38e5bce2-e9fd-4762-972e-d0657931c084" providerId="ADAL" clId="{345E27D1-CC69-4843-89F5-B08808E109D5}" dt="2020-02-24T19:12:42.055" v="198" actId="478"/>
            <ac:spMkLst>
              <pc:docMk/>
              <pc:sldMasterMk cId="3588427678" sldId="2147484229"/>
              <pc:sldLayoutMk cId="3232991965" sldId="2147484710"/>
              <ac:spMk id="7" creationId="{523C46B0-B5A4-4CF0-8CF6-AEFC88BC846A}"/>
            </ac:spMkLst>
          </pc:spChg>
        </pc:sldLayoutChg>
        <pc:sldLayoutChg chg="delSp">
          <pc:chgData name="Ngan Menegay" userId="38e5bce2-e9fd-4762-972e-d0657931c084" providerId="ADAL" clId="{345E27D1-CC69-4843-89F5-B08808E109D5}" dt="2020-02-24T19:13:05.807" v="200" actId="478"/>
          <pc:sldLayoutMkLst>
            <pc:docMk/>
            <pc:sldMasterMk cId="3588427678" sldId="2147484229"/>
            <pc:sldLayoutMk cId="1612453623" sldId="2147484736"/>
          </pc:sldLayoutMkLst>
          <pc:spChg chg="del">
            <ac:chgData name="Ngan Menegay" userId="38e5bce2-e9fd-4762-972e-d0657931c084" providerId="ADAL" clId="{345E27D1-CC69-4843-89F5-B08808E109D5}" dt="2020-02-24T19:13:05.807" v="200" actId="478"/>
            <ac:spMkLst>
              <pc:docMk/>
              <pc:sldMasterMk cId="3588427678" sldId="2147484229"/>
              <pc:sldLayoutMk cId="1612453623" sldId="2147484736"/>
              <ac:spMk id="6" creationId="{E6DD86A3-370B-4B16-8C94-A5F62AE9207E}"/>
            </ac:spMkLst>
          </pc:spChg>
        </pc:sldLayoutChg>
        <pc:sldLayoutChg chg="del">
          <pc:chgData name="Ngan Menegay" userId="38e5bce2-e9fd-4762-972e-d0657931c084" providerId="ADAL" clId="{345E27D1-CC69-4843-89F5-B08808E109D5}" dt="2020-02-24T18:00:05.205" v="1" actId="2696"/>
          <pc:sldLayoutMkLst>
            <pc:docMk/>
            <pc:sldMasterMk cId="3588427678" sldId="2147484229"/>
            <pc:sldLayoutMk cId="3843765267" sldId="2147484929"/>
          </pc:sldLayoutMkLst>
        </pc:sldLayoutChg>
        <pc:sldLayoutChg chg="del">
          <pc:chgData name="Ngan Menegay" userId="38e5bce2-e9fd-4762-972e-d0657931c084" providerId="ADAL" clId="{345E27D1-CC69-4843-89F5-B08808E109D5}" dt="2020-02-24T18:49:26.328" v="38" actId="47"/>
          <pc:sldLayoutMkLst>
            <pc:docMk/>
            <pc:sldMasterMk cId="3588427678" sldId="2147484229"/>
            <pc:sldLayoutMk cId="2447283381" sldId="2147484930"/>
          </pc:sldLayoutMkLst>
        </pc:sldLayoutChg>
        <pc:sldLayoutChg chg="del">
          <pc:chgData name="Ngan Menegay" userId="38e5bce2-e9fd-4762-972e-d0657931c084" providerId="ADAL" clId="{345E27D1-CC69-4843-89F5-B08808E109D5}" dt="2020-02-24T18:23:21.986" v="6" actId="2696"/>
          <pc:sldLayoutMkLst>
            <pc:docMk/>
            <pc:sldMasterMk cId="3588427678" sldId="2147484229"/>
            <pc:sldLayoutMk cId="3625320864" sldId="214748493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2/24/2020 11:59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2/24/2020 11:58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2/24/2020 11:58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318221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2/24/2020 1:30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07511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2/24/2020 1:30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13006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2/24/2020 1:21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648384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1FAE85-20FE-844F-9354-E6E61F84E3F4}" type="slidenum">
              <a:rPr lang="en-US" smtClean="0"/>
              <a:pPr/>
              <a:t>5</a:t>
            </a:fld>
            <a:endParaRPr lang="en-US"/>
          </a:p>
        </p:txBody>
      </p:sp>
    </p:spTree>
    <p:extLst>
      <p:ext uri="{BB962C8B-B14F-4D97-AF65-F5344CB8AC3E}">
        <p14:creationId xmlns:p14="http://schemas.microsoft.com/office/powerpoint/2010/main" val="124955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2/24/2020 11:58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578536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2/24/2020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8" name="Header Placeholder 7"/>
          <p:cNvSpPr>
            <a:spLocks noGrp="1"/>
          </p:cNvSpPr>
          <p:nvPr>
            <p:ph type="hdr" sz="quarter" idx="13"/>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Tech Ready 15</a:t>
            </a:r>
          </a:p>
        </p:txBody>
      </p:sp>
    </p:spTree>
    <p:extLst>
      <p:ext uri="{BB962C8B-B14F-4D97-AF65-F5344CB8AC3E}">
        <p14:creationId xmlns:p14="http://schemas.microsoft.com/office/powerpoint/2010/main" val="18404028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32AF5875-38C8-4572-8E77-08A4E94F0239}"/>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2"/>
            <a:ext cx="5724144" cy="572414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4648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4938315"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4938315"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4941888"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7" name="Freeform 5" descr="Microsoft Ready event logo">
            <a:extLst>
              <a:ext uri="{FF2B5EF4-FFF2-40B4-BE49-F238E27FC236}">
                <a16:creationId xmlns:a16="http://schemas.microsoft.com/office/drawing/2014/main" id="{6650555E-C429-4C84-ABCE-66674641F51E}"/>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66E65F2D-D7C7-4FB2-A38E-A8C8CE9A04A4}"/>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8C0608D-C5DF-4C8F-A345-553B825D1D6C}"/>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1E89225D-CFB7-443A-AFA3-DF65113A1367}"/>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4698B701-C583-404D-A223-9772F2E62B27}"/>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D706245C-2DFE-4344-AF36-AD542DFCBD7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F27B5038-E18C-4CED-8E7B-169C1071D883}"/>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4FFC6D59-6700-4CE2-83C1-BA6C1E816190}"/>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B0734EF-B97D-4C6E-BDB5-F3BDF660C1FB}"/>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2605300F-3C36-4C14-8CA0-C945DF91D166}"/>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6" name="TextBox 5">
            <a:extLst>
              <a:ext uri="{FF2B5EF4-FFF2-40B4-BE49-F238E27FC236}">
                <a16:creationId xmlns:a16="http://schemas.microsoft.com/office/drawing/2014/main" id="{4EB64180-A502-4BFE-AC8F-AFACEE48F8C5}"/>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69A9FBB7-82FE-4A06-BA9B-271739FD9E40}"/>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5" name="TextBox 4">
            <a:extLst>
              <a:ext uri="{FF2B5EF4-FFF2-40B4-BE49-F238E27FC236}">
                <a16:creationId xmlns:a16="http://schemas.microsoft.com/office/drawing/2014/main" id="{0F522476-2690-41D7-851B-16598ED260CA}"/>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CB9CDFF6-0F0E-400A-A2A3-CE7DCB6DE558}"/>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5" name="TextBox 4">
            <a:extLst>
              <a:ext uri="{FF2B5EF4-FFF2-40B4-BE49-F238E27FC236}">
                <a16:creationId xmlns:a16="http://schemas.microsoft.com/office/drawing/2014/main" id="{328606CD-3593-4644-8338-9D5CD96A58E1}"/>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9A45D002-7669-4764-88C4-C4AA63576099}"/>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7D214E74-C5C0-4211-B3A3-14F86C413DA7}"/>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B60262F5-AF76-4E0C-9A8E-5853655FC7EB}"/>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EDCA44-1EFD-4BB6-A570-ECBFA2257BFC}"/>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A1D25577-82BF-49CB-91C7-47FC0CAB47EF}"/>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C27DF1C0-D0D7-4B22-90C5-BCC268343C4F}"/>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B84499A-A638-431C-AC9E-02B157AEA739}"/>
              </a:ext>
            </a:extLst>
          </p:cNvPr>
          <p:cNvSpPr txBox="1"/>
          <p:nvPr userDrawn="1"/>
        </p:nvSpPr>
        <p:spPr>
          <a:xfrm>
            <a:off x="4648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Edit Master text styles</a:t>
            </a:r>
          </a:p>
        </p:txBody>
      </p:sp>
      <p:sp>
        <p:nvSpPr>
          <p:cNvPr id="6" name="TextBox 5">
            <a:extLst>
              <a:ext uri="{FF2B5EF4-FFF2-40B4-BE49-F238E27FC236}">
                <a16:creationId xmlns:a16="http://schemas.microsoft.com/office/drawing/2014/main" id="{A1BC657E-75EE-474B-8622-8F3582B6A4AE}"/>
              </a:ext>
            </a:extLst>
          </p:cNvPr>
          <p:cNvSpPr txBox="1"/>
          <p:nvPr userDrawn="1"/>
        </p:nvSpPr>
        <p:spPr>
          <a:xfrm>
            <a:off x="4937125"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Edit Master text styles</a:t>
            </a:r>
          </a:p>
        </p:txBody>
      </p:sp>
      <p:sp>
        <p:nvSpPr>
          <p:cNvPr id="6" name="TextBox 5">
            <a:extLst>
              <a:ext uri="{FF2B5EF4-FFF2-40B4-BE49-F238E27FC236}">
                <a16:creationId xmlns:a16="http://schemas.microsoft.com/office/drawing/2014/main" id="{5F8DF18C-10AF-4534-955B-868FD55A6C90}"/>
              </a:ext>
            </a:extLst>
          </p:cNvPr>
          <p:cNvSpPr txBox="1"/>
          <p:nvPr userDrawn="1"/>
        </p:nvSpPr>
        <p:spPr>
          <a:xfrm>
            <a:off x="4937125"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Edit Master text styles</a:t>
            </a:r>
          </a:p>
        </p:txBody>
      </p:sp>
      <p:sp>
        <p:nvSpPr>
          <p:cNvPr id="6" name="TextBox 5">
            <a:extLst>
              <a:ext uri="{FF2B5EF4-FFF2-40B4-BE49-F238E27FC236}">
                <a16:creationId xmlns:a16="http://schemas.microsoft.com/office/drawing/2014/main" id="{3DCB3753-968C-4565-970F-86113CCA0155}"/>
              </a:ext>
            </a:extLst>
          </p:cNvPr>
          <p:cNvSpPr txBox="1"/>
          <p:nvPr userDrawn="1"/>
        </p:nvSpPr>
        <p:spPr>
          <a:xfrm>
            <a:off x="4937125"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D0B9E6D6-E4E3-475F-9DAB-585DE912659B}"/>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BEA76C4C-A7C5-4FFE-8548-F2A04F394622}"/>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EB4B56C2-2A1D-4DDD-B130-FAA570FD2A4D}"/>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F328EC6E-FB1C-4C37-9653-6242AE1C7B01}"/>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4A7D1-5E24-4F0B-A260-A54A37F27080}"/>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F257E4-3EE6-48BA-8063-33335150A0D0}"/>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CBF562D2-4F8F-4373-A436-F26727DE808A}"/>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21085BF2-DDD9-4324-BF89-65D0F68CE15D}"/>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image" Target="../media/image1.emf"/><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theme" Target="../theme/theme2.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577" r:id="rId2"/>
    <p:sldLayoutId id="2147484710" r:id="rId3"/>
    <p:sldLayoutId id="2147484240" r:id="rId4"/>
    <p:sldLayoutId id="2147484736" r:id="rId5"/>
    <p:sldLayoutId id="2147484474" r:id="rId6"/>
    <p:sldLayoutId id="2147484639" r:id="rId7"/>
    <p:sldLayoutId id="2147484603" r:id="rId8"/>
    <p:sldLayoutId id="2147484751" r:id="rId9"/>
    <p:sldLayoutId id="2147484752" r:id="rId10"/>
    <p:sldLayoutId id="2147484777" r:id="rId11"/>
    <p:sldLayoutId id="2147484778" r:id="rId12"/>
    <p:sldLayoutId id="2147484779" r:id="rId13"/>
    <p:sldLayoutId id="2147484780" r:id="rId14"/>
    <p:sldLayoutId id="2147484781" r:id="rId15"/>
    <p:sldLayoutId id="2147484782" r:id="rId16"/>
    <p:sldLayoutId id="2147484783" r:id="rId17"/>
    <p:sldLayoutId id="2147484784" r:id="rId18"/>
    <p:sldLayoutId id="2147484785" r:id="rId19"/>
    <p:sldLayoutId id="2147484786" r:id="rId20"/>
    <p:sldLayoutId id="2147484787" r:id="rId21"/>
    <p:sldLayoutId id="2147484249" r:id="rId22"/>
    <p:sldLayoutId id="2147484640" r:id="rId23"/>
    <p:sldLayoutId id="2147484584" r:id="rId24"/>
    <p:sldLayoutId id="2147484583" r:id="rId25"/>
    <p:sldLayoutId id="2147484671" r:id="rId26"/>
    <p:sldLayoutId id="2147484673" r:id="rId27"/>
    <p:sldLayoutId id="2147484585" r:id="rId28"/>
    <p:sldLayoutId id="2147484299" r:id="rId29"/>
    <p:sldLayoutId id="2147484263"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2"/>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8" r:id="rId2"/>
    <p:sldLayoutId id="2147484711" r:id="rId3"/>
    <p:sldLayoutId id="2147484680" r:id="rId4"/>
    <p:sldLayoutId id="2147484737" r:id="rId5"/>
    <p:sldLayoutId id="2147484682" r:id="rId6"/>
    <p:sldLayoutId id="2147484685" r:id="rId7"/>
    <p:sldLayoutId id="2147484686" r:id="rId8"/>
    <p:sldLayoutId id="2147484764" r:id="rId9"/>
    <p:sldLayoutId id="2147484765" r:id="rId10"/>
    <p:sldLayoutId id="2147484788" r:id="rId11"/>
    <p:sldLayoutId id="2147484789" r:id="rId12"/>
    <p:sldLayoutId id="2147484790" r:id="rId13"/>
    <p:sldLayoutId id="2147484791" r:id="rId14"/>
    <p:sldLayoutId id="2147484792" r:id="rId15"/>
    <p:sldLayoutId id="2147484793" r:id="rId16"/>
    <p:sldLayoutId id="2147484794" r:id="rId17"/>
    <p:sldLayoutId id="2147484795" r:id="rId18"/>
    <p:sldLayoutId id="2147484797" r:id="rId19"/>
    <p:sldLayoutId id="2147484796" r:id="rId20"/>
    <p:sldLayoutId id="2147484798" r:id="rId21"/>
    <p:sldLayoutId id="2147484690" r:id="rId22"/>
    <p:sldLayoutId id="2147484691" r:id="rId23"/>
    <p:sldLayoutId id="2147484694" r:id="rId24"/>
    <p:sldLayoutId id="2147484695" r:id="rId25"/>
    <p:sldLayoutId id="2147484697" r:id="rId26"/>
    <p:sldLayoutId id="2147484699" r:id="rId27"/>
    <p:sldLayoutId id="2147484700" r:id="rId28"/>
    <p:sldLayoutId id="2147484701" r:id="rId29"/>
    <p:sldLayoutId id="2147484702"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zure/dev-spaces/"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hyperlink" Target="https://github.com/Azure/dev-spaces/tree/master/samples/BikeSharingApp" TargetMode="External"/><Relationship Id="rId4" Type="http://schemas.openxmlformats.org/officeDocument/2006/relationships/hyperlink" Target="https://docs.microsoft.com/en-us/azure/dev-spaces/quickstart-team-developmen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774" y="4366310"/>
            <a:ext cx="9144000" cy="498598"/>
          </a:xfrm>
        </p:spPr>
        <p:txBody>
          <a:bodyPr/>
          <a:lstStyle/>
          <a:p>
            <a:r>
              <a:rPr lang="en-US" dirty="0"/>
              <a:t>Azure Dev Spaces</a:t>
            </a:r>
          </a:p>
        </p:txBody>
      </p:sp>
      <p:pic>
        <p:nvPicPr>
          <p:cNvPr id="3" name="Picture 2">
            <a:extLst>
              <a:ext uri="{FF2B5EF4-FFF2-40B4-BE49-F238E27FC236}">
                <a16:creationId xmlns:a16="http://schemas.microsoft.com/office/drawing/2014/main" id="{3E6AAC8A-4601-4630-BB5C-CE26BE0B27BB}"/>
              </a:ext>
            </a:extLst>
          </p:cNvPr>
          <p:cNvPicPr>
            <a:picLocks noChangeAspect="1"/>
          </p:cNvPicPr>
          <p:nvPr/>
        </p:nvPicPr>
        <p:blipFill>
          <a:blip r:embed="rId3"/>
          <a:stretch>
            <a:fillRect/>
          </a:stretch>
        </p:blipFill>
        <p:spPr>
          <a:xfrm>
            <a:off x="0" y="0"/>
            <a:ext cx="12192000" cy="4121239"/>
          </a:xfrm>
          <a:prstGeom prst="rect">
            <a:avLst/>
          </a:prstGeom>
        </p:spPr>
      </p:pic>
    </p:spTree>
    <p:extLst>
      <p:ext uri="{BB962C8B-B14F-4D97-AF65-F5344CB8AC3E}">
        <p14:creationId xmlns:p14="http://schemas.microsoft.com/office/powerpoint/2010/main" val="3203852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516E-D086-4EFC-99E6-AABECAA930DB}"/>
              </a:ext>
            </a:extLst>
          </p:cNvPr>
          <p:cNvSpPr>
            <a:spLocks noGrp="1"/>
          </p:cNvSpPr>
          <p:nvPr>
            <p:ph type="title"/>
          </p:nvPr>
        </p:nvSpPr>
        <p:spPr/>
        <p:txBody>
          <a:bodyPr/>
          <a:lstStyle/>
          <a:p>
            <a:r>
              <a:rPr lang="en-US" dirty="0"/>
              <a:t>Azure Kubernetes Service Cluster</a:t>
            </a:r>
          </a:p>
        </p:txBody>
      </p:sp>
      <p:sp>
        <p:nvSpPr>
          <p:cNvPr id="28" name="Content Placeholder 27">
            <a:extLst>
              <a:ext uri="{FF2B5EF4-FFF2-40B4-BE49-F238E27FC236}">
                <a16:creationId xmlns:a16="http://schemas.microsoft.com/office/drawing/2014/main" id="{9EB4D3C8-2F94-42BC-B59C-74D5CB189C74}"/>
              </a:ext>
            </a:extLst>
          </p:cNvPr>
          <p:cNvSpPr>
            <a:spLocks noGrp="1"/>
          </p:cNvSpPr>
          <p:nvPr>
            <p:ph sz="quarter" idx="10"/>
          </p:nvPr>
        </p:nvSpPr>
        <p:spPr/>
        <p:txBody>
          <a:bodyPr/>
          <a:lstStyle/>
          <a:p>
            <a:endParaRPr lang="en-US"/>
          </a:p>
        </p:txBody>
      </p:sp>
      <p:pic>
        <p:nvPicPr>
          <p:cNvPr id="29" name="Picture 2" descr="Image result for gear icon">
            <a:extLst>
              <a:ext uri="{FF2B5EF4-FFF2-40B4-BE49-F238E27FC236}">
                <a16:creationId xmlns:a16="http://schemas.microsoft.com/office/drawing/2014/main" id="{E7DF33CB-15B2-484E-9888-9FDB08770394}"/>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098206" y="2778349"/>
            <a:ext cx="990599" cy="99059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Image result for gear icon">
            <a:extLst>
              <a:ext uri="{FF2B5EF4-FFF2-40B4-BE49-F238E27FC236}">
                <a16:creationId xmlns:a16="http://schemas.microsoft.com/office/drawing/2014/main" id="{AC0E6738-4E8D-41E3-9EE6-122405C5B34C}"/>
              </a:ext>
            </a:extLst>
          </p:cNvPr>
          <p:cNvPicPr>
            <a:picLocks noChangeAspect="1" noChangeArrowheads="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5600700" y="2778349"/>
            <a:ext cx="990599" cy="990599"/>
          </a:xfrm>
          <a:prstGeom prst="rect">
            <a:avLst/>
          </a:prstGeom>
          <a:noFill/>
          <a:effectLst>
            <a:glow>
              <a:schemeClr val="accent1">
                <a:alpha val="40000"/>
              </a:schemeClr>
            </a:glow>
          </a:effectLst>
          <a:extLst>
            <a:ext uri="{909E8E84-426E-40DD-AFC4-6F175D3DCCD1}">
              <a14:hiddenFill xmlns:a14="http://schemas.microsoft.com/office/drawing/2010/main">
                <a:solidFill>
                  <a:srgbClr val="FFFFFF"/>
                </a:solidFill>
              </a14:hiddenFill>
            </a:ext>
          </a:extLst>
        </p:spPr>
      </p:pic>
      <p:pic>
        <p:nvPicPr>
          <p:cNvPr id="31" name="Picture 2" descr="Image result for gear icon">
            <a:extLst>
              <a:ext uri="{FF2B5EF4-FFF2-40B4-BE49-F238E27FC236}">
                <a16:creationId xmlns:a16="http://schemas.microsoft.com/office/drawing/2014/main" id="{44E60752-93A0-4D84-B3AC-97149E7D353C}"/>
              </a:ext>
            </a:extLst>
          </p:cNvPr>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031991" y="2778349"/>
            <a:ext cx="990599" cy="99059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Image result for gear icon">
            <a:extLst>
              <a:ext uri="{FF2B5EF4-FFF2-40B4-BE49-F238E27FC236}">
                <a16:creationId xmlns:a16="http://schemas.microsoft.com/office/drawing/2014/main" id="{B79747E5-9C84-4097-A89B-930101A77250}"/>
              </a:ext>
            </a:extLst>
          </p:cNvPr>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8463282" y="2778349"/>
            <a:ext cx="990599" cy="990599"/>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Arrow Connector 32">
            <a:extLst>
              <a:ext uri="{FF2B5EF4-FFF2-40B4-BE49-F238E27FC236}">
                <a16:creationId xmlns:a16="http://schemas.microsoft.com/office/drawing/2014/main" id="{AA02679D-2738-4DCE-9BF1-6EB6E5FBB702}"/>
              </a:ext>
            </a:extLst>
          </p:cNvPr>
          <p:cNvCxnSpPr>
            <a:stCxn id="29" idx="3"/>
            <a:endCxn id="30" idx="1"/>
          </p:cNvCxnSpPr>
          <p:nvPr/>
        </p:nvCxnSpPr>
        <p:spPr>
          <a:xfrm>
            <a:off x="5088805" y="3273649"/>
            <a:ext cx="511895"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38B510D-ABE7-4F70-9FCB-9A3D45787755}"/>
              </a:ext>
            </a:extLst>
          </p:cNvPr>
          <p:cNvCxnSpPr/>
          <p:nvPr/>
        </p:nvCxnSpPr>
        <p:spPr>
          <a:xfrm>
            <a:off x="6591299" y="3273648"/>
            <a:ext cx="511895"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CEA87EA-6BDB-415A-B09F-F4421A24819F}"/>
              </a:ext>
            </a:extLst>
          </p:cNvPr>
          <p:cNvCxnSpPr/>
          <p:nvPr/>
        </p:nvCxnSpPr>
        <p:spPr>
          <a:xfrm>
            <a:off x="8013712" y="3273648"/>
            <a:ext cx="511895"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1B48E34-A13C-43DD-8E23-AF0E2268DB5A}"/>
              </a:ext>
            </a:extLst>
          </p:cNvPr>
          <p:cNvSpPr txBox="1"/>
          <p:nvPr/>
        </p:nvSpPr>
        <p:spPr>
          <a:xfrm>
            <a:off x="4094883" y="3842248"/>
            <a:ext cx="1491448" cy="215444"/>
          </a:xfrm>
          <a:prstGeom prst="rect">
            <a:avLst/>
          </a:prstGeom>
          <a:noFill/>
        </p:spPr>
        <p:txBody>
          <a:bodyPr wrap="square" lIns="0" tIns="0" rIns="0" bIns="0" rtlCol="0">
            <a:spAutoFit/>
          </a:bodyPr>
          <a:lstStyle/>
          <a:p>
            <a:pPr algn="l"/>
            <a:r>
              <a:rPr lang="en-US" sz="1400">
                <a:gradFill>
                  <a:gsLst>
                    <a:gs pos="2917">
                      <a:schemeClr val="tx1"/>
                    </a:gs>
                    <a:gs pos="30000">
                      <a:schemeClr val="tx1"/>
                    </a:gs>
                  </a:gsLst>
                  <a:lin ang="5400000" scaled="0"/>
                </a:gradFill>
              </a:rPr>
              <a:t>Redis Service</a:t>
            </a:r>
          </a:p>
        </p:txBody>
      </p:sp>
      <p:sp>
        <p:nvSpPr>
          <p:cNvPr id="37" name="TextBox 36">
            <a:extLst>
              <a:ext uri="{FF2B5EF4-FFF2-40B4-BE49-F238E27FC236}">
                <a16:creationId xmlns:a16="http://schemas.microsoft.com/office/drawing/2014/main" id="{AFED144B-3973-4203-BF23-EA5E6DB6084C}"/>
              </a:ext>
            </a:extLst>
          </p:cNvPr>
          <p:cNvSpPr txBox="1"/>
          <p:nvPr/>
        </p:nvSpPr>
        <p:spPr>
          <a:xfrm>
            <a:off x="5462231" y="3842248"/>
            <a:ext cx="1262776" cy="215444"/>
          </a:xfrm>
          <a:prstGeom prst="rect">
            <a:avLst/>
          </a:prstGeom>
          <a:no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Backend API</a:t>
            </a:r>
          </a:p>
        </p:txBody>
      </p:sp>
      <p:sp>
        <p:nvSpPr>
          <p:cNvPr id="38" name="TextBox 37">
            <a:extLst>
              <a:ext uri="{FF2B5EF4-FFF2-40B4-BE49-F238E27FC236}">
                <a16:creationId xmlns:a16="http://schemas.microsoft.com/office/drawing/2014/main" id="{15DAC919-0C3E-4AD3-BDBD-4D5DC32AF682}"/>
              </a:ext>
            </a:extLst>
          </p:cNvPr>
          <p:cNvSpPr txBox="1"/>
          <p:nvPr/>
        </p:nvSpPr>
        <p:spPr>
          <a:xfrm>
            <a:off x="7160100" y="3842248"/>
            <a:ext cx="734379" cy="215444"/>
          </a:xfrm>
          <a:prstGeom prst="rect">
            <a:avLst/>
          </a:prstGeom>
          <a:noFill/>
        </p:spPr>
        <p:txBody>
          <a:bodyPr wrap="square" lIns="0" tIns="0" rIns="0" bIns="0" rtlCol="0">
            <a:spAutoFit/>
          </a:bodyPr>
          <a:lstStyle/>
          <a:p>
            <a:pPr algn="l"/>
            <a:r>
              <a:rPr lang="en-US" sz="1400">
                <a:gradFill>
                  <a:gsLst>
                    <a:gs pos="2917">
                      <a:schemeClr val="tx1"/>
                    </a:gs>
                    <a:gs pos="30000">
                      <a:schemeClr val="tx1"/>
                    </a:gs>
                  </a:gsLst>
                  <a:lin ang="5400000" scaled="0"/>
                </a:gradFill>
              </a:rPr>
              <a:t>Database</a:t>
            </a:r>
          </a:p>
        </p:txBody>
      </p:sp>
      <p:sp>
        <p:nvSpPr>
          <p:cNvPr id="39" name="TextBox 38">
            <a:extLst>
              <a:ext uri="{FF2B5EF4-FFF2-40B4-BE49-F238E27FC236}">
                <a16:creationId xmlns:a16="http://schemas.microsoft.com/office/drawing/2014/main" id="{67C61AFD-81CC-4410-9CEF-9B5D727661A9}"/>
              </a:ext>
            </a:extLst>
          </p:cNvPr>
          <p:cNvSpPr txBox="1"/>
          <p:nvPr/>
        </p:nvSpPr>
        <p:spPr>
          <a:xfrm>
            <a:off x="8463282" y="3842248"/>
            <a:ext cx="1491448"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Result WebApp</a:t>
            </a:r>
          </a:p>
        </p:txBody>
      </p:sp>
      <p:sp>
        <p:nvSpPr>
          <p:cNvPr id="40" name="TextBox 39">
            <a:extLst>
              <a:ext uri="{FF2B5EF4-FFF2-40B4-BE49-F238E27FC236}">
                <a16:creationId xmlns:a16="http://schemas.microsoft.com/office/drawing/2014/main" id="{4F395481-332A-4F44-B97B-4B1550D9AE1E}"/>
              </a:ext>
            </a:extLst>
          </p:cNvPr>
          <p:cNvSpPr txBox="1"/>
          <p:nvPr/>
        </p:nvSpPr>
        <p:spPr>
          <a:xfrm>
            <a:off x="6243429" y="2756253"/>
            <a:ext cx="347870" cy="307777"/>
          </a:xfrm>
          <a:prstGeom prst="rect">
            <a:avLst/>
          </a:prstGeom>
          <a:noFill/>
        </p:spPr>
        <p:txBody>
          <a:bodyPr wrap="square" lIns="0" tIns="0" rIns="0" bIns="0" rtlCol="0">
            <a:spAutoFit/>
          </a:bodyPr>
          <a:lstStyle/>
          <a:p>
            <a:pPr algn="l"/>
            <a:r>
              <a:rPr lang="en-US" sz="2000" b="1">
                <a:gradFill>
                  <a:gsLst>
                    <a:gs pos="2917">
                      <a:schemeClr val="tx1"/>
                    </a:gs>
                    <a:gs pos="30000">
                      <a:schemeClr val="tx1"/>
                    </a:gs>
                  </a:gsLst>
                  <a:lin ang="5400000" scaled="0"/>
                </a:gradFill>
                <a:highlight>
                  <a:srgbClr val="FFFF00"/>
                </a:highlight>
              </a:rPr>
              <a:t>V2</a:t>
            </a:r>
          </a:p>
        </p:txBody>
      </p:sp>
      <p:pic>
        <p:nvPicPr>
          <p:cNvPr id="41" name="Picture 2" descr="Image result for gear icon">
            <a:extLst>
              <a:ext uri="{FF2B5EF4-FFF2-40B4-BE49-F238E27FC236}">
                <a16:creationId xmlns:a16="http://schemas.microsoft.com/office/drawing/2014/main" id="{9C5E4A59-EFA0-4EA0-9B66-69B02CA34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1235" y="2778348"/>
            <a:ext cx="990599" cy="990599"/>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68121C1C-BC99-4D9E-8375-0B6502460D36}"/>
              </a:ext>
            </a:extLst>
          </p:cNvPr>
          <p:cNvSpPr txBox="1"/>
          <p:nvPr/>
        </p:nvSpPr>
        <p:spPr>
          <a:xfrm>
            <a:off x="1967501" y="3842248"/>
            <a:ext cx="2035601" cy="215444"/>
          </a:xfrm>
          <a:prstGeom prst="rect">
            <a:avLst/>
          </a:prstGeom>
          <a:no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Front End WebApp</a:t>
            </a:r>
          </a:p>
        </p:txBody>
      </p:sp>
      <p:cxnSp>
        <p:nvCxnSpPr>
          <p:cNvPr id="43" name="Straight Arrow Connector 42">
            <a:extLst>
              <a:ext uri="{FF2B5EF4-FFF2-40B4-BE49-F238E27FC236}">
                <a16:creationId xmlns:a16="http://schemas.microsoft.com/office/drawing/2014/main" id="{4BC1E180-5BC5-4E75-8CF3-0BBF8F8EBB4E}"/>
              </a:ext>
            </a:extLst>
          </p:cNvPr>
          <p:cNvCxnSpPr/>
          <p:nvPr/>
        </p:nvCxnSpPr>
        <p:spPr>
          <a:xfrm>
            <a:off x="3591834" y="3273648"/>
            <a:ext cx="511895"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3094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8" presetClass="emph" presetSubtype="0" fill="hold" nodeType="clickEffect">
                                  <p:stCondLst>
                                    <p:cond delay="0"/>
                                  </p:stCondLst>
                                  <p:childTnLst>
                                    <p:animRot by="21600000">
                                      <p:cBhvr>
                                        <p:cTn id="36" dur="2000" fill="hold"/>
                                        <p:tgtEl>
                                          <p:spTgt spid="30"/>
                                        </p:tgtEl>
                                        <p:attrNameLst>
                                          <p:attrName>r</p:attrName>
                                        </p:attrNameLst>
                                      </p:cBhvr>
                                    </p:animRot>
                                  </p:childTnLst>
                                </p:cTn>
                              </p:par>
                            </p:childTnLst>
                          </p:cTn>
                        </p:par>
                        <p:par>
                          <p:cTn id="37" fill="hold">
                            <p:stCondLst>
                              <p:cond delay="2000"/>
                            </p:stCondLst>
                            <p:childTnLst>
                              <p:par>
                                <p:cTn id="38" presetID="1" presetClass="entr" presetSubtype="0" fill="hold" grpId="0" nodeType="afterEffect">
                                  <p:stCondLst>
                                    <p:cond delay="250"/>
                                  </p:stCondLst>
                                  <p:childTnLst>
                                    <p:set>
                                      <p:cBhvr>
                                        <p:cTn id="39"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516E-D086-4EFC-99E6-AABECAA930DB}"/>
              </a:ext>
            </a:extLst>
          </p:cNvPr>
          <p:cNvSpPr>
            <a:spLocks noGrp="1"/>
          </p:cNvSpPr>
          <p:nvPr>
            <p:ph type="title"/>
          </p:nvPr>
        </p:nvSpPr>
        <p:spPr/>
        <p:txBody>
          <a:bodyPr/>
          <a:lstStyle/>
          <a:p>
            <a:r>
              <a:rPr lang="en-US" dirty="0"/>
              <a:t>Azure Dev Spaces</a:t>
            </a:r>
          </a:p>
        </p:txBody>
      </p:sp>
      <p:sp>
        <p:nvSpPr>
          <p:cNvPr id="3" name="Content Placeholder 2">
            <a:extLst>
              <a:ext uri="{FF2B5EF4-FFF2-40B4-BE49-F238E27FC236}">
                <a16:creationId xmlns:a16="http://schemas.microsoft.com/office/drawing/2014/main" id="{F5BD06FE-C406-43AF-86A2-6C5AF80D3248}"/>
              </a:ext>
            </a:extLst>
          </p:cNvPr>
          <p:cNvSpPr>
            <a:spLocks noGrp="1"/>
          </p:cNvSpPr>
          <p:nvPr>
            <p:ph sz="quarter" idx="10"/>
          </p:nvPr>
        </p:nvSpPr>
        <p:spPr>
          <a:xfrm>
            <a:off x="579586" y="1404594"/>
            <a:ext cx="11018838" cy="3360920"/>
          </a:xfrm>
        </p:spPr>
        <p:txBody>
          <a:bodyPr/>
          <a:lstStyle/>
          <a:p>
            <a:r>
              <a:rPr lang="en-US" dirty="0"/>
              <a:t>Your isolated playground in an AKS cluster.</a:t>
            </a:r>
          </a:p>
          <a:p>
            <a:r>
              <a:rPr lang="en-US" dirty="0"/>
              <a:t>Provides a rapid and iterative Kubernetes development experience for teams in an AKS cluster.</a:t>
            </a:r>
          </a:p>
          <a:p>
            <a:r>
              <a:rPr lang="en-US" dirty="0"/>
              <a:t>Allows debugging and testing of all components with minimal set up on the local machines.</a:t>
            </a:r>
          </a:p>
          <a:p>
            <a:r>
              <a:rPr lang="en-US" dirty="0"/>
              <a:t>Removes the need to replicate or mock up dependencies.</a:t>
            </a:r>
          </a:p>
          <a:p>
            <a:r>
              <a:rPr lang="en-US" dirty="0"/>
              <a:t>Decreases setup time for new developers on the team.</a:t>
            </a:r>
          </a:p>
        </p:txBody>
      </p:sp>
    </p:spTree>
    <p:extLst>
      <p:ext uri="{BB962C8B-B14F-4D97-AF65-F5344CB8AC3E}">
        <p14:creationId xmlns:p14="http://schemas.microsoft.com/office/powerpoint/2010/main" val="3185794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516E-D086-4EFC-99E6-AABECAA930DB}"/>
              </a:ext>
            </a:extLst>
          </p:cNvPr>
          <p:cNvSpPr>
            <a:spLocks noGrp="1"/>
          </p:cNvSpPr>
          <p:nvPr>
            <p:ph type="title"/>
          </p:nvPr>
        </p:nvSpPr>
        <p:spPr/>
        <p:txBody>
          <a:bodyPr/>
          <a:lstStyle/>
          <a:p>
            <a:r>
              <a:rPr lang="en-US" dirty="0"/>
              <a:t>Azure Dev Spaces</a:t>
            </a:r>
          </a:p>
        </p:txBody>
      </p:sp>
      <p:pic>
        <p:nvPicPr>
          <p:cNvPr id="26" name="Picture 25" descr="A screenshot of a cell phone&#10;&#10;Description automatically generated">
            <a:extLst>
              <a:ext uri="{FF2B5EF4-FFF2-40B4-BE49-F238E27FC236}">
                <a16:creationId xmlns:a16="http://schemas.microsoft.com/office/drawing/2014/main" id="{2D813F5E-455A-4A77-B6EA-7AFCC8D5657B}"/>
              </a:ext>
            </a:extLst>
          </p:cNvPr>
          <p:cNvPicPr>
            <a:picLocks noChangeAspect="1"/>
          </p:cNvPicPr>
          <p:nvPr/>
        </p:nvPicPr>
        <p:blipFill>
          <a:blip r:embed="rId3"/>
          <a:stretch>
            <a:fillRect/>
          </a:stretch>
        </p:blipFill>
        <p:spPr>
          <a:xfrm>
            <a:off x="429751" y="2429419"/>
            <a:ext cx="11327736" cy="3363917"/>
          </a:xfrm>
          <a:prstGeom prst="rect">
            <a:avLst/>
          </a:prstGeom>
        </p:spPr>
      </p:pic>
    </p:spTree>
    <p:extLst>
      <p:ext uri="{BB962C8B-B14F-4D97-AF65-F5344CB8AC3E}">
        <p14:creationId xmlns:p14="http://schemas.microsoft.com/office/powerpoint/2010/main" val="177778536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0759-6BC0-D646-94D0-1602CDD19C95}"/>
              </a:ext>
            </a:extLst>
          </p:cNvPr>
          <p:cNvSpPr>
            <a:spLocks noGrp="1"/>
          </p:cNvSpPr>
          <p:nvPr>
            <p:ph type="title"/>
          </p:nvPr>
        </p:nvSpPr>
        <p:spPr/>
        <p:txBody>
          <a:bodyPr>
            <a:normAutofit/>
          </a:bodyPr>
          <a:lstStyle/>
          <a:p>
            <a:r>
              <a:rPr lang="en-US">
                <a:solidFill>
                  <a:schemeClr val="tx1"/>
                </a:solidFill>
              </a:rPr>
              <a:t>Azure Dev Space Approach</a:t>
            </a:r>
          </a:p>
        </p:txBody>
      </p:sp>
      <p:grpSp>
        <p:nvGrpSpPr>
          <p:cNvPr id="120" name="Group 119">
            <a:extLst>
              <a:ext uri="{FF2B5EF4-FFF2-40B4-BE49-F238E27FC236}">
                <a16:creationId xmlns:a16="http://schemas.microsoft.com/office/drawing/2014/main" id="{EC1B7A84-7485-4879-819E-DA306012E241}"/>
              </a:ext>
            </a:extLst>
          </p:cNvPr>
          <p:cNvGrpSpPr/>
          <p:nvPr/>
        </p:nvGrpSpPr>
        <p:grpSpPr>
          <a:xfrm>
            <a:off x="12863119" y="1988443"/>
            <a:ext cx="1911096" cy="4005072"/>
            <a:chOff x="3241675" y="2109787"/>
            <a:chExt cx="1614488" cy="4005072"/>
          </a:xfrm>
        </p:grpSpPr>
        <p:grpSp>
          <p:nvGrpSpPr>
            <p:cNvPr id="121" name="Group 120">
              <a:extLst>
                <a:ext uri="{FF2B5EF4-FFF2-40B4-BE49-F238E27FC236}">
                  <a16:creationId xmlns:a16="http://schemas.microsoft.com/office/drawing/2014/main" id="{5000A011-AF2B-4E54-9FD5-0C9E9A1FD7AF}"/>
                </a:ext>
              </a:extLst>
            </p:cNvPr>
            <p:cNvGrpSpPr/>
            <p:nvPr/>
          </p:nvGrpSpPr>
          <p:grpSpPr>
            <a:xfrm>
              <a:off x="4398963" y="2109787"/>
              <a:ext cx="457200" cy="667512"/>
              <a:chOff x="6352127" y="2012135"/>
              <a:chExt cx="381000" cy="574040"/>
            </a:xfrm>
          </p:grpSpPr>
          <p:sp>
            <p:nvSpPr>
              <p:cNvPr id="148" name="object 3">
                <a:extLst>
                  <a:ext uri="{FF2B5EF4-FFF2-40B4-BE49-F238E27FC236}">
                    <a16:creationId xmlns:a16="http://schemas.microsoft.com/office/drawing/2014/main" id="{7B30D511-EC04-4701-81EB-2FBB70F1FD7F}"/>
                  </a:ext>
                </a:extLst>
              </p:cNvPr>
              <p:cNvSpPr/>
              <p:nvPr/>
            </p:nvSpPr>
            <p:spPr>
              <a:xfrm>
                <a:off x="6352127" y="2012135"/>
                <a:ext cx="381000" cy="191558"/>
              </a:xfrm>
              <a:custGeom>
                <a:avLst/>
                <a:gdLst/>
                <a:ahLst/>
                <a:cxnLst/>
                <a:rect l="l" t="t" r="r" b="b"/>
                <a:pathLst>
                  <a:path w="457200" h="229869">
                    <a:moveTo>
                      <a:pt x="0" y="229488"/>
                    </a:moveTo>
                    <a:lnTo>
                      <a:pt x="456907" y="229488"/>
                    </a:lnTo>
                    <a:lnTo>
                      <a:pt x="456907" y="0"/>
                    </a:lnTo>
                    <a:lnTo>
                      <a:pt x="0" y="0"/>
                    </a:lnTo>
                    <a:lnTo>
                      <a:pt x="0" y="229488"/>
                    </a:lnTo>
                    <a:close/>
                  </a:path>
                </a:pathLst>
              </a:custGeom>
              <a:solidFill>
                <a:srgbClr val="FFF788"/>
              </a:solidFill>
            </p:spPr>
            <p:txBody>
              <a:bodyPr wrap="square" lIns="91440" tIns="91440" rIns="0" bIns="0" rtlCol="0">
                <a:noAutofit/>
              </a:bodyPr>
              <a:lstStyle/>
              <a:p>
                <a:pPr defTabSz="914344">
                  <a:defRPr/>
                </a:pPr>
                <a:endParaRPr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endParaRPr>
              </a:p>
            </p:txBody>
          </p:sp>
          <p:sp>
            <p:nvSpPr>
              <p:cNvPr id="149" name="object 4">
                <a:extLst>
                  <a:ext uri="{FF2B5EF4-FFF2-40B4-BE49-F238E27FC236}">
                    <a16:creationId xmlns:a16="http://schemas.microsoft.com/office/drawing/2014/main" id="{2F95FB96-6057-4B86-9B7D-0D4AE15ED1D2}"/>
                  </a:ext>
                </a:extLst>
              </p:cNvPr>
              <p:cNvSpPr/>
              <p:nvPr/>
            </p:nvSpPr>
            <p:spPr>
              <a:xfrm>
                <a:off x="6352127" y="2394617"/>
                <a:ext cx="381000" cy="191558"/>
              </a:xfrm>
              <a:custGeom>
                <a:avLst/>
                <a:gdLst/>
                <a:ahLst/>
                <a:cxnLst/>
                <a:rect l="l" t="t" r="r" b="b"/>
                <a:pathLst>
                  <a:path w="457200" h="229869">
                    <a:moveTo>
                      <a:pt x="0" y="229488"/>
                    </a:moveTo>
                    <a:lnTo>
                      <a:pt x="456907" y="229488"/>
                    </a:lnTo>
                    <a:lnTo>
                      <a:pt x="456907" y="0"/>
                    </a:lnTo>
                    <a:lnTo>
                      <a:pt x="0" y="0"/>
                    </a:lnTo>
                    <a:lnTo>
                      <a:pt x="0" y="229488"/>
                    </a:lnTo>
                    <a:close/>
                  </a:path>
                </a:pathLst>
              </a:custGeom>
              <a:solidFill>
                <a:srgbClr val="CBBF28"/>
              </a:solidFill>
            </p:spPr>
            <p:txBody>
              <a:bodyPr wrap="square" lIns="91440" tIns="91440" rIns="0" bIns="0" rtlCol="0">
                <a:noAutofit/>
              </a:bodyPr>
              <a:lstStyle/>
              <a:p>
                <a:pPr defTabSz="914344">
                  <a:defRPr/>
                </a:pPr>
                <a:endParaRPr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endParaRPr>
              </a:p>
            </p:txBody>
          </p:sp>
          <p:sp>
            <p:nvSpPr>
              <p:cNvPr id="150" name="object 5">
                <a:extLst>
                  <a:ext uri="{FF2B5EF4-FFF2-40B4-BE49-F238E27FC236}">
                    <a16:creationId xmlns:a16="http://schemas.microsoft.com/office/drawing/2014/main" id="{3394C7E4-4572-4906-991C-D46354EB2DC2}"/>
                  </a:ext>
                </a:extLst>
              </p:cNvPr>
              <p:cNvSpPr/>
              <p:nvPr/>
            </p:nvSpPr>
            <p:spPr>
              <a:xfrm>
                <a:off x="6352127" y="2203376"/>
                <a:ext cx="381000" cy="191558"/>
              </a:xfrm>
              <a:custGeom>
                <a:avLst/>
                <a:gdLst/>
                <a:ahLst/>
                <a:cxnLst/>
                <a:rect l="l" t="t" r="r" b="b"/>
                <a:pathLst>
                  <a:path w="457200" h="229869">
                    <a:moveTo>
                      <a:pt x="0" y="229488"/>
                    </a:moveTo>
                    <a:lnTo>
                      <a:pt x="456907" y="229488"/>
                    </a:lnTo>
                    <a:lnTo>
                      <a:pt x="456907" y="0"/>
                    </a:lnTo>
                    <a:lnTo>
                      <a:pt x="0" y="0"/>
                    </a:lnTo>
                    <a:lnTo>
                      <a:pt x="0" y="229488"/>
                    </a:lnTo>
                    <a:close/>
                  </a:path>
                </a:pathLst>
              </a:custGeom>
              <a:solidFill>
                <a:srgbClr val="EEE031"/>
              </a:solidFill>
            </p:spPr>
            <p:txBody>
              <a:bodyPr wrap="square" lIns="91440" tIns="91440" rIns="0" bIns="0" rtlCol="0">
                <a:noAutofit/>
              </a:bodyPr>
              <a:lstStyle/>
              <a:p>
                <a:pPr defTabSz="914344">
                  <a:defRPr/>
                </a:pPr>
                <a:endParaRPr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endParaRPr>
              </a:p>
            </p:txBody>
          </p:sp>
        </p:grpSp>
        <p:grpSp>
          <p:nvGrpSpPr>
            <p:cNvPr id="122" name="Group 121">
              <a:extLst>
                <a:ext uri="{FF2B5EF4-FFF2-40B4-BE49-F238E27FC236}">
                  <a16:creationId xmlns:a16="http://schemas.microsoft.com/office/drawing/2014/main" id="{49A3ADDF-BC96-4F55-B20A-E854CC37F8CB}"/>
                </a:ext>
              </a:extLst>
            </p:cNvPr>
            <p:cNvGrpSpPr/>
            <p:nvPr/>
          </p:nvGrpSpPr>
          <p:grpSpPr>
            <a:xfrm>
              <a:off x="4398963" y="2777299"/>
              <a:ext cx="457200" cy="667512"/>
              <a:chOff x="6352127" y="2585858"/>
              <a:chExt cx="381000" cy="574050"/>
            </a:xfrm>
          </p:grpSpPr>
          <p:sp>
            <p:nvSpPr>
              <p:cNvPr id="145" name="object 6">
                <a:extLst>
                  <a:ext uri="{FF2B5EF4-FFF2-40B4-BE49-F238E27FC236}">
                    <a16:creationId xmlns:a16="http://schemas.microsoft.com/office/drawing/2014/main" id="{AFB048ED-4DC6-487C-8813-1C0FBFABE795}"/>
                  </a:ext>
                </a:extLst>
              </p:cNvPr>
              <p:cNvSpPr/>
              <p:nvPr/>
            </p:nvSpPr>
            <p:spPr>
              <a:xfrm>
                <a:off x="6352127" y="2585858"/>
                <a:ext cx="381000" cy="191558"/>
              </a:xfrm>
              <a:custGeom>
                <a:avLst/>
                <a:gdLst/>
                <a:ahLst/>
                <a:cxnLst/>
                <a:rect l="l" t="t" r="r" b="b"/>
                <a:pathLst>
                  <a:path w="457200" h="229869">
                    <a:moveTo>
                      <a:pt x="0" y="229488"/>
                    </a:moveTo>
                    <a:lnTo>
                      <a:pt x="456907" y="229488"/>
                    </a:lnTo>
                    <a:lnTo>
                      <a:pt x="456907" y="0"/>
                    </a:lnTo>
                    <a:lnTo>
                      <a:pt x="0" y="0"/>
                    </a:lnTo>
                    <a:lnTo>
                      <a:pt x="0" y="229488"/>
                    </a:lnTo>
                    <a:close/>
                  </a:path>
                </a:pathLst>
              </a:custGeom>
              <a:solidFill>
                <a:srgbClr val="FEC94E"/>
              </a:solidFill>
            </p:spPr>
            <p:txBody>
              <a:bodyPr wrap="square" lIns="91440" tIns="91440" rIns="0" bIns="0" rtlCol="0">
                <a:noAutofit/>
              </a:bodyPr>
              <a:lstStyle/>
              <a:p>
                <a:pPr defTabSz="914344">
                  <a:defRPr/>
                </a:pPr>
                <a:endParaRPr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endParaRPr>
              </a:p>
            </p:txBody>
          </p:sp>
          <p:sp>
            <p:nvSpPr>
              <p:cNvPr id="146" name="object 7">
                <a:extLst>
                  <a:ext uri="{FF2B5EF4-FFF2-40B4-BE49-F238E27FC236}">
                    <a16:creationId xmlns:a16="http://schemas.microsoft.com/office/drawing/2014/main" id="{FCB0189B-A719-4748-AA9F-122CB20FE296}"/>
                  </a:ext>
                </a:extLst>
              </p:cNvPr>
              <p:cNvSpPr/>
              <p:nvPr/>
            </p:nvSpPr>
            <p:spPr>
              <a:xfrm>
                <a:off x="6352127" y="2968350"/>
                <a:ext cx="381000" cy="191558"/>
              </a:xfrm>
              <a:custGeom>
                <a:avLst/>
                <a:gdLst/>
                <a:ahLst/>
                <a:cxnLst/>
                <a:rect l="l" t="t" r="r" b="b"/>
                <a:pathLst>
                  <a:path w="457200" h="229870">
                    <a:moveTo>
                      <a:pt x="0" y="229488"/>
                    </a:moveTo>
                    <a:lnTo>
                      <a:pt x="456907" y="229488"/>
                    </a:lnTo>
                    <a:lnTo>
                      <a:pt x="456907" y="0"/>
                    </a:lnTo>
                    <a:lnTo>
                      <a:pt x="0" y="0"/>
                    </a:lnTo>
                    <a:lnTo>
                      <a:pt x="0" y="229488"/>
                    </a:lnTo>
                    <a:close/>
                  </a:path>
                </a:pathLst>
              </a:custGeom>
              <a:solidFill>
                <a:srgbClr val="C58D1F"/>
              </a:solidFill>
            </p:spPr>
            <p:txBody>
              <a:bodyPr wrap="square" lIns="91440" tIns="91440" rIns="0" bIns="0" rtlCol="0">
                <a:noAutofit/>
              </a:bodyPr>
              <a:lstStyle/>
              <a:p>
                <a:pPr defTabSz="914344">
                  <a:defRPr/>
                </a:pPr>
                <a:endParaRPr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endParaRPr>
              </a:p>
            </p:txBody>
          </p:sp>
          <p:sp>
            <p:nvSpPr>
              <p:cNvPr id="147" name="object 8">
                <a:extLst>
                  <a:ext uri="{FF2B5EF4-FFF2-40B4-BE49-F238E27FC236}">
                    <a16:creationId xmlns:a16="http://schemas.microsoft.com/office/drawing/2014/main" id="{C976F7C1-2894-48D7-A77F-558468E6D46B}"/>
                  </a:ext>
                </a:extLst>
              </p:cNvPr>
              <p:cNvSpPr/>
              <p:nvPr/>
            </p:nvSpPr>
            <p:spPr>
              <a:xfrm>
                <a:off x="6352127" y="2777104"/>
                <a:ext cx="381000" cy="191558"/>
              </a:xfrm>
              <a:custGeom>
                <a:avLst/>
                <a:gdLst/>
                <a:ahLst/>
                <a:cxnLst/>
                <a:rect l="l" t="t" r="r" b="b"/>
                <a:pathLst>
                  <a:path w="457200" h="229870">
                    <a:moveTo>
                      <a:pt x="0" y="229488"/>
                    </a:moveTo>
                    <a:lnTo>
                      <a:pt x="456907" y="229488"/>
                    </a:lnTo>
                    <a:lnTo>
                      <a:pt x="456907" y="0"/>
                    </a:lnTo>
                    <a:lnTo>
                      <a:pt x="0" y="0"/>
                    </a:lnTo>
                    <a:lnTo>
                      <a:pt x="0" y="229488"/>
                    </a:lnTo>
                    <a:close/>
                  </a:path>
                </a:pathLst>
              </a:custGeom>
              <a:solidFill>
                <a:srgbClr val="EDAC28"/>
              </a:solidFill>
            </p:spPr>
            <p:txBody>
              <a:bodyPr wrap="square" lIns="91440" tIns="91440" rIns="0" bIns="0" rtlCol="0">
                <a:noAutofit/>
              </a:bodyPr>
              <a:lstStyle/>
              <a:p>
                <a:pPr defTabSz="914344">
                  <a:defRPr/>
                </a:pPr>
                <a:endParaRPr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endParaRPr>
              </a:p>
            </p:txBody>
          </p:sp>
        </p:grpSp>
        <p:sp>
          <p:nvSpPr>
            <p:cNvPr id="123" name="object 9">
              <a:extLst>
                <a:ext uri="{FF2B5EF4-FFF2-40B4-BE49-F238E27FC236}">
                  <a16:creationId xmlns:a16="http://schemas.microsoft.com/office/drawing/2014/main" id="{F38808E8-13C6-40DB-A75B-E885AFE368F1}"/>
                </a:ext>
              </a:extLst>
            </p:cNvPr>
            <p:cNvSpPr/>
            <p:nvPr/>
          </p:nvSpPr>
          <p:spPr>
            <a:xfrm>
              <a:off x="3241675" y="2109787"/>
              <a:ext cx="1157288" cy="667512"/>
            </a:xfrm>
            <a:custGeom>
              <a:avLst/>
              <a:gdLst/>
              <a:ahLst/>
              <a:cxnLst/>
              <a:rect l="l" t="t" r="r" b="b"/>
              <a:pathLst>
                <a:path w="1048385" h="688975">
                  <a:moveTo>
                    <a:pt x="0" y="688479"/>
                  </a:moveTo>
                  <a:lnTo>
                    <a:pt x="1048016" y="688479"/>
                  </a:lnTo>
                  <a:lnTo>
                    <a:pt x="1048016" y="0"/>
                  </a:lnTo>
                  <a:lnTo>
                    <a:pt x="0" y="0"/>
                  </a:lnTo>
                  <a:lnTo>
                    <a:pt x="0" y="688479"/>
                  </a:lnTo>
                  <a:close/>
                </a:path>
              </a:pathLst>
            </a:custGeom>
            <a:solidFill>
              <a:srgbClr val="FFF100"/>
            </a:solidFill>
          </p:spPr>
          <p:txBody>
            <a:bodyPr wrap="square" lIns="91440" tIns="91440" rIns="0" bIns="0" rtlCol="0">
              <a:noAutofit/>
            </a:bodyPr>
            <a:lstStyle/>
            <a:p>
              <a:pPr marL="10582" defTabSz="914344">
                <a:spcBef>
                  <a:spcPts val="83"/>
                </a:spcBef>
                <a:defRPr/>
              </a:pPr>
              <a:r>
                <a:rPr lang="en-US" sz="800">
                  <a:gradFill>
                    <a:gsLst>
                      <a:gs pos="27434">
                        <a:srgbClr val="1A1A1A"/>
                      </a:gs>
                      <a:gs pos="53000">
                        <a:srgbClr val="1A1A1A"/>
                      </a:gs>
                    </a:gsLst>
                    <a:lin ang="5400000" scaled="0"/>
                  </a:gradFill>
                  <a:latin typeface="Segoe UI Semibold" panose="020B0702040204020203" pitchFamily="34" charset="0"/>
                  <a:cs typeface="Segoe UI Semibold" panose="020B0702040204020203" pitchFamily="34" charset="0"/>
                </a:rPr>
                <a:t>Light yellow</a:t>
              </a:r>
            </a:p>
          </p:txBody>
        </p:sp>
        <p:sp>
          <p:nvSpPr>
            <p:cNvPr id="124" name="object 11">
              <a:extLst>
                <a:ext uri="{FF2B5EF4-FFF2-40B4-BE49-F238E27FC236}">
                  <a16:creationId xmlns:a16="http://schemas.microsoft.com/office/drawing/2014/main" id="{8CB32400-A9B6-41A8-AA5D-25A9C153F0FC}"/>
                </a:ext>
              </a:extLst>
            </p:cNvPr>
            <p:cNvSpPr/>
            <p:nvPr/>
          </p:nvSpPr>
          <p:spPr>
            <a:xfrm>
              <a:off x="3241675" y="2777299"/>
              <a:ext cx="1157288" cy="667512"/>
            </a:xfrm>
            <a:custGeom>
              <a:avLst/>
              <a:gdLst/>
              <a:ahLst/>
              <a:cxnLst/>
              <a:rect l="l" t="t" r="r" b="b"/>
              <a:pathLst>
                <a:path w="1048385" h="688975">
                  <a:moveTo>
                    <a:pt x="0" y="688479"/>
                  </a:moveTo>
                  <a:lnTo>
                    <a:pt x="1048016" y="688479"/>
                  </a:lnTo>
                  <a:lnTo>
                    <a:pt x="1048016" y="0"/>
                  </a:lnTo>
                  <a:lnTo>
                    <a:pt x="0" y="0"/>
                  </a:lnTo>
                  <a:lnTo>
                    <a:pt x="0" y="688479"/>
                  </a:lnTo>
                  <a:close/>
                </a:path>
              </a:pathLst>
            </a:custGeom>
            <a:solidFill>
              <a:srgbClr val="FFB900"/>
            </a:solidFill>
          </p:spPr>
          <p:txBody>
            <a:bodyPr wrap="square" lIns="91440" tIns="91440" rIns="0" bIns="0" rtlCol="0">
              <a:noAutofit/>
            </a:bodyPr>
            <a:lstStyle/>
            <a:p>
              <a:pPr marL="10582" defTabSz="914344">
                <a:spcBef>
                  <a:spcPts val="83"/>
                </a:spcBef>
                <a:defRPr/>
              </a:pPr>
              <a:r>
                <a:rPr lang="en-US" sz="800">
                  <a:gradFill>
                    <a:gsLst>
                      <a:gs pos="27434">
                        <a:srgbClr val="1A1A1A"/>
                      </a:gs>
                      <a:gs pos="53000">
                        <a:srgbClr val="1A1A1A"/>
                      </a:gs>
                    </a:gsLst>
                    <a:lin ang="5400000" scaled="0"/>
                  </a:gradFill>
                  <a:latin typeface="Segoe UI Semibold" panose="020B0702040204020203" pitchFamily="34" charset="0"/>
                  <a:cs typeface="Segoe UI Semibold" panose="020B0702040204020203" pitchFamily="34" charset="0"/>
                </a:rPr>
                <a:t>Yellow</a:t>
              </a:r>
              <a:br>
                <a:rPr lang="en-US" sz="800">
                  <a:gradFill>
                    <a:gsLst>
                      <a:gs pos="27434">
                        <a:srgbClr val="1A1A1A"/>
                      </a:gs>
                      <a:gs pos="53000">
                        <a:srgbClr val="1A1A1A"/>
                      </a:gs>
                    </a:gsLst>
                    <a:lin ang="5400000" scaled="0"/>
                  </a:gradFill>
                  <a:latin typeface="Segoe UI Semibold" panose="020B0702040204020203" pitchFamily="34" charset="0"/>
                  <a:cs typeface="Segoe UI Semibold" panose="020B0702040204020203" pitchFamily="34" charset="0"/>
                </a:rPr>
              </a:br>
              <a:r>
                <a:rPr lang="en-US" sz="800">
                  <a:gradFill>
                    <a:gsLst>
                      <a:gs pos="27434">
                        <a:srgbClr val="1A1A1A"/>
                      </a:gs>
                      <a:gs pos="53000">
                        <a:srgbClr val="1A1A1A"/>
                      </a:gs>
                    </a:gsLst>
                    <a:lin ang="5400000" scaled="0"/>
                  </a:gradFill>
                  <a:latin typeface="Segoe UI Semibold" panose="020B0702040204020203" pitchFamily="34" charset="0"/>
                  <a:cs typeface="Segoe UI Semibold" panose="020B0702040204020203" pitchFamily="34" charset="0"/>
                </a:rPr>
                <a:t>(Primary brand color)</a:t>
              </a:r>
            </a:p>
          </p:txBody>
        </p:sp>
        <p:grpSp>
          <p:nvGrpSpPr>
            <p:cNvPr id="125" name="Group 124">
              <a:extLst>
                <a:ext uri="{FF2B5EF4-FFF2-40B4-BE49-F238E27FC236}">
                  <a16:creationId xmlns:a16="http://schemas.microsoft.com/office/drawing/2014/main" id="{19BEFF04-7B7E-4E0E-9EEB-28A4600B7367}"/>
                </a:ext>
              </a:extLst>
            </p:cNvPr>
            <p:cNvGrpSpPr/>
            <p:nvPr/>
          </p:nvGrpSpPr>
          <p:grpSpPr>
            <a:xfrm>
              <a:off x="4398963" y="4779835"/>
              <a:ext cx="457200" cy="667512"/>
              <a:chOff x="6352127" y="4420055"/>
              <a:chExt cx="381000" cy="570854"/>
            </a:xfrm>
          </p:grpSpPr>
          <p:sp>
            <p:nvSpPr>
              <p:cNvPr id="142" name="object 13">
                <a:extLst>
                  <a:ext uri="{FF2B5EF4-FFF2-40B4-BE49-F238E27FC236}">
                    <a16:creationId xmlns:a16="http://schemas.microsoft.com/office/drawing/2014/main" id="{418B8009-065E-4FAB-AFA9-7ED0A834AAB0}"/>
                  </a:ext>
                </a:extLst>
              </p:cNvPr>
              <p:cNvSpPr/>
              <p:nvPr/>
            </p:nvSpPr>
            <p:spPr>
              <a:xfrm>
                <a:off x="6352127" y="4420055"/>
                <a:ext cx="381000" cy="190500"/>
              </a:xfrm>
              <a:custGeom>
                <a:avLst/>
                <a:gdLst/>
                <a:ahLst/>
                <a:cxnLst/>
                <a:rect l="l" t="t" r="r" b="b"/>
                <a:pathLst>
                  <a:path w="457200" h="228600">
                    <a:moveTo>
                      <a:pt x="0" y="228219"/>
                    </a:moveTo>
                    <a:lnTo>
                      <a:pt x="456907" y="228219"/>
                    </a:lnTo>
                    <a:lnTo>
                      <a:pt x="456907" y="0"/>
                    </a:lnTo>
                    <a:lnTo>
                      <a:pt x="0" y="0"/>
                    </a:lnTo>
                    <a:lnTo>
                      <a:pt x="0" y="228219"/>
                    </a:lnTo>
                    <a:close/>
                  </a:path>
                </a:pathLst>
              </a:custGeom>
              <a:solidFill>
                <a:srgbClr val="FDA84C"/>
              </a:solidFill>
            </p:spPr>
            <p:txBody>
              <a:bodyPr wrap="square" lIns="91440" tIns="91440" rIns="0" bIns="0" rtlCol="0">
                <a:noAutofit/>
              </a:bodyPr>
              <a:lstStyle/>
              <a:p>
                <a:pPr defTabSz="914344">
                  <a:defRPr/>
                </a:pPr>
                <a:endParaRPr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endParaRPr>
              </a:p>
            </p:txBody>
          </p:sp>
          <p:sp>
            <p:nvSpPr>
              <p:cNvPr id="143" name="object 14">
                <a:extLst>
                  <a:ext uri="{FF2B5EF4-FFF2-40B4-BE49-F238E27FC236}">
                    <a16:creationId xmlns:a16="http://schemas.microsoft.com/office/drawing/2014/main" id="{95B948DF-1742-42BF-B2E5-25E1B8E64985}"/>
                  </a:ext>
                </a:extLst>
              </p:cNvPr>
              <p:cNvSpPr/>
              <p:nvPr/>
            </p:nvSpPr>
            <p:spPr>
              <a:xfrm>
                <a:off x="6352127" y="4800409"/>
                <a:ext cx="381000" cy="190500"/>
              </a:xfrm>
              <a:custGeom>
                <a:avLst/>
                <a:gdLst/>
                <a:ahLst/>
                <a:cxnLst/>
                <a:rect l="l" t="t" r="r" b="b"/>
                <a:pathLst>
                  <a:path w="457200" h="228600">
                    <a:moveTo>
                      <a:pt x="0" y="228219"/>
                    </a:moveTo>
                    <a:lnTo>
                      <a:pt x="456907" y="228219"/>
                    </a:lnTo>
                    <a:lnTo>
                      <a:pt x="456907" y="0"/>
                    </a:lnTo>
                    <a:lnTo>
                      <a:pt x="0" y="0"/>
                    </a:lnTo>
                    <a:lnTo>
                      <a:pt x="0" y="228219"/>
                    </a:lnTo>
                    <a:close/>
                  </a:path>
                </a:pathLst>
              </a:custGeom>
              <a:solidFill>
                <a:srgbClr val="B76818"/>
              </a:solidFill>
            </p:spPr>
            <p:txBody>
              <a:bodyPr wrap="square" lIns="91440" tIns="91440" rIns="0" bIns="0" rtlCol="0">
                <a:noAutofit/>
              </a:bodyPr>
              <a:lstStyle/>
              <a:p>
                <a:pPr defTabSz="914344">
                  <a:defRPr/>
                </a:pPr>
                <a:endParaRPr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endParaRPr>
              </a:p>
            </p:txBody>
          </p:sp>
          <p:sp>
            <p:nvSpPr>
              <p:cNvPr id="144" name="object 15">
                <a:extLst>
                  <a:ext uri="{FF2B5EF4-FFF2-40B4-BE49-F238E27FC236}">
                    <a16:creationId xmlns:a16="http://schemas.microsoft.com/office/drawing/2014/main" id="{9ADF0A31-6DD5-4BB8-93AF-FA4C68381989}"/>
                  </a:ext>
                </a:extLst>
              </p:cNvPr>
              <p:cNvSpPr/>
              <p:nvPr/>
            </p:nvSpPr>
            <p:spPr>
              <a:xfrm>
                <a:off x="6352127" y="4610238"/>
                <a:ext cx="381000" cy="190500"/>
              </a:xfrm>
              <a:custGeom>
                <a:avLst/>
                <a:gdLst/>
                <a:ahLst/>
                <a:cxnLst/>
                <a:rect l="l" t="t" r="r" b="b"/>
                <a:pathLst>
                  <a:path w="457200" h="228600">
                    <a:moveTo>
                      <a:pt x="0" y="228218"/>
                    </a:moveTo>
                    <a:lnTo>
                      <a:pt x="456907" y="228218"/>
                    </a:lnTo>
                    <a:lnTo>
                      <a:pt x="456907" y="0"/>
                    </a:lnTo>
                    <a:lnTo>
                      <a:pt x="0" y="0"/>
                    </a:lnTo>
                    <a:lnTo>
                      <a:pt x="0" y="228218"/>
                    </a:lnTo>
                    <a:close/>
                  </a:path>
                </a:pathLst>
              </a:custGeom>
              <a:solidFill>
                <a:srgbClr val="ED8422"/>
              </a:solidFill>
            </p:spPr>
            <p:txBody>
              <a:bodyPr wrap="square" lIns="91440" tIns="91440" rIns="0" bIns="0" rtlCol="0">
                <a:noAutofit/>
              </a:bodyPr>
              <a:lstStyle/>
              <a:p>
                <a:pPr defTabSz="914344">
                  <a:defRPr/>
                </a:pPr>
                <a:endParaRPr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endParaRPr>
              </a:p>
            </p:txBody>
          </p:sp>
        </p:grpSp>
        <p:grpSp>
          <p:nvGrpSpPr>
            <p:cNvPr id="126" name="Group 125">
              <a:extLst>
                <a:ext uri="{FF2B5EF4-FFF2-40B4-BE49-F238E27FC236}">
                  <a16:creationId xmlns:a16="http://schemas.microsoft.com/office/drawing/2014/main" id="{9906F4AB-08C9-4DAC-9D04-D8463CE5C401}"/>
                </a:ext>
              </a:extLst>
            </p:cNvPr>
            <p:cNvGrpSpPr/>
            <p:nvPr/>
          </p:nvGrpSpPr>
          <p:grpSpPr>
            <a:xfrm>
              <a:off x="4398963" y="5447347"/>
              <a:ext cx="457200" cy="667512"/>
              <a:chOff x="6352127" y="4990592"/>
              <a:chExt cx="381000" cy="570854"/>
            </a:xfrm>
          </p:grpSpPr>
          <p:sp>
            <p:nvSpPr>
              <p:cNvPr id="139" name="object 16">
                <a:extLst>
                  <a:ext uri="{FF2B5EF4-FFF2-40B4-BE49-F238E27FC236}">
                    <a16:creationId xmlns:a16="http://schemas.microsoft.com/office/drawing/2014/main" id="{66E917BB-A667-4A0D-AE3F-19CF8AF85D79}"/>
                  </a:ext>
                </a:extLst>
              </p:cNvPr>
              <p:cNvSpPr/>
              <p:nvPr/>
            </p:nvSpPr>
            <p:spPr>
              <a:xfrm>
                <a:off x="6352127" y="4990592"/>
                <a:ext cx="381000" cy="190500"/>
              </a:xfrm>
              <a:custGeom>
                <a:avLst/>
                <a:gdLst/>
                <a:ahLst/>
                <a:cxnLst/>
                <a:rect l="l" t="t" r="r" b="b"/>
                <a:pathLst>
                  <a:path w="457200" h="228600">
                    <a:moveTo>
                      <a:pt x="0" y="228219"/>
                    </a:moveTo>
                    <a:lnTo>
                      <a:pt x="456907" y="228219"/>
                    </a:lnTo>
                    <a:lnTo>
                      <a:pt x="456907" y="0"/>
                    </a:lnTo>
                    <a:lnTo>
                      <a:pt x="0" y="0"/>
                    </a:lnTo>
                    <a:lnTo>
                      <a:pt x="0" y="228219"/>
                    </a:lnTo>
                    <a:close/>
                  </a:path>
                </a:pathLst>
              </a:custGeom>
              <a:solidFill>
                <a:srgbClr val="DF6C47"/>
              </a:solidFill>
            </p:spPr>
            <p:txBody>
              <a:bodyPr wrap="square" lIns="91440" tIns="91440" rIns="0" bIns="0" rtlCol="0">
                <a:noAutofit/>
              </a:bodyPr>
              <a:lstStyle/>
              <a:p>
                <a:pPr defTabSz="914344">
                  <a:defRPr/>
                </a:pPr>
                <a:endParaRPr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endParaRPr>
              </a:p>
            </p:txBody>
          </p:sp>
          <p:sp>
            <p:nvSpPr>
              <p:cNvPr id="140" name="object 17">
                <a:extLst>
                  <a:ext uri="{FF2B5EF4-FFF2-40B4-BE49-F238E27FC236}">
                    <a16:creationId xmlns:a16="http://schemas.microsoft.com/office/drawing/2014/main" id="{86EC7418-1D7E-49FA-A79B-DB892EB0A1E5}"/>
                  </a:ext>
                </a:extLst>
              </p:cNvPr>
              <p:cNvSpPr/>
              <p:nvPr/>
            </p:nvSpPr>
            <p:spPr>
              <a:xfrm>
                <a:off x="6352127" y="5370946"/>
                <a:ext cx="381000" cy="190500"/>
              </a:xfrm>
              <a:custGeom>
                <a:avLst/>
                <a:gdLst/>
                <a:ahLst/>
                <a:cxnLst/>
                <a:rect l="l" t="t" r="r" b="b"/>
                <a:pathLst>
                  <a:path w="457200" h="228600">
                    <a:moveTo>
                      <a:pt x="0" y="228219"/>
                    </a:moveTo>
                    <a:lnTo>
                      <a:pt x="456907" y="228219"/>
                    </a:lnTo>
                    <a:lnTo>
                      <a:pt x="456907" y="0"/>
                    </a:lnTo>
                    <a:lnTo>
                      <a:pt x="0" y="0"/>
                    </a:lnTo>
                    <a:lnTo>
                      <a:pt x="0" y="228219"/>
                    </a:lnTo>
                    <a:close/>
                  </a:path>
                </a:pathLst>
              </a:custGeom>
              <a:solidFill>
                <a:srgbClr val="99280D"/>
              </a:solidFill>
            </p:spPr>
            <p:txBody>
              <a:bodyPr wrap="square" lIns="91440" tIns="91440" rIns="0" bIns="0" rtlCol="0">
                <a:noAutofit/>
              </a:bodyPr>
              <a:lstStyle/>
              <a:p>
                <a:pPr defTabSz="914344">
                  <a:defRPr/>
                </a:pPr>
                <a:endParaRPr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endParaRPr>
              </a:p>
            </p:txBody>
          </p:sp>
          <p:sp>
            <p:nvSpPr>
              <p:cNvPr id="141" name="object 18">
                <a:extLst>
                  <a:ext uri="{FF2B5EF4-FFF2-40B4-BE49-F238E27FC236}">
                    <a16:creationId xmlns:a16="http://schemas.microsoft.com/office/drawing/2014/main" id="{8C25E04D-814A-46E2-A543-C576AC614D49}"/>
                  </a:ext>
                </a:extLst>
              </p:cNvPr>
              <p:cNvSpPr/>
              <p:nvPr/>
            </p:nvSpPr>
            <p:spPr>
              <a:xfrm>
                <a:off x="6352127" y="5180774"/>
                <a:ext cx="381000" cy="190500"/>
              </a:xfrm>
              <a:custGeom>
                <a:avLst/>
                <a:gdLst/>
                <a:ahLst/>
                <a:cxnLst/>
                <a:rect l="l" t="t" r="r" b="b"/>
                <a:pathLst>
                  <a:path w="457200" h="228600">
                    <a:moveTo>
                      <a:pt x="0" y="228218"/>
                    </a:moveTo>
                    <a:lnTo>
                      <a:pt x="456907" y="228218"/>
                    </a:lnTo>
                    <a:lnTo>
                      <a:pt x="456907" y="0"/>
                    </a:lnTo>
                    <a:lnTo>
                      <a:pt x="0" y="0"/>
                    </a:lnTo>
                    <a:lnTo>
                      <a:pt x="0" y="228218"/>
                    </a:lnTo>
                    <a:close/>
                  </a:path>
                </a:pathLst>
              </a:custGeom>
              <a:solidFill>
                <a:srgbClr val="BA3615"/>
              </a:solidFill>
            </p:spPr>
            <p:txBody>
              <a:bodyPr wrap="square" lIns="91440" tIns="91440" rIns="0" bIns="0" rtlCol="0">
                <a:noAutofit/>
              </a:bodyPr>
              <a:lstStyle/>
              <a:p>
                <a:pPr defTabSz="914344">
                  <a:defRPr/>
                </a:pPr>
                <a:endParaRPr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endParaRPr>
              </a:p>
            </p:txBody>
          </p:sp>
        </p:grpSp>
        <p:sp>
          <p:nvSpPr>
            <p:cNvPr id="127" name="object 19">
              <a:extLst>
                <a:ext uri="{FF2B5EF4-FFF2-40B4-BE49-F238E27FC236}">
                  <a16:creationId xmlns:a16="http://schemas.microsoft.com/office/drawing/2014/main" id="{CA4674E3-F8BA-477D-BB66-C362A7D28E01}"/>
                </a:ext>
              </a:extLst>
            </p:cNvPr>
            <p:cNvSpPr/>
            <p:nvPr/>
          </p:nvSpPr>
          <p:spPr>
            <a:xfrm>
              <a:off x="3241675" y="4779835"/>
              <a:ext cx="1157288" cy="667512"/>
            </a:xfrm>
            <a:custGeom>
              <a:avLst/>
              <a:gdLst/>
              <a:ahLst/>
              <a:cxnLst/>
              <a:rect l="l" t="t" r="r" b="b"/>
              <a:pathLst>
                <a:path w="1048385" h="685164">
                  <a:moveTo>
                    <a:pt x="0" y="684644"/>
                  </a:moveTo>
                  <a:lnTo>
                    <a:pt x="1048016" y="684644"/>
                  </a:lnTo>
                  <a:lnTo>
                    <a:pt x="1048016" y="0"/>
                  </a:lnTo>
                  <a:lnTo>
                    <a:pt x="0" y="0"/>
                  </a:lnTo>
                  <a:lnTo>
                    <a:pt x="0" y="684644"/>
                  </a:lnTo>
                  <a:close/>
                </a:path>
              </a:pathLst>
            </a:custGeom>
            <a:solidFill>
              <a:srgbClr val="FF8C00"/>
            </a:solidFill>
          </p:spPr>
          <p:txBody>
            <a:bodyPr wrap="square" lIns="91440" tIns="91440" rIns="0" bIns="0" rtlCol="0">
              <a:noAutofit/>
            </a:bodyPr>
            <a:lstStyle/>
            <a:p>
              <a:pPr marL="10582" defTabSz="914344">
                <a:spcBef>
                  <a:spcPts val="83"/>
                </a:spcBef>
                <a:defRPr/>
              </a:pPr>
              <a:r>
                <a:rPr lang="en-US"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rPr>
                <a:t>Light orange</a:t>
              </a:r>
            </a:p>
          </p:txBody>
        </p:sp>
        <p:sp>
          <p:nvSpPr>
            <p:cNvPr id="128" name="object 21">
              <a:extLst>
                <a:ext uri="{FF2B5EF4-FFF2-40B4-BE49-F238E27FC236}">
                  <a16:creationId xmlns:a16="http://schemas.microsoft.com/office/drawing/2014/main" id="{46A12B11-1376-46F8-BCB3-1A5B63364AD9}"/>
                </a:ext>
              </a:extLst>
            </p:cNvPr>
            <p:cNvSpPr/>
            <p:nvPr/>
          </p:nvSpPr>
          <p:spPr>
            <a:xfrm>
              <a:off x="3241675" y="5447347"/>
              <a:ext cx="1157288" cy="667512"/>
            </a:xfrm>
            <a:custGeom>
              <a:avLst/>
              <a:gdLst/>
              <a:ahLst/>
              <a:cxnLst/>
              <a:rect l="l" t="t" r="r" b="b"/>
              <a:pathLst>
                <a:path w="1048385" h="685164">
                  <a:moveTo>
                    <a:pt x="0" y="684644"/>
                  </a:moveTo>
                  <a:lnTo>
                    <a:pt x="1048016" y="684644"/>
                  </a:lnTo>
                  <a:lnTo>
                    <a:pt x="1048016" y="0"/>
                  </a:lnTo>
                  <a:lnTo>
                    <a:pt x="0" y="0"/>
                  </a:lnTo>
                  <a:lnTo>
                    <a:pt x="0" y="684644"/>
                  </a:lnTo>
                  <a:close/>
                </a:path>
              </a:pathLst>
            </a:custGeom>
            <a:solidFill>
              <a:srgbClr val="D83B01"/>
            </a:solidFill>
          </p:spPr>
          <p:txBody>
            <a:bodyPr wrap="square" lIns="91440" tIns="91440" rIns="0" bIns="0" rtlCol="0">
              <a:noAutofit/>
            </a:bodyPr>
            <a:lstStyle/>
            <a:p>
              <a:pPr marL="10582" defTabSz="914344">
                <a:spcBef>
                  <a:spcPts val="83"/>
                </a:spcBef>
                <a:defRPr/>
              </a:pPr>
              <a:r>
                <a:rPr lang="en-US"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rPr>
                <a:t>Orange</a:t>
              </a:r>
              <a:br>
                <a:rPr lang="en-US"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rPr>
              </a:br>
              <a:r>
                <a:rPr lang="en-US"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rPr>
                <a:t>(Primary brand color) </a:t>
              </a:r>
            </a:p>
          </p:txBody>
        </p:sp>
        <p:grpSp>
          <p:nvGrpSpPr>
            <p:cNvPr id="129" name="Group 128">
              <a:extLst>
                <a:ext uri="{FF2B5EF4-FFF2-40B4-BE49-F238E27FC236}">
                  <a16:creationId xmlns:a16="http://schemas.microsoft.com/office/drawing/2014/main" id="{0698F43B-8C11-4867-8B1D-6E5EDA385627}"/>
                </a:ext>
              </a:extLst>
            </p:cNvPr>
            <p:cNvGrpSpPr/>
            <p:nvPr/>
          </p:nvGrpSpPr>
          <p:grpSpPr>
            <a:xfrm>
              <a:off x="4398963" y="3444811"/>
              <a:ext cx="457200" cy="667512"/>
              <a:chOff x="6352127" y="3215026"/>
              <a:chExt cx="381000" cy="574051"/>
            </a:xfrm>
          </p:grpSpPr>
          <p:sp>
            <p:nvSpPr>
              <p:cNvPr id="136" name="object 23">
                <a:extLst>
                  <a:ext uri="{FF2B5EF4-FFF2-40B4-BE49-F238E27FC236}">
                    <a16:creationId xmlns:a16="http://schemas.microsoft.com/office/drawing/2014/main" id="{FB58E060-733C-412D-9FD1-41B19E41EA7A}"/>
                  </a:ext>
                </a:extLst>
              </p:cNvPr>
              <p:cNvSpPr/>
              <p:nvPr/>
            </p:nvSpPr>
            <p:spPr>
              <a:xfrm>
                <a:off x="6352127" y="3215026"/>
                <a:ext cx="381000" cy="191558"/>
              </a:xfrm>
              <a:custGeom>
                <a:avLst/>
                <a:gdLst/>
                <a:ahLst/>
                <a:cxnLst/>
                <a:rect l="l" t="t" r="r" b="b"/>
                <a:pathLst>
                  <a:path w="457200" h="229870">
                    <a:moveTo>
                      <a:pt x="0" y="229488"/>
                    </a:moveTo>
                    <a:lnTo>
                      <a:pt x="456907" y="229488"/>
                    </a:lnTo>
                    <a:lnTo>
                      <a:pt x="456907" y="0"/>
                    </a:lnTo>
                    <a:lnTo>
                      <a:pt x="0" y="0"/>
                    </a:lnTo>
                    <a:lnTo>
                      <a:pt x="0" y="229488"/>
                    </a:lnTo>
                    <a:close/>
                  </a:path>
                </a:pathLst>
              </a:custGeom>
              <a:solidFill>
                <a:srgbClr val="EB4F5D"/>
              </a:solidFill>
            </p:spPr>
            <p:txBody>
              <a:bodyPr wrap="square" lIns="91440" tIns="91440" rIns="0" bIns="0" rtlCol="0">
                <a:noAutofit/>
              </a:bodyPr>
              <a:lstStyle/>
              <a:p>
                <a:pPr defTabSz="914344">
                  <a:defRPr/>
                </a:pPr>
                <a:endParaRPr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endParaRPr>
              </a:p>
            </p:txBody>
          </p:sp>
          <p:sp>
            <p:nvSpPr>
              <p:cNvPr id="137" name="object 24">
                <a:extLst>
                  <a:ext uri="{FF2B5EF4-FFF2-40B4-BE49-F238E27FC236}">
                    <a16:creationId xmlns:a16="http://schemas.microsoft.com/office/drawing/2014/main" id="{92F24B7A-C44F-4F37-BBE4-6B1C4AD6E063}"/>
                  </a:ext>
                </a:extLst>
              </p:cNvPr>
              <p:cNvSpPr/>
              <p:nvPr/>
            </p:nvSpPr>
            <p:spPr>
              <a:xfrm>
                <a:off x="6352127" y="3597519"/>
                <a:ext cx="381000" cy="191558"/>
              </a:xfrm>
              <a:custGeom>
                <a:avLst/>
                <a:gdLst/>
                <a:ahLst/>
                <a:cxnLst/>
                <a:rect l="l" t="t" r="r" b="b"/>
                <a:pathLst>
                  <a:path w="457200" h="229870">
                    <a:moveTo>
                      <a:pt x="0" y="229488"/>
                    </a:moveTo>
                    <a:lnTo>
                      <a:pt x="456907" y="229488"/>
                    </a:lnTo>
                    <a:lnTo>
                      <a:pt x="456907" y="0"/>
                    </a:lnTo>
                    <a:lnTo>
                      <a:pt x="0" y="0"/>
                    </a:lnTo>
                    <a:lnTo>
                      <a:pt x="0" y="229488"/>
                    </a:lnTo>
                    <a:close/>
                  </a:path>
                </a:pathLst>
              </a:custGeom>
              <a:solidFill>
                <a:srgbClr val="A01423"/>
              </a:solidFill>
            </p:spPr>
            <p:txBody>
              <a:bodyPr wrap="square" lIns="91440" tIns="91440" rIns="0" bIns="0" rtlCol="0">
                <a:noAutofit/>
              </a:bodyPr>
              <a:lstStyle/>
              <a:p>
                <a:pPr defTabSz="914344">
                  <a:defRPr/>
                </a:pPr>
                <a:endParaRPr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endParaRPr>
              </a:p>
            </p:txBody>
          </p:sp>
          <p:sp>
            <p:nvSpPr>
              <p:cNvPr id="138" name="object 25">
                <a:extLst>
                  <a:ext uri="{FF2B5EF4-FFF2-40B4-BE49-F238E27FC236}">
                    <a16:creationId xmlns:a16="http://schemas.microsoft.com/office/drawing/2014/main" id="{64EED76C-0B72-4B7D-AD99-5C7CE55E7117}"/>
                  </a:ext>
                </a:extLst>
              </p:cNvPr>
              <p:cNvSpPr/>
              <p:nvPr/>
            </p:nvSpPr>
            <p:spPr>
              <a:xfrm>
                <a:off x="6352127" y="3406273"/>
                <a:ext cx="381000" cy="191558"/>
              </a:xfrm>
              <a:custGeom>
                <a:avLst/>
                <a:gdLst/>
                <a:ahLst/>
                <a:cxnLst/>
                <a:rect l="l" t="t" r="r" b="b"/>
                <a:pathLst>
                  <a:path w="457200" h="229870">
                    <a:moveTo>
                      <a:pt x="0" y="229488"/>
                    </a:moveTo>
                    <a:lnTo>
                      <a:pt x="456907" y="229488"/>
                    </a:lnTo>
                    <a:lnTo>
                      <a:pt x="456907" y="0"/>
                    </a:lnTo>
                    <a:lnTo>
                      <a:pt x="0" y="0"/>
                    </a:lnTo>
                    <a:lnTo>
                      <a:pt x="0" y="229488"/>
                    </a:lnTo>
                    <a:close/>
                  </a:path>
                </a:pathLst>
              </a:custGeom>
              <a:solidFill>
                <a:srgbClr val="D71629"/>
              </a:solidFill>
            </p:spPr>
            <p:txBody>
              <a:bodyPr wrap="square" lIns="91440" tIns="91440" rIns="0" bIns="0" rtlCol="0">
                <a:noAutofit/>
              </a:bodyPr>
              <a:lstStyle/>
              <a:p>
                <a:pPr defTabSz="914344">
                  <a:defRPr/>
                </a:pPr>
                <a:endParaRPr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endParaRPr>
              </a:p>
            </p:txBody>
          </p:sp>
        </p:grpSp>
        <p:grpSp>
          <p:nvGrpSpPr>
            <p:cNvPr id="130" name="Group 129">
              <a:extLst>
                <a:ext uri="{FF2B5EF4-FFF2-40B4-BE49-F238E27FC236}">
                  <a16:creationId xmlns:a16="http://schemas.microsoft.com/office/drawing/2014/main" id="{FCBA95F5-F39D-421F-A1C2-EDC85286DF74}"/>
                </a:ext>
              </a:extLst>
            </p:cNvPr>
            <p:cNvGrpSpPr/>
            <p:nvPr/>
          </p:nvGrpSpPr>
          <p:grpSpPr>
            <a:xfrm>
              <a:off x="4398963" y="4112323"/>
              <a:ext cx="457200" cy="667512"/>
              <a:chOff x="6352127" y="3788760"/>
              <a:chExt cx="381000" cy="574039"/>
            </a:xfrm>
          </p:grpSpPr>
          <p:sp>
            <p:nvSpPr>
              <p:cNvPr id="133" name="object 26">
                <a:extLst>
                  <a:ext uri="{FF2B5EF4-FFF2-40B4-BE49-F238E27FC236}">
                    <a16:creationId xmlns:a16="http://schemas.microsoft.com/office/drawing/2014/main" id="{70DA2B64-5BD8-4018-848C-8F2596201BDF}"/>
                  </a:ext>
                </a:extLst>
              </p:cNvPr>
              <p:cNvSpPr/>
              <p:nvPr/>
            </p:nvSpPr>
            <p:spPr>
              <a:xfrm>
                <a:off x="6352127" y="3788760"/>
                <a:ext cx="381000" cy="191558"/>
              </a:xfrm>
              <a:custGeom>
                <a:avLst/>
                <a:gdLst/>
                <a:ahLst/>
                <a:cxnLst/>
                <a:rect l="l" t="t" r="r" b="b"/>
                <a:pathLst>
                  <a:path w="457200" h="229870">
                    <a:moveTo>
                      <a:pt x="0" y="229488"/>
                    </a:moveTo>
                    <a:lnTo>
                      <a:pt x="456907" y="229488"/>
                    </a:lnTo>
                    <a:lnTo>
                      <a:pt x="456907" y="0"/>
                    </a:lnTo>
                    <a:lnTo>
                      <a:pt x="0" y="0"/>
                    </a:lnTo>
                    <a:lnTo>
                      <a:pt x="0" y="229488"/>
                    </a:lnTo>
                    <a:close/>
                  </a:path>
                </a:pathLst>
              </a:custGeom>
              <a:solidFill>
                <a:srgbClr val="BB4143"/>
              </a:solidFill>
            </p:spPr>
            <p:txBody>
              <a:bodyPr wrap="square" lIns="91440" tIns="91440" rIns="0" bIns="0" rtlCol="0">
                <a:noAutofit/>
              </a:bodyPr>
              <a:lstStyle/>
              <a:p>
                <a:pPr defTabSz="914344">
                  <a:defRPr/>
                </a:pPr>
                <a:endParaRPr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endParaRPr>
              </a:p>
            </p:txBody>
          </p:sp>
          <p:sp>
            <p:nvSpPr>
              <p:cNvPr id="134" name="object 27">
                <a:extLst>
                  <a:ext uri="{FF2B5EF4-FFF2-40B4-BE49-F238E27FC236}">
                    <a16:creationId xmlns:a16="http://schemas.microsoft.com/office/drawing/2014/main" id="{D185E719-0EA4-40BB-906C-12C630BAFE76}"/>
                  </a:ext>
                </a:extLst>
              </p:cNvPr>
              <p:cNvSpPr/>
              <p:nvPr/>
            </p:nvSpPr>
            <p:spPr>
              <a:xfrm>
                <a:off x="6352127" y="4171241"/>
                <a:ext cx="381000" cy="191558"/>
              </a:xfrm>
              <a:custGeom>
                <a:avLst/>
                <a:gdLst/>
                <a:ahLst/>
                <a:cxnLst/>
                <a:rect l="l" t="t" r="r" b="b"/>
                <a:pathLst>
                  <a:path w="457200" h="229870">
                    <a:moveTo>
                      <a:pt x="0" y="229488"/>
                    </a:moveTo>
                    <a:lnTo>
                      <a:pt x="456907" y="229488"/>
                    </a:lnTo>
                    <a:lnTo>
                      <a:pt x="456907" y="0"/>
                    </a:lnTo>
                    <a:lnTo>
                      <a:pt x="0" y="0"/>
                    </a:lnTo>
                    <a:lnTo>
                      <a:pt x="0" y="229488"/>
                    </a:lnTo>
                    <a:close/>
                  </a:path>
                </a:pathLst>
              </a:custGeom>
              <a:solidFill>
                <a:srgbClr val="740206"/>
              </a:solidFill>
            </p:spPr>
            <p:txBody>
              <a:bodyPr wrap="square" lIns="91440" tIns="91440" rIns="0" bIns="0" rtlCol="0">
                <a:noAutofit/>
              </a:bodyPr>
              <a:lstStyle/>
              <a:p>
                <a:pPr defTabSz="914344">
                  <a:defRPr/>
                </a:pPr>
                <a:endParaRPr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endParaRPr>
              </a:p>
            </p:txBody>
          </p:sp>
          <p:sp>
            <p:nvSpPr>
              <p:cNvPr id="135" name="object 28">
                <a:extLst>
                  <a:ext uri="{FF2B5EF4-FFF2-40B4-BE49-F238E27FC236}">
                    <a16:creationId xmlns:a16="http://schemas.microsoft.com/office/drawing/2014/main" id="{6C169FD2-722E-409A-A273-5C4F26724255}"/>
                  </a:ext>
                </a:extLst>
              </p:cNvPr>
              <p:cNvSpPr/>
              <p:nvPr/>
            </p:nvSpPr>
            <p:spPr>
              <a:xfrm>
                <a:off x="6352127" y="3980001"/>
                <a:ext cx="381000" cy="191558"/>
              </a:xfrm>
              <a:custGeom>
                <a:avLst/>
                <a:gdLst/>
                <a:ahLst/>
                <a:cxnLst/>
                <a:rect l="l" t="t" r="r" b="b"/>
                <a:pathLst>
                  <a:path w="457200" h="229870">
                    <a:moveTo>
                      <a:pt x="0" y="229488"/>
                    </a:moveTo>
                    <a:lnTo>
                      <a:pt x="456907" y="229488"/>
                    </a:lnTo>
                    <a:lnTo>
                      <a:pt x="456907" y="0"/>
                    </a:lnTo>
                    <a:lnTo>
                      <a:pt x="0" y="0"/>
                    </a:lnTo>
                    <a:lnTo>
                      <a:pt x="0" y="229488"/>
                    </a:lnTo>
                    <a:close/>
                  </a:path>
                </a:pathLst>
              </a:custGeom>
              <a:solidFill>
                <a:srgbClr val="97040B"/>
              </a:solidFill>
            </p:spPr>
            <p:txBody>
              <a:bodyPr wrap="square" lIns="91440" tIns="91440" rIns="0" bIns="0" rtlCol="0">
                <a:noAutofit/>
              </a:bodyPr>
              <a:lstStyle/>
              <a:p>
                <a:pPr defTabSz="914344">
                  <a:defRPr/>
                </a:pPr>
                <a:endParaRPr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endParaRPr>
              </a:p>
            </p:txBody>
          </p:sp>
        </p:grpSp>
        <p:sp>
          <p:nvSpPr>
            <p:cNvPr id="131" name="object 29">
              <a:extLst>
                <a:ext uri="{FF2B5EF4-FFF2-40B4-BE49-F238E27FC236}">
                  <a16:creationId xmlns:a16="http://schemas.microsoft.com/office/drawing/2014/main" id="{258AE8EB-EC2E-4E67-89D4-7A305584B2CE}"/>
                </a:ext>
              </a:extLst>
            </p:cNvPr>
            <p:cNvSpPr/>
            <p:nvPr/>
          </p:nvSpPr>
          <p:spPr>
            <a:xfrm>
              <a:off x="3241675" y="3444811"/>
              <a:ext cx="1157288" cy="667512"/>
            </a:xfrm>
            <a:custGeom>
              <a:avLst/>
              <a:gdLst/>
              <a:ahLst/>
              <a:cxnLst/>
              <a:rect l="l" t="t" r="r" b="b"/>
              <a:pathLst>
                <a:path w="1048385" h="688975">
                  <a:moveTo>
                    <a:pt x="0" y="688479"/>
                  </a:moveTo>
                  <a:lnTo>
                    <a:pt x="1048016" y="688479"/>
                  </a:lnTo>
                  <a:lnTo>
                    <a:pt x="1048016" y="0"/>
                  </a:lnTo>
                  <a:lnTo>
                    <a:pt x="0" y="0"/>
                  </a:lnTo>
                  <a:lnTo>
                    <a:pt x="0" y="688479"/>
                  </a:lnTo>
                  <a:close/>
                </a:path>
              </a:pathLst>
            </a:custGeom>
            <a:solidFill>
              <a:srgbClr val="E81123"/>
            </a:solidFill>
          </p:spPr>
          <p:txBody>
            <a:bodyPr wrap="square" lIns="91440" tIns="91440" rIns="0" bIns="0" rtlCol="0">
              <a:noAutofit/>
            </a:bodyPr>
            <a:lstStyle/>
            <a:p>
              <a:pPr defTabSz="914344">
                <a:defRPr/>
              </a:pPr>
              <a:r>
                <a:rPr lang="en-US"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rPr>
                <a:t>Red</a:t>
              </a:r>
              <a:br>
                <a:rPr lang="en-US"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rPr>
              </a:br>
              <a:r>
                <a:rPr lang="en-US"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rPr>
                <a:t>(Primary accent color)</a:t>
              </a:r>
              <a:endParaRPr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endParaRPr>
            </a:p>
          </p:txBody>
        </p:sp>
        <p:sp>
          <p:nvSpPr>
            <p:cNvPr id="132" name="object 31">
              <a:extLst>
                <a:ext uri="{FF2B5EF4-FFF2-40B4-BE49-F238E27FC236}">
                  <a16:creationId xmlns:a16="http://schemas.microsoft.com/office/drawing/2014/main" id="{66D6E24B-61D1-4B56-A02B-7A5AEAE5BFD1}"/>
                </a:ext>
              </a:extLst>
            </p:cNvPr>
            <p:cNvSpPr/>
            <p:nvPr/>
          </p:nvSpPr>
          <p:spPr>
            <a:xfrm>
              <a:off x="3241675" y="4112323"/>
              <a:ext cx="1157288" cy="667512"/>
            </a:xfrm>
            <a:custGeom>
              <a:avLst/>
              <a:gdLst/>
              <a:ahLst/>
              <a:cxnLst/>
              <a:rect l="l" t="t" r="r" b="b"/>
              <a:pathLst>
                <a:path w="1048385" h="688975">
                  <a:moveTo>
                    <a:pt x="0" y="688479"/>
                  </a:moveTo>
                  <a:lnTo>
                    <a:pt x="1048016" y="688479"/>
                  </a:lnTo>
                  <a:lnTo>
                    <a:pt x="1048016" y="0"/>
                  </a:lnTo>
                  <a:lnTo>
                    <a:pt x="0" y="0"/>
                  </a:lnTo>
                  <a:lnTo>
                    <a:pt x="0" y="688479"/>
                  </a:lnTo>
                  <a:close/>
                </a:path>
              </a:pathLst>
            </a:custGeom>
            <a:solidFill>
              <a:srgbClr val="A80000"/>
            </a:solidFill>
          </p:spPr>
          <p:txBody>
            <a:bodyPr wrap="square" lIns="91440" tIns="91440" rIns="0" bIns="0" rtlCol="0">
              <a:noAutofit/>
            </a:bodyPr>
            <a:lstStyle/>
            <a:p>
              <a:pPr marL="10582" defTabSz="914344">
                <a:spcBef>
                  <a:spcPts val="83"/>
                </a:spcBef>
                <a:defRPr/>
              </a:pPr>
              <a:r>
                <a:rPr lang="en-US"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rPr>
                <a:t>Dark red</a:t>
              </a:r>
            </a:p>
          </p:txBody>
        </p:sp>
      </p:grpSp>
      <p:grpSp>
        <p:nvGrpSpPr>
          <p:cNvPr id="151" name="Group 150">
            <a:extLst>
              <a:ext uri="{FF2B5EF4-FFF2-40B4-BE49-F238E27FC236}">
                <a16:creationId xmlns:a16="http://schemas.microsoft.com/office/drawing/2014/main" id="{B35A1778-CD59-46B7-8D9D-CEB5968C8E1E}"/>
              </a:ext>
            </a:extLst>
          </p:cNvPr>
          <p:cNvGrpSpPr/>
          <p:nvPr/>
        </p:nvGrpSpPr>
        <p:grpSpPr>
          <a:xfrm>
            <a:off x="14836096" y="2940407"/>
            <a:ext cx="1911096" cy="2670048"/>
            <a:chOff x="6781665" y="2109787"/>
            <a:chExt cx="1618488" cy="2670048"/>
          </a:xfrm>
        </p:grpSpPr>
        <p:sp>
          <p:nvSpPr>
            <p:cNvPr id="152" name="object 78">
              <a:extLst>
                <a:ext uri="{FF2B5EF4-FFF2-40B4-BE49-F238E27FC236}">
                  <a16:creationId xmlns:a16="http://schemas.microsoft.com/office/drawing/2014/main" id="{B5D477C3-D868-4786-9D74-2EEEA9DAED14}"/>
                </a:ext>
              </a:extLst>
            </p:cNvPr>
            <p:cNvSpPr/>
            <p:nvPr/>
          </p:nvSpPr>
          <p:spPr>
            <a:xfrm>
              <a:off x="6781665" y="2109787"/>
              <a:ext cx="1161288" cy="667512"/>
            </a:xfrm>
            <a:custGeom>
              <a:avLst/>
              <a:gdLst/>
              <a:ahLst/>
              <a:cxnLst/>
              <a:rect l="l" t="t" r="r" b="b"/>
              <a:pathLst>
                <a:path w="1048385" h="704850">
                  <a:moveTo>
                    <a:pt x="0" y="704697"/>
                  </a:moveTo>
                  <a:lnTo>
                    <a:pt x="1048016" y="704697"/>
                  </a:lnTo>
                  <a:lnTo>
                    <a:pt x="1048016" y="0"/>
                  </a:lnTo>
                  <a:lnTo>
                    <a:pt x="0" y="0"/>
                  </a:lnTo>
                  <a:lnTo>
                    <a:pt x="0" y="704697"/>
                  </a:lnTo>
                  <a:close/>
                </a:path>
              </a:pathLst>
            </a:custGeom>
            <a:solidFill>
              <a:srgbClr val="00BCF2"/>
            </a:solidFill>
          </p:spPr>
          <p:txBody>
            <a:bodyPr wrap="square" lIns="91440" tIns="91440" rIns="0" bIns="0" rtlCol="0">
              <a:noAutofit/>
            </a:bodyPr>
            <a:lstStyle/>
            <a:p>
              <a:pPr marL="10582" defTabSz="914344">
                <a:spcBef>
                  <a:spcPts val="83"/>
                </a:spcBef>
                <a:defRPr/>
              </a:pPr>
              <a:r>
                <a:rPr lang="en-US" sz="800">
                  <a:gradFill>
                    <a:gsLst>
                      <a:gs pos="27434">
                        <a:srgbClr val="1A1A1A"/>
                      </a:gs>
                      <a:gs pos="53000">
                        <a:srgbClr val="1A1A1A"/>
                      </a:gs>
                    </a:gsLst>
                    <a:lin ang="5400000" scaled="0"/>
                  </a:gradFill>
                  <a:latin typeface="Segoe UI Semibold" panose="020B0702040204020203" pitchFamily="34" charset="0"/>
                  <a:cs typeface="Segoe UI Semibold" panose="020B0702040204020203" pitchFamily="34" charset="0"/>
                </a:rPr>
                <a:t>Light blue</a:t>
              </a:r>
            </a:p>
          </p:txBody>
        </p:sp>
        <p:grpSp>
          <p:nvGrpSpPr>
            <p:cNvPr id="153" name="Group 152">
              <a:extLst>
                <a:ext uri="{FF2B5EF4-FFF2-40B4-BE49-F238E27FC236}">
                  <a16:creationId xmlns:a16="http://schemas.microsoft.com/office/drawing/2014/main" id="{06E4BD06-C07B-4C91-BF0B-B89B781C8562}"/>
                </a:ext>
              </a:extLst>
            </p:cNvPr>
            <p:cNvGrpSpPr/>
            <p:nvPr/>
          </p:nvGrpSpPr>
          <p:grpSpPr>
            <a:xfrm>
              <a:off x="7942953" y="2109787"/>
              <a:ext cx="457200" cy="667512"/>
              <a:chOff x="8963501" y="2012135"/>
              <a:chExt cx="381000" cy="587290"/>
            </a:xfrm>
          </p:grpSpPr>
          <p:sp>
            <p:nvSpPr>
              <p:cNvPr id="169" name="object 79">
                <a:extLst>
                  <a:ext uri="{FF2B5EF4-FFF2-40B4-BE49-F238E27FC236}">
                    <a16:creationId xmlns:a16="http://schemas.microsoft.com/office/drawing/2014/main" id="{9358851F-4748-4813-8588-5D3C3D840829}"/>
                  </a:ext>
                </a:extLst>
              </p:cNvPr>
              <p:cNvSpPr/>
              <p:nvPr/>
            </p:nvSpPr>
            <p:spPr>
              <a:xfrm>
                <a:off x="8963501" y="2012135"/>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49CDF3"/>
              </a:solidFill>
            </p:spPr>
            <p:txBody>
              <a:bodyPr wrap="square" lIns="91440" tIns="91440" rIns="0" bIns="0" rtlCol="0">
                <a:noAutofit/>
              </a:bodyPr>
              <a:lstStyle/>
              <a:p>
                <a:pPr defTabSz="914344">
                  <a:defRPr/>
                </a:pPr>
                <a:endParaRPr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endParaRPr>
              </a:p>
            </p:txBody>
          </p:sp>
          <p:sp>
            <p:nvSpPr>
              <p:cNvPr id="170" name="object 80">
                <a:extLst>
                  <a:ext uri="{FF2B5EF4-FFF2-40B4-BE49-F238E27FC236}">
                    <a16:creationId xmlns:a16="http://schemas.microsoft.com/office/drawing/2014/main" id="{A6921639-C245-49B6-87B3-12225EDAFCA3}"/>
                  </a:ext>
                </a:extLst>
              </p:cNvPr>
              <p:cNvSpPr/>
              <p:nvPr/>
            </p:nvSpPr>
            <p:spPr>
              <a:xfrm>
                <a:off x="8963501" y="2403633"/>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1386AA"/>
              </a:solidFill>
            </p:spPr>
            <p:txBody>
              <a:bodyPr wrap="square" lIns="91440" tIns="91440" rIns="0" bIns="0" rtlCol="0">
                <a:noAutofit/>
              </a:bodyPr>
              <a:lstStyle/>
              <a:p>
                <a:pPr defTabSz="914344">
                  <a:defRPr/>
                </a:pPr>
                <a:endParaRPr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endParaRPr>
              </a:p>
            </p:txBody>
          </p:sp>
          <p:sp>
            <p:nvSpPr>
              <p:cNvPr id="171" name="object 81">
                <a:extLst>
                  <a:ext uri="{FF2B5EF4-FFF2-40B4-BE49-F238E27FC236}">
                    <a16:creationId xmlns:a16="http://schemas.microsoft.com/office/drawing/2014/main" id="{6033D76A-F2E8-48BB-8A0A-E5FFB4ECB17A}"/>
                  </a:ext>
                </a:extLst>
              </p:cNvPr>
              <p:cNvSpPr/>
              <p:nvPr/>
            </p:nvSpPr>
            <p:spPr>
              <a:xfrm>
                <a:off x="8963501" y="2207884"/>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1DB0E0"/>
              </a:solidFill>
            </p:spPr>
            <p:txBody>
              <a:bodyPr wrap="square" lIns="91440" tIns="91440" rIns="0" bIns="0" rtlCol="0">
                <a:noAutofit/>
              </a:bodyPr>
              <a:lstStyle/>
              <a:p>
                <a:pPr defTabSz="914344">
                  <a:defRPr/>
                </a:pPr>
                <a:endParaRPr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endParaRPr>
              </a:p>
            </p:txBody>
          </p:sp>
        </p:grpSp>
        <p:sp>
          <p:nvSpPr>
            <p:cNvPr id="154" name="object 83">
              <a:extLst>
                <a:ext uri="{FF2B5EF4-FFF2-40B4-BE49-F238E27FC236}">
                  <a16:creationId xmlns:a16="http://schemas.microsoft.com/office/drawing/2014/main" id="{5F6FE4E7-67B5-4C3C-9818-67039308ED41}"/>
                </a:ext>
              </a:extLst>
            </p:cNvPr>
            <p:cNvSpPr/>
            <p:nvPr/>
          </p:nvSpPr>
          <p:spPr>
            <a:xfrm>
              <a:off x="6781665" y="2777299"/>
              <a:ext cx="1161288" cy="667512"/>
            </a:xfrm>
            <a:custGeom>
              <a:avLst/>
              <a:gdLst/>
              <a:ahLst/>
              <a:cxnLst/>
              <a:rect l="l" t="t" r="r" b="b"/>
              <a:pathLst>
                <a:path w="1048385" h="704850">
                  <a:moveTo>
                    <a:pt x="0" y="704697"/>
                  </a:moveTo>
                  <a:lnTo>
                    <a:pt x="1048016" y="704697"/>
                  </a:lnTo>
                  <a:lnTo>
                    <a:pt x="1048016" y="0"/>
                  </a:lnTo>
                  <a:lnTo>
                    <a:pt x="0" y="0"/>
                  </a:lnTo>
                  <a:lnTo>
                    <a:pt x="0" y="704697"/>
                  </a:lnTo>
                  <a:close/>
                </a:path>
              </a:pathLst>
            </a:custGeom>
            <a:solidFill>
              <a:srgbClr val="0078D7"/>
            </a:solidFill>
          </p:spPr>
          <p:txBody>
            <a:bodyPr wrap="square" lIns="91440" tIns="91440" rIns="0" bIns="0" rtlCol="0">
              <a:noAutofit/>
            </a:bodyPr>
            <a:lstStyle/>
            <a:p>
              <a:pPr marL="10582" defTabSz="914344">
                <a:spcBef>
                  <a:spcPts val="83"/>
                </a:spcBef>
                <a:defRPr/>
              </a:pPr>
              <a:r>
                <a:rPr lang="en-US"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rPr>
                <a:t>Blue</a:t>
              </a:r>
              <a:br>
                <a:rPr lang="en-US"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rPr>
              </a:br>
              <a:r>
                <a:rPr lang="en-US"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rPr>
                <a:t>(Primary brand color)</a:t>
              </a:r>
            </a:p>
          </p:txBody>
        </p:sp>
        <p:grpSp>
          <p:nvGrpSpPr>
            <p:cNvPr id="155" name="Group 154">
              <a:extLst>
                <a:ext uri="{FF2B5EF4-FFF2-40B4-BE49-F238E27FC236}">
                  <a16:creationId xmlns:a16="http://schemas.microsoft.com/office/drawing/2014/main" id="{FBA23B7A-2C79-4819-A5CB-E3D8A5DD4AB7}"/>
                </a:ext>
              </a:extLst>
            </p:cNvPr>
            <p:cNvGrpSpPr/>
            <p:nvPr/>
          </p:nvGrpSpPr>
          <p:grpSpPr>
            <a:xfrm>
              <a:off x="7942953" y="2777299"/>
              <a:ext cx="457200" cy="667512"/>
              <a:chOff x="8963501" y="2599383"/>
              <a:chExt cx="381000" cy="587291"/>
            </a:xfrm>
          </p:grpSpPr>
          <p:sp>
            <p:nvSpPr>
              <p:cNvPr id="166" name="object 84">
                <a:extLst>
                  <a:ext uri="{FF2B5EF4-FFF2-40B4-BE49-F238E27FC236}">
                    <a16:creationId xmlns:a16="http://schemas.microsoft.com/office/drawing/2014/main" id="{31BE32B1-FD17-42D6-9FD8-43C0C33C3A5F}"/>
                  </a:ext>
                </a:extLst>
              </p:cNvPr>
              <p:cNvSpPr/>
              <p:nvPr/>
            </p:nvSpPr>
            <p:spPr>
              <a:xfrm>
                <a:off x="8963501" y="2599383"/>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459BDD"/>
              </a:solidFill>
            </p:spPr>
            <p:txBody>
              <a:bodyPr wrap="square" lIns="91440" tIns="91440" rIns="0" bIns="0" rtlCol="0">
                <a:noAutofit/>
              </a:bodyPr>
              <a:lstStyle/>
              <a:p>
                <a:pPr defTabSz="914344">
                  <a:defRPr/>
                </a:pPr>
                <a:endParaRPr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endParaRPr>
              </a:p>
            </p:txBody>
          </p:sp>
          <p:sp>
            <p:nvSpPr>
              <p:cNvPr id="167" name="object 85">
                <a:extLst>
                  <a:ext uri="{FF2B5EF4-FFF2-40B4-BE49-F238E27FC236}">
                    <a16:creationId xmlns:a16="http://schemas.microsoft.com/office/drawing/2014/main" id="{A262B971-B685-4907-B8EF-40F2505ED788}"/>
                  </a:ext>
                </a:extLst>
              </p:cNvPr>
              <p:cNvSpPr/>
              <p:nvPr/>
            </p:nvSpPr>
            <p:spPr>
              <a:xfrm>
                <a:off x="8963501" y="2990882"/>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09538F"/>
              </a:solidFill>
            </p:spPr>
            <p:txBody>
              <a:bodyPr wrap="square" lIns="91440" tIns="91440" rIns="0" bIns="0" rtlCol="0">
                <a:noAutofit/>
              </a:bodyPr>
              <a:lstStyle/>
              <a:p>
                <a:pPr defTabSz="914344">
                  <a:defRPr/>
                </a:pPr>
                <a:endParaRPr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endParaRPr>
              </a:p>
            </p:txBody>
          </p:sp>
          <p:sp>
            <p:nvSpPr>
              <p:cNvPr id="168" name="object 86">
                <a:extLst>
                  <a:ext uri="{FF2B5EF4-FFF2-40B4-BE49-F238E27FC236}">
                    <a16:creationId xmlns:a16="http://schemas.microsoft.com/office/drawing/2014/main" id="{E69D3749-BE91-41A1-B42C-ABCF210D3A2B}"/>
                  </a:ext>
                </a:extLst>
              </p:cNvPr>
              <p:cNvSpPr/>
              <p:nvPr/>
            </p:nvSpPr>
            <p:spPr>
              <a:xfrm>
                <a:off x="8963501" y="2795133"/>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1070C4"/>
              </a:solidFill>
            </p:spPr>
            <p:txBody>
              <a:bodyPr wrap="square" lIns="91440" tIns="91440" rIns="0" bIns="0" rtlCol="0">
                <a:noAutofit/>
              </a:bodyPr>
              <a:lstStyle/>
              <a:p>
                <a:pPr defTabSz="914344">
                  <a:defRPr/>
                </a:pPr>
                <a:endParaRPr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endParaRPr>
              </a:p>
            </p:txBody>
          </p:sp>
        </p:grpSp>
        <p:sp>
          <p:nvSpPr>
            <p:cNvPr id="156" name="object 88">
              <a:extLst>
                <a:ext uri="{FF2B5EF4-FFF2-40B4-BE49-F238E27FC236}">
                  <a16:creationId xmlns:a16="http://schemas.microsoft.com/office/drawing/2014/main" id="{E396C3CB-5D20-4142-AAD4-37B4F8258338}"/>
                </a:ext>
              </a:extLst>
            </p:cNvPr>
            <p:cNvSpPr/>
            <p:nvPr/>
          </p:nvSpPr>
          <p:spPr>
            <a:xfrm>
              <a:off x="6781665" y="3444811"/>
              <a:ext cx="1161288" cy="667512"/>
            </a:xfrm>
            <a:custGeom>
              <a:avLst/>
              <a:gdLst/>
              <a:ahLst/>
              <a:cxnLst/>
              <a:rect l="l" t="t" r="r" b="b"/>
              <a:pathLst>
                <a:path w="1048385" h="704850">
                  <a:moveTo>
                    <a:pt x="0" y="704697"/>
                  </a:moveTo>
                  <a:lnTo>
                    <a:pt x="1048016" y="704697"/>
                  </a:lnTo>
                  <a:lnTo>
                    <a:pt x="1048016" y="0"/>
                  </a:lnTo>
                  <a:lnTo>
                    <a:pt x="0" y="0"/>
                  </a:lnTo>
                  <a:lnTo>
                    <a:pt x="0" y="704697"/>
                  </a:lnTo>
                  <a:close/>
                </a:path>
              </a:pathLst>
            </a:custGeom>
            <a:solidFill>
              <a:srgbClr val="00188F"/>
            </a:solidFill>
          </p:spPr>
          <p:txBody>
            <a:bodyPr wrap="square" lIns="91440" tIns="91440" rIns="0" bIns="0" rtlCol="0">
              <a:noAutofit/>
            </a:bodyPr>
            <a:lstStyle/>
            <a:p>
              <a:pPr marL="10582" defTabSz="914344">
                <a:spcBef>
                  <a:spcPts val="83"/>
                </a:spcBef>
                <a:defRPr/>
              </a:pPr>
              <a:r>
                <a:rPr lang="en-US"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rPr>
                <a:t>Mid blue</a:t>
              </a:r>
            </a:p>
          </p:txBody>
        </p:sp>
        <p:grpSp>
          <p:nvGrpSpPr>
            <p:cNvPr id="157" name="Group 156">
              <a:extLst>
                <a:ext uri="{FF2B5EF4-FFF2-40B4-BE49-F238E27FC236}">
                  <a16:creationId xmlns:a16="http://schemas.microsoft.com/office/drawing/2014/main" id="{B34A7DC7-0C78-45E5-A9B3-331271FB641D}"/>
                </a:ext>
              </a:extLst>
            </p:cNvPr>
            <p:cNvGrpSpPr/>
            <p:nvPr/>
          </p:nvGrpSpPr>
          <p:grpSpPr>
            <a:xfrm>
              <a:off x="7942953" y="3444811"/>
              <a:ext cx="457200" cy="667512"/>
              <a:chOff x="8963501" y="3186631"/>
              <a:chExt cx="381000" cy="587291"/>
            </a:xfrm>
          </p:grpSpPr>
          <p:sp>
            <p:nvSpPr>
              <p:cNvPr id="163" name="object 89">
                <a:extLst>
                  <a:ext uri="{FF2B5EF4-FFF2-40B4-BE49-F238E27FC236}">
                    <a16:creationId xmlns:a16="http://schemas.microsoft.com/office/drawing/2014/main" id="{1740D46B-59F7-48BD-9418-587FAE721AE5}"/>
                  </a:ext>
                </a:extLst>
              </p:cNvPr>
              <p:cNvSpPr/>
              <p:nvPr/>
            </p:nvSpPr>
            <p:spPr>
              <a:xfrm>
                <a:off x="8963501" y="3186631"/>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4155A9"/>
              </a:solidFill>
            </p:spPr>
            <p:txBody>
              <a:bodyPr wrap="square" lIns="91440" tIns="91440" rIns="0" bIns="0" rtlCol="0">
                <a:noAutofit/>
              </a:bodyPr>
              <a:lstStyle/>
              <a:p>
                <a:pPr defTabSz="914344">
                  <a:defRPr/>
                </a:pPr>
                <a:endParaRPr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endParaRPr>
              </a:p>
            </p:txBody>
          </p:sp>
          <p:sp>
            <p:nvSpPr>
              <p:cNvPr id="164" name="object 90">
                <a:extLst>
                  <a:ext uri="{FF2B5EF4-FFF2-40B4-BE49-F238E27FC236}">
                    <a16:creationId xmlns:a16="http://schemas.microsoft.com/office/drawing/2014/main" id="{64EB7AE1-D7BA-4847-931A-67951B93121A}"/>
                  </a:ext>
                </a:extLst>
              </p:cNvPr>
              <p:cNvSpPr/>
              <p:nvPr/>
            </p:nvSpPr>
            <p:spPr>
              <a:xfrm>
                <a:off x="8963501" y="3578130"/>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021760"/>
              </a:solidFill>
            </p:spPr>
            <p:txBody>
              <a:bodyPr wrap="square" lIns="91440" tIns="91440" rIns="0" bIns="0" rtlCol="0">
                <a:noAutofit/>
              </a:bodyPr>
              <a:lstStyle/>
              <a:p>
                <a:pPr defTabSz="914344">
                  <a:defRPr/>
                </a:pPr>
                <a:endParaRPr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endParaRPr>
              </a:p>
            </p:txBody>
          </p:sp>
          <p:sp>
            <p:nvSpPr>
              <p:cNvPr id="165" name="object 91">
                <a:extLst>
                  <a:ext uri="{FF2B5EF4-FFF2-40B4-BE49-F238E27FC236}">
                    <a16:creationId xmlns:a16="http://schemas.microsoft.com/office/drawing/2014/main" id="{51E4CA78-0A39-4690-9082-C0FE72AE7D9F}"/>
                  </a:ext>
                </a:extLst>
              </p:cNvPr>
              <p:cNvSpPr/>
              <p:nvPr/>
            </p:nvSpPr>
            <p:spPr>
              <a:xfrm>
                <a:off x="8963501" y="3382380"/>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031A7E"/>
              </a:solidFill>
            </p:spPr>
            <p:txBody>
              <a:bodyPr wrap="square" lIns="91440" tIns="91440" rIns="0" bIns="0" rtlCol="0">
                <a:noAutofit/>
              </a:bodyPr>
              <a:lstStyle/>
              <a:p>
                <a:pPr defTabSz="914344">
                  <a:defRPr/>
                </a:pPr>
                <a:endParaRPr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endParaRPr>
              </a:p>
            </p:txBody>
          </p:sp>
        </p:grpSp>
        <p:sp>
          <p:nvSpPr>
            <p:cNvPr id="158" name="object 93">
              <a:extLst>
                <a:ext uri="{FF2B5EF4-FFF2-40B4-BE49-F238E27FC236}">
                  <a16:creationId xmlns:a16="http://schemas.microsoft.com/office/drawing/2014/main" id="{F8996D8B-250D-4850-A2C3-CF73942A0083}"/>
                </a:ext>
              </a:extLst>
            </p:cNvPr>
            <p:cNvSpPr/>
            <p:nvPr/>
          </p:nvSpPr>
          <p:spPr>
            <a:xfrm>
              <a:off x="6781665" y="4112323"/>
              <a:ext cx="1161288" cy="667512"/>
            </a:xfrm>
            <a:custGeom>
              <a:avLst/>
              <a:gdLst/>
              <a:ahLst/>
              <a:cxnLst/>
              <a:rect l="l" t="t" r="r" b="b"/>
              <a:pathLst>
                <a:path w="1048385" h="704850">
                  <a:moveTo>
                    <a:pt x="0" y="704697"/>
                  </a:moveTo>
                  <a:lnTo>
                    <a:pt x="1048016" y="704697"/>
                  </a:lnTo>
                  <a:lnTo>
                    <a:pt x="1048016" y="0"/>
                  </a:lnTo>
                  <a:lnTo>
                    <a:pt x="0" y="0"/>
                  </a:lnTo>
                  <a:lnTo>
                    <a:pt x="0" y="704697"/>
                  </a:lnTo>
                  <a:close/>
                </a:path>
              </a:pathLst>
            </a:custGeom>
            <a:solidFill>
              <a:srgbClr val="002050"/>
            </a:solidFill>
          </p:spPr>
          <p:txBody>
            <a:bodyPr wrap="square" lIns="91440" tIns="91440" rIns="0" bIns="0" rtlCol="0">
              <a:noAutofit/>
            </a:bodyPr>
            <a:lstStyle/>
            <a:p>
              <a:pPr marL="10582" defTabSz="914344">
                <a:spcBef>
                  <a:spcPts val="83"/>
                </a:spcBef>
                <a:defRPr/>
              </a:pPr>
              <a:r>
                <a:rPr lang="en-US"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rPr>
                <a:t>Dark blue</a:t>
              </a:r>
            </a:p>
          </p:txBody>
        </p:sp>
        <p:grpSp>
          <p:nvGrpSpPr>
            <p:cNvPr id="159" name="Group 158">
              <a:extLst>
                <a:ext uri="{FF2B5EF4-FFF2-40B4-BE49-F238E27FC236}">
                  <a16:creationId xmlns:a16="http://schemas.microsoft.com/office/drawing/2014/main" id="{ADB14F1C-1D07-4F0A-B6F3-DA495592C166}"/>
                </a:ext>
              </a:extLst>
            </p:cNvPr>
            <p:cNvGrpSpPr/>
            <p:nvPr/>
          </p:nvGrpSpPr>
          <p:grpSpPr>
            <a:xfrm>
              <a:off x="7942953" y="4112323"/>
              <a:ext cx="457200" cy="667512"/>
              <a:chOff x="8963501" y="3773879"/>
              <a:chExt cx="381000" cy="587291"/>
            </a:xfrm>
          </p:grpSpPr>
          <p:sp>
            <p:nvSpPr>
              <p:cNvPr id="160" name="object 94">
                <a:extLst>
                  <a:ext uri="{FF2B5EF4-FFF2-40B4-BE49-F238E27FC236}">
                    <a16:creationId xmlns:a16="http://schemas.microsoft.com/office/drawing/2014/main" id="{9EA3B0E4-8A92-4235-A388-B71ADE088D66}"/>
                  </a:ext>
                </a:extLst>
              </p:cNvPr>
              <p:cNvSpPr/>
              <p:nvPr/>
            </p:nvSpPr>
            <p:spPr>
              <a:xfrm>
                <a:off x="8963501" y="3773879"/>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41587A"/>
              </a:solidFill>
            </p:spPr>
            <p:txBody>
              <a:bodyPr wrap="square" lIns="91440" tIns="91440" rIns="0" bIns="0" rtlCol="0">
                <a:noAutofit/>
              </a:bodyPr>
              <a:lstStyle/>
              <a:p>
                <a:pPr defTabSz="914344">
                  <a:defRPr/>
                </a:pPr>
                <a:endParaRPr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endParaRPr>
              </a:p>
            </p:txBody>
          </p:sp>
          <p:sp>
            <p:nvSpPr>
              <p:cNvPr id="161" name="object 95">
                <a:extLst>
                  <a:ext uri="{FF2B5EF4-FFF2-40B4-BE49-F238E27FC236}">
                    <a16:creationId xmlns:a16="http://schemas.microsoft.com/office/drawing/2014/main" id="{C0844A99-5CC9-48A9-9B8C-A4ABD450A2CE}"/>
                  </a:ext>
                </a:extLst>
              </p:cNvPr>
              <p:cNvSpPr/>
              <p:nvPr/>
            </p:nvSpPr>
            <p:spPr>
              <a:xfrm>
                <a:off x="8963501" y="4165378"/>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011228"/>
              </a:solidFill>
            </p:spPr>
            <p:txBody>
              <a:bodyPr wrap="square" lIns="91440" tIns="91440" rIns="0" bIns="0" rtlCol="0">
                <a:noAutofit/>
              </a:bodyPr>
              <a:lstStyle/>
              <a:p>
                <a:pPr defTabSz="914344">
                  <a:defRPr/>
                </a:pPr>
                <a:endParaRPr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endParaRPr>
              </a:p>
            </p:txBody>
          </p:sp>
          <p:sp>
            <p:nvSpPr>
              <p:cNvPr id="162" name="object 96">
                <a:extLst>
                  <a:ext uri="{FF2B5EF4-FFF2-40B4-BE49-F238E27FC236}">
                    <a16:creationId xmlns:a16="http://schemas.microsoft.com/office/drawing/2014/main" id="{8D3EB19D-CE57-40F9-9E66-CA9ADE6BDAD8}"/>
                  </a:ext>
                </a:extLst>
              </p:cNvPr>
              <p:cNvSpPr/>
              <p:nvPr/>
            </p:nvSpPr>
            <p:spPr>
              <a:xfrm>
                <a:off x="8963501" y="3969628"/>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021B40"/>
              </a:solidFill>
            </p:spPr>
            <p:txBody>
              <a:bodyPr wrap="square" lIns="91440" tIns="91440" rIns="0" bIns="0" rtlCol="0">
                <a:noAutofit/>
              </a:bodyPr>
              <a:lstStyle/>
              <a:p>
                <a:pPr defTabSz="914344">
                  <a:defRPr/>
                </a:pPr>
                <a:endParaRPr sz="800">
                  <a:gradFill>
                    <a:gsLst>
                      <a:gs pos="5310">
                        <a:srgbClr val="FFFFFF"/>
                      </a:gs>
                      <a:gs pos="87000">
                        <a:srgbClr val="FFFFFF"/>
                      </a:gs>
                    </a:gsLst>
                    <a:lin ang="5400000" scaled="0"/>
                  </a:gradFill>
                  <a:latin typeface="Segoe UI Semibold" panose="020B0702040204020203" pitchFamily="34" charset="0"/>
                  <a:cs typeface="Segoe UI Semibold" panose="020B0702040204020203" pitchFamily="34" charset="0"/>
                </a:endParaRPr>
              </a:p>
            </p:txBody>
          </p:sp>
        </p:grpSp>
      </p:grpSp>
      <p:grpSp>
        <p:nvGrpSpPr>
          <p:cNvPr id="181" name="Group 180">
            <a:extLst>
              <a:ext uri="{FF2B5EF4-FFF2-40B4-BE49-F238E27FC236}">
                <a16:creationId xmlns:a16="http://schemas.microsoft.com/office/drawing/2014/main" id="{7E0F2359-20E5-46A3-871F-CBD2120928D7}"/>
              </a:ext>
            </a:extLst>
          </p:cNvPr>
          <p:cNvGrpSpPr/>
          <p:nvPr/>
        </p:nvGrpSpPr>
        <p:grpSpPr>
          <a:xfrm>
            <a:off x="927142" y="1469849"/>
            <a:ext cx="3715311" cy="3685083"/>
            <a:chOff x="1" y="1197204"/>
            <a:chExt cx="4449452" cy="4413251"/>
          </a:xfrm>
        </p:grpSpPr>
        <p:sp>
          <p:nvSpPr>
            <p:cNvPr id="173" name="Oval 172">
              <a:extLst>
                <a:ext uri="{FF2B5EF4-FFF2-40B4-BE49-F238E27FC236}">
                  <a16:creationId xmlns:a16="http://schemas.microsoft.com/office/drawing/2014/main" id="{7177961F-C3FD-42D9-96F3-5289CF794210}"/>
                </a:ext>
              </a:extLst>
            </p:cNvPr>
            <p:cNvSpPr/>
            <p:nvPr/>
          </p:nvSpPr>
          <p:spPr bwMode="auto">
            <a:xfrm>
              <a:off x="848413" y="2007908"/>
              <a:ext cx="2526384" cy="252638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sp>
          <p:nvSpPr>
            <p:cNvPr id="9" name="Freeform: Shape 8">
              <a:extLst>
                <a:ext uri="{FF2B5EF4-FFF2-40B4-BE49-F238E27FC236}">
                  <a16:creationId xmlns:a16="http://schemas.microsoft.com/office/drawing/2014/main" id="{90473596-6ACB-4B65-B7DC-EDD47D30A9DE}"/>
                </a:ext>
              </a:extLst>
            </p:cNvPr>
            <p:cNvSpPr/>
            <p:nvPr/>
          </p:nvSpPr>
          <p:spPr>
            <a:xfrm>
              <a:off x="1488243" y="3465946"/>
              <a:ext cx="304800" cy="714375"/>
            </a:xfrm>
            <a:custGeom>
              <a:avLst/>
              <a:gdLst>
                <a:gd name="connsiteX0" fmla="*/ 298609 w 304800"/>
                <a:gd name="connsiteY0" fmla="*/ 582454 h 714375"/>
                <a:gd name="connsiteX1" fmla="*/ 288131 w 304800"/>
                <a:gd name="connsiteY1" fmla="*/ 350044 h 714375"/>
                <a:gd name="connsiteX2" fmla="*/ 273844 w 304800"/>
                <a:gd name="connsiteY2" fmla="*/ 350044 h 714375"/>
                <a:gd name="connsiteX3" fmla="*/ 273844 w 304800"/>
                <a:gd name="connsiteY3" fmla="*/ 304324 h 714375"/>
                <a:gd name="connsiteX4" fmla="*/ 264319 w 304800"/>
                <a:gd name="connsiteY4" fmla="*/ 304324 h 714375"/>
                <a:gd name="connsiteX5" fmla="*/ 264319 w 304800"/>
                <a:gd name="connsiteY5" fmla="*/ 7144 h 714375"/>
                <a:gd name="connsiteX6" fmla="*/ 182404 w 304800"/>
                <a:gd name="connsiteY6" fmla="*/ 7144 h 714375"/>
                <a:gd name="connsiteX7" fmla="*/ 182404 w 304800"/>
                <a:gd name="connsiteY7" fmla="*/ 166211 h 714375"/>
                <a:gd name="connsiteX8" fmla="*/ 117634 w 304800"/>
                <a:gd name="connsiteY8" fmla="*/ 166211 h 714375"/>
                <a:gd name="connsiteX9" fmla="*/ 37624 w 304800"/>
                <a:gd name="connsiteY9" fmla="*/ 246221 h 714375"/>
                <a:gd name="connsiteX10" fmla="*/ 37624 w 304800"/>
                <a:gd name="connsiteY10" fmla="*/ 267176 h 714375"/>
                <a:gd name="connsiteX11" fmla="*/ 7144 w 304800"/>
                <a:gd name="connsiteY11" fmla="*/ 347186 h 714375"/>
                <a:gd name="connsiteX12" fmla="*/ 15716 w 304800"/>
                <a:gd name="connsiteY12" fmla="*/ 356711 h 714375"/>
                <a:gd name="connsiteX13" fmla="*/ 85249 w 304800"/>
                <a:gd name="connsiteY13" fmla="*/ 356711 h 714375"/>
                <a:gd name="connsiteX14" fmla="*/ 93821 w 304800"/>
                <a:gd name="connsiteY14" fmla="*/ 347186 h 714375"/>
                <a:gd name="connsiteX15" fmla="*/ 63341 w 304800"/>
                <a:gd name="connsiteY15" fmla="*/ 267176 h 714375"/>
                <a:gd name="connsiteX16" fmla="*/ 63341 w 304800"/>
                <a:gd name="connsiteY16" fmla="*/ 245269 h 714375"/>
                <a:gd name="connsiteX17" fmla="*/ 117634 w 304800"/>
                <a:gd name="connsiteY17" fmla="*/ 190976 h 714375"/>
                <a:gd name="connsiteX18" fmla="*/ 182404 w 304800"/>
                <a:gd name="connsiteY18" fmla="*/ 190976 h 714375"/>
                <a:gd name="connsiteX19" fmla="*/ 182404 w 304800"/>
                <a:gd name="connsiteY19" fmla="*/ 303371 h 714375"/>
                <a:gd name="connsiteX20" fmla="*/ 172879 w 304800"/>
                <a:gd name="connsiteY20" fmla="*/ 303371 h 714375"/>
                <a:gd name="connsiteX21" fmla="*/ 172879 w 304800"/>
                <a:gd name="connsiteY21" fmla="*/ 349091 h 714375"/>
                <a:gd name="connsiteX22" fmla="*/ 158591 w 304800"/>
                <a:gd name="connsiteY22" fmla="*/ 349091 h 714375"/>
                <a:gd name="connsiteX23" fmla="*/ 148114 w 304800"/>
                <a:gd name="connsiteY23" fmla="*/ 581501 h 714375"/>
                <a:gd name="connsiteX24" fmla="*/ 171926 w 304800"/>
                <a:gd name="connsiteY24" fmla="*/ 581501 h 714375"/>
                <a:gd name="connsiteX25" fmla="*/ 171926 w 304800"/>
                <a:gd name="connsiteY25" fmla="*/ 712946 h 714375"/>
                <a:gd name="connsiteX26" fmla="*/ 273844 w 304800"/>
                <a:gd name="connsiteY26" fmla="*/ 712946 h 714375"/>
                <a:gd name="connsiteX27" fmla="*/ 273844 w 304800"/>
                <a:gd name="connsiteY27" fmla="*/ 581501 h 714375"/>
                <a:gd name="connsiteX28" fmla="*/ 298609 w 304800"/>
                <a:gd name="connsiteY28" fmla="*/ 581501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04800" h="714375">
                  <a:moveTo>
                    <a:pt x="298609" y="582454"/>
                  </a:moveTo>
                  <a:lnTo>
                    <a:pt x="288131" y="350044"/>
                  </a:lnTo>
                  <a:lnTo>
                    <a:pt x="273844" y="350044"/>
                  </a:lnTo>
                  <a:lnTo>
                    <a:pt x="273844" y="304324"/>
                  </a:lnTo>
                  <a:lnTo>
                    <a:pt x="264319" y="304324"/>
                  </a:lnTo>
                  <a:lnTo>
                    <a:pt x="264319" y="7144"/>
                  </a:lnTo>
                  <a:lnTo>
                    <a:pt x="182404" y="7144"/>
                  </a:lnTo>
                  <a:lnTo>
                    <a:pt x="182404" y="166211"/>
                  </a:lnTo>
                  <a:lnTo>
                    <a:pt x="117634" y="166211"/>
                  </a:lnTo>
                  <a:cubicBezTo>
                    <a:pt x="73819" y="166211"/>
                    <a:pt x="37624" y="202406"/>
                    <a:pt x="37624" y="246221"/>
                  </a:cubicBezTo>
                  <a:lnTo>
                    <a:pt x="37624" y="267176"/>
                  </a:lnTo>
                  <a:cubicBezTo>
                    <a:pt x="22384" y="290989"/>
                    <a:pt x="9049" y="318611"/>
                    <a:pt x="7144" y="347186"/>
                  </a:cubicBezTo>
                  <a:cubicBezTo>
                    <a:pt x="7144" y="351949"/>
                    <a:pt x="10954" y="356711"/>
                    <a:pt x="15716" y="356711"/>
                  </a:cubicBezTo>
                  <a:lnTo>
                    <a:pt x="85249" y="356711"/>
                  </a:lnTo>
                  <a:cubicBezTo>
                    <a:pt x="90011" y="356711"/>
                    <a:pt x="93821" y="352901"/>
                    <a:pt x="93821" y="347186"/>
                  </a:cubicBezTo>
                  <a:cubicBezTo>
                    <a:pt x="91916" y="318611"/>
                    <a:pt x="78581" y="290989"/>
                    <a:pt x="63341" y="267176"/>
                  </a:cubicBezTo>
                  <a:lnTo>
                    <a:pt x="63341" y="245269"/>
                  </a:lnTo>
                  <a:cubicBezTo>
                    <a:pt x="63341" y="215741"/>
                    <a:pt x="87154" y="190976"/>
                    <a:pt x="117634" y="190976"/>
                  </a:cubicBezTo>
                  <a:lnTo>
                    <a:pt x="182404" y="190976"/>
                  </a:lnTo>
                  <a:lnTo>
                    <a:pt x="182404" y="303371"/>
                  </a:lnTo>
                  <a:lnTo>
                    <a:pt x="172879" y="303371"/>
                  </a:lnTo>
                  <a:lnTo>
                    <a:pt x="172879" y="349091"/>
                  </a:lnTo>
                  <a:lnTo>
                    <a:pt x="158591" y="349091"/>
                  </a:lnTo>
                  <a:lnTo>
                    <a:pt x="148114" y="581501"/>
                  </a:lnTo>
                  <a:lnTo>
                    <a:pt x="171926" y="581501"/>
                  </a:lnTo>
                  <a:lnTo>
                    <a:pt x="171926" y="712946"/>
                  </a:lnTo>
                  <a:lnTo>
                    <a:pt x="273844" y="712946"/>
                  </a:lnTo>
                  <a:lnTo>
                    <a:pt x="273844" y="581501"/>
                  </a:lnTo>
                  <a:lnTo>
                    <a:pt x="298609" y="581501"/>
                  </a:lnTo>
                  <a:close/>
                </a:path>
              </a:pathLst>
            </a:custGeom>
            <a:solidFill>
              <a:srgbClr val="737373"/>
            </a:solidFill>
            <a:ln w="9525" cap="flat">
              <a:noFill/>
              <a:prstDash val="solid"/>
              <a:miter/>
            </a:ln>
          </p:spPr>
          <p:txBody>
            <a:bodyPr rtlCol="0" anchor="ctr"/>
            <a:lstStyle/>
            <a:p>
              <a:endParaRPr lang="en-US" sz="2353"/>
            </a:p>
          </p:txBody>
        </p:sp>
        <p:sp>
          <p:nvSpPr>
            <p:cNvPr id="10" name="Freeform: Shape 9">
              <a:extLst>
                <a:ext uri="{FF2B5EF4-FFF2-40B4-BE49-F238E27FC236}">
                  <a16:creationId xmlns:a16="http://schemas.microsoft.com/office/drawing/2014/main" id="{5CED6521-7009-41E7-8F09-20613CC5586C}"/>
                </a:ext>
              </a:extLst>
            </p:cNvPr>
            <p:cNvSpPr/>
            <p:nvPr/>
          </p:nvSpPr>
          <p:spPr>
            <a:xfrm>
              <a:off x="1168175" y="4027921"/>
              <a:ext cx="542925" cy="152400"/>
            </a:xfrm>
            <a:custGeom>
              <a:avLst/>
              <a:gdLst>
                <a:gd name="connsiteX0" fmla="*/ 541525 w 542925"/>
                <a:gd name="connsiteY0" fmla="*/ 7144 h 152400"/>
                <a:gd name="connsiteX1" fmla="*/ 25269 w 542925"/>
                <a:gd name="connsiteY1" fmla="*/ 89059 h 152400"/>
                <a:gd name="connsiteX2" fmla="*/ 8125 w 542925"/>
                <a:gd name="connsiteY2" fmla="*/ 123349 h 152400"/>
                <a:gd name="connsiteX3" fmla="*/ 16697 w 542925"/>
                <a:gd name="connsiteY3" fmla="*/ 152876 h 152400"/>
                <a:gd name="connsiteX4" fmla="*/ 105280 w 542925"/>
                <a:gd name="connsiteY4" fmla="*/ 152876 h 152400"/>
                <a:gd name="connsiteX5" fmla="*/ 105280 w 542925"/>
                <a:gd name="connsiteY5" fmla="*/ 135731 h 152400"/>
                <a:gd name="connsiteX6" fmla="*/ 541525 w 542925"/>
                <a:gd name="connsiteY6" fmla="*/ 99536 h 152400"/>
                <a:gd name="connsiteX7" fmla="*/ 541525 w 542925"/>
                <a:gd name="connsiteY7" fmla="*/ 7144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925" h="152400">
                  <a:moveTo>
                    <a:pt x="541525" y="7144"/>
                  </a:moveTo>
                  <a:cubicBezTo>
                    <a:pt x="541525" y="7144"/>
                    <a:pt x="217675" y="16669"/>
                    <a:pt x="25269" y="89059"/>
                  </a:cubicBezTo>
                  <a:cubicBezTo>
                    <a:pt x="11935" y="93821"/>
                    <a:pt x="4315" y="109061"/>
                    <a:pt x="8125" y="123349"/>
                  </a:cubicBezTo>
                  <a:lnTo>
                    <a:pt x="16697" y="152876"/>
                  </a:lnTo>
                  <a:lnTo>
                    <a:pt x="105280" y="152876"/>
                  </a:lnTo>
                  <a:lnTo>
                    <a:pt x="105280" y="135731"/>
                  </a:lnTo>
                  <a:cubicBezTo>
                    <a:pt x="197672" y="119539"/>
                    <a:pt x="354834" y="99536"/>
                    <a:pt x="541525" y="99536"/>
                  </a:cubicBezTo>
                  <a:lnTo>
                    <a:pt x="541525" y="7144"/>
                  </a:lnTo>
                  <a:close/>
                </a:path>
              </a:pathLst>
            </a:custGeom>
            <a:solidFill>
              <a:srgbClr val="B2B2B2"/>
            </a:solidFill>
            <a:ln w="9525" cap="flat">
              <a:noFill/>
              <a:prstDash val="solid"/>
              <a:miter/>
            </a:ln>
          </p:spPr>
          <p:txBody>
            <a:bodyPr rtlCol="0" anchor="ctr"/>
            <a:lstStyle/>
            <a:p>
              <a:endParaRPr lang="en-US" sz="2353"/>
            </a:p>
          </p:txBody>
        </p:sp>
        <p:sp>
          <p:nvSpPr>
            <p:cNvPr id="11" name="Freeform: Shape 10">
              <a:extLst>
                <a:ext uri="{FF2B5EF4-FFF2-40B4-BE49-F238E27FC236}">
                  <a16:creationId xmlns:a16="http://schemas.microsoft.com/office/drawing/2014/main" id="{F6AC57E0-B073-488D-9EFE-69DC2A46A1DA}"/>
                </a:ext>
              </a:extLst>
            </p:cNvPr>
            <p:cNvSpPr/>
            <p:nvPr/>
          </p:nvSpPr>
          <p:spPr>
            <a:xfrm>
              <a:off x="1177728" y="4172701"/>
              <a:ext cx="161925" cy="142875"/>
            </a:xfrm>
            <a:custGeom>
              <a:avLst/>
              <a:gdLst>
                <a:gd name="connsiteX0" fmla="*/ 95726 w 161925"/>
                <a:gd name="connsiteY0" fmla="*/ 22384 h 142875"/>
                <a:gd name="connsiteX1" fmla="*/ 95726 w 161925"/>
                <a:gd name="connsiteY1" fmla="*/ 7144 h 142875"/>
                <a:gd name="connsiteX2" fmla="*/ 7144 w 161925"/>
                <a:gd name="connsiteY2" fmla="*/ 7144 h 142875"/>
                <a:gd name="connsiteX3" fmla="*/ 7144 w 161925"/>
                <a:gd name="connsiteY3" fmla="*/ 95726 h 142875"/>
                <a:gd name="connsiteX4" fmla="*/ 37624 w 161925"/>
                <a:gd name="connsiteY4" fmla="*/ 95726 h 142875"/>
                <a:gd name="connsiteX5" fmla="*/ 95726 w 161925"/>
                <a:gd name="connsiteY5" fmla="*/ 141446 h 142875"/>
                <a:gd name="connsiteX6" fmla="*/ 155734 w 161925"/>
                <a:gd name="connsiteY6" fmla="*/ 81439 h 142875"/>
                <a:gd name="connsiteX7" fmla="*/ 95726 w 161925"/>
                <a:gd name="connsiteY7" fmla="*/ 2238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142875">
                  <a:moveTo>
                    <a:pt x="95726" y="22384"/>
                  </a:moveTo>
                  <a:lnTo>
                    <a:pt x="95726" y="7144"/>
                  </a:lnTo>
                  <a:lnTo>
                    <a:pt x="7144" y="7144"/>
                  </a:lnTo>
                  <a:lnTo>
                    <a:pt x="7144" y="95726"/>
                  </a:lnTo>
                  <a:lnTo>
                    <a:pt x="37624" y="95726"/>
                  </a:lnTo>
                  <a:cubicBezTo>
                    <a:pt x="44291" y="122396"/>
                    <a:pt x="67151" y="141446"/>
                    <a:pt x="95726" y="141446"/>
                  </a:cubicBezTo>
                  <a:cubicBezTo>
                    <a:pt x="129064" y="141446"/>
                    <a:pt x="155734" y="114776"/>
                    <a:pt x="155734" y="81439"/>
                  </a:cubicBezTo>
                  <a:cubicBezTo>
                    <a:pt x="155734" y="49054"/>
                    <a:pt x="129064" y="22384"/>
                    <a:pt x="95726" y="22384"/>
                  </a:cubicBezTo>
                  <a:close/>
                </a:path>
              </a:pathLst>
            </a:custGeom>
            <a:solidFill>
              <a:srgbClr val="737373"/>
            </a:solidFill>
            <a:ln w="9525" cap="flat">
              <a:noFill/>
              <a:prstDash val="solid"/>
              <a:miter/>
            </a:ln>
          </p:spPr>
          <p:txBody>
            <a:bodyPr rtlCol="0" anchor="ctr"/>
            <a:lstStyle/>
            <a:p>
              <a:endParaRPr lang="en-US" sz="2353"/>
            </a:p>
          </p:txBody>
        </p:sp>
        <p:sp>
          <p:nvSpPr>
            <p:cNvPr id="12" name="Freeform: Shape 11">
              <a:extLst>
                <a:ext uri="{FF2B5EF4-FFF2-40B4-BE49-F238E27FC236}">
                  <a16:creationId xmlns:a16="http://schemas.microsoft.com/office/drawing/2014/main" id="{B7E95EED-20BC-461C-8B40-DE5EB4B83D7E}"/>
                </a:ext>
              </a:extLst>
            </p:cNvPr>
            <p:cNvSpPr/>
            <p:nvPr/>
          </p:nvSpPr>
          <p:spPr>
            <a:xfrm>
              <a:off x="2139753" y="4172701"/>
              <a:ext cx="161925" cy="142875"/>
            </a:xfrm>
            <a:custGeom>
              <a:avLst/>
              <a:gdLst>
                <a:gd name="connsiteX0" fmla="*/ 95726 w 161925"/>
                <a:gd name="connsiteY0" fmla="*/ 22384 h 142875"/>
                <a:gd name="connsiteX1" fmla="*/ 95726 w 161925"/>
                <a:gd name="connsiteY1" fmla="*/ 7144 h 142875"/>
                <a:gd name="connsiteX2" fmla="*/ 7144 w 161925"/>
                <a:gd name="connsiteY2" fmla="*/ 7144 h 142875"/>
                <a:gd name="connsiteX3" fmla="*/ 7144 w 161925"/>
                <a:gd name="connsiteY3" fmla="*/ 95726 h 142875"/>
                <a:gd name="connsiteX4" fmla="*/ 37624 w 161925"/>
                <a:gd name="connsiteY4" fmla="*/ 95726 h 142875"/>
                <a:gd name="connsiteX5" fmla="*/ 95726 w 161925"/>
                <a:gd name="connsiteY5" fmla="*/ 141446 h 142875"/>
                <a:gd name="connsiteX6" fmla="*/ 155734 w 161925"/>
                <a:gd name="connsiteY6" fmla="*/ 81439 h 142875"/>
                <a:gd name="connsiteX7" fmla="*/ 95726 w 161925"/>
                <a:gd name="connsiteY7" fmla="*/ 2238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142875">
                  <a:moveTo>
                    <a:pt x="95726" y="22384"/>
                  </a:moveTo>
                  <a:lnTo>
                    <a:pt x="95726" y="7144"/>
                  </a:lnTo>
                  <a:lnTo>
                    <a:pt x="7144" y="7144"/>
                  </a:lnTo>
                  <a:lnTo>
                    <a:pt x="7144" y="95726"/>
                  </a:lnTo>
                  <a:lnTo>
                    <a:pt x="37624" y="95726"/>
                  </a:lnTo>
                  <a:cubicBezTo>
                    <a:pt x="44291" y="122396"/>
                    <a:pt x="67151" y="141446"/>
                    <a:pt x="95726" y="141446"/>
                  </a:cubicBezTo>
                  <a:cubicBezTo>
                    <a:pt x="129064" y="141446"/>
                    <a:pt x="155734" y="114776"/>
                    <a:pt x="155734" y="81439"/>
                  </a:cubicBezTo>
                  <a:cubicBezTo>
                    <a:pt x="155734" y="48101"/>
                    <a:pt x="129064" y="22384"/>
                    <a:pt x="95726" y="22384"/>
                  </a:cubicBezTo>
                  <a:close/>
                </a:path>
              </a:pathLst>
            </a:custGeom>
            <a:solidFill>
              <a:srgbClr val="737373"/>
            </a:solidFill>
            <a:ln w="9525" cap="flat">
              <a:noFill/>
              <a:prstDash val="solid"/>
              <a:miter/>
            </a:ln>
          </p:spPr>
          <p:txBody>
            <a:bodyPr rtlCol="0" anchor="ctr"/>
            <a:lstStyle/>
            <a:p>
              <a:endParaRPr lang="en-US" sz="2353"/>
            </a:p>
          </p:txBody>
        </p:sp>
        <p:sp>
          <p:nvSpPr>
            <p:cNvPr id="17" name="Freeform: Shape 16">
              <a:extLst>
                <a:ext uri="{FF2B5EF4-FFF2-40B4-BE49-F238E27FC236}">
                  <a16:creationId xmlns:a16="http://schemas.microsoft.com/office/drawing/2014/main" id="{72F1165D-119B-4D02-96AC-FA24D108B94A}"/>
                </a:ext>
              </a:extLst>
            </p:cNvPr>
            <p:cNvSpPr/>
            <p:nvPr/>
          </p:nvSpPr>
          <p:spPr>
            <a:xfrm>
              <a:off x="1547420" y="4026969"/>
              <a:ext cx="695325" cy="152400"/>
            </a:xfrm>
            <a:custGeom>
              <a:avLst/>
              <a:gdLst>
                <a:gd name="connsiteX0" fmla="*/ 679487 w 695325"/>
                <a:gd name="connsiteY0" fmla="*/ 89059 h 152400"/>
                <a:gd name="connsiteX1" fmla="*/ 163232 w 695325"/>
                <a:gd name="connsiteY1" fmla="*/ 7144 h 152400"/>
                <a:gd name="connsiteX2" fmla="*/ 31787 w 695325"/>
                <a:gd name="connsiteY2" fmla="*/ 66199 h 152400"/>
                <a:gd name="connsiteX3" fmla="*/ 7975 w 695325"/>
                <a:gd name="connsiteY3" fmla="*/ 111919 h 152400"/>
                <a:gd name="connsiteX4" fmla="*/ 13690 w 695325"/>
                <a:gd name="connsiteY4" fmla="*/ 139541 h 152400"/>
                <a:gd name="connsiteX5" fmla="*/ 97510 w 695325"/>
                <a:gd name="connsiteY5" fmla="*/ 139541 h 152400"/>
                <a:gd name="connsiteX6" fmla="*/ 97510 w 695325"/>
                <a:gd name="connsiteY6" fmla="*/ 122396 h 152400"/>
                <a:gd name="connsiteX7" fmla="*/ 163232 w 695325"/>
                <a:gd name="connsiteY7" fmla="*/ 99536 h 152400"/>
                <a:gd name="connsiteX8" fmla="*/ 599477 w 695325"/>
                <a:gd name="connsiteY8" fmla="*/ 135731 h 152400"/>
                <a:gd name="connsiteX9" fmla="*/ 599477 w 695325"/>
                <a:gd name="connsiteY9" fmla="*/ 152876 h 152400"/>
                <a:gd name="connsiteX10" fmla="*/ 688060 w 695325"/>
                <a:gd name="connsiteY10" fmla="*/ 152876 h 152400"/>
                <a:gd name="connsiteX11" fmla="*/ 696632 w 695325"/>
                <a:gd name="connsiteY11" fmla="*/ 123349 h 152400"/>
                <a:gd name="connsiteX12" fmla="*/ 679487 w 695325"/>
                <a:gd name="connsiteY12" fmla="*/ 89059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152400">
                  <a:moveTo>
                    <a:pt x="679487" y="89059"/>
                  </a:moveTo>
                  <a:cubicBezTo>
                    <a:pt x="487082" y="16669"/>
                    <a:pt x="163232" y="7144"/>
                    <a:pt x="163232" y="7144"/>
                  </a:cubicBezTo>
                  <a:lnTo>
                    <a:pt x="31787" y="66199"/>
                  </a:lnTo>
                  <a:cubicBezTo>
                    <a:pt x="13690" y="73819"/>
                    <a:pt x="4165" y="92869"/>
                    <a:pt x="7975" y="111919"/>
                  </a:cubicBezTo>
                  <a:lnTo>
                    <a:pt x="13690" y="139541"/>
                  </a:lnTo>
                  <a:lnTo>
                    <a:pt x="97510" y="139541"/>
                  </a:lnTo>
                  <a:lnTo>
                    <a:pt x="97510" y="122396"/>
                  </a:lnTo>
                  <a:lnTo>
                    <a:pt x="163232" y="99536"/>
                  </a:lnTo>
                  <a:cubicBezTo>
                    <a:pt x="349922" y="99536"/>
                    <a:pt x="507085" y="120491"/>
                    <a:pt x="599477" y="135731"/>
                  </a:cubicBezTo>
                  <a:lnTo>
                    <a:pt x="599477" y="152876"/>
                  </a:lnTo>
                  <a:lnTo>
                    <a:pt x="688060" y="152876"/>
                  </a:lnTo>
                  <a:lnTo>
                    <a:pt x="696632" y="123349"/>
                  </a:lnTo>
                  <a:cubicBezTo>
                    <a:pt x="700442" y="109061"/>
                    <a:pt x="692822" y="94774"/>
                    <a:pt x="679487" y="89059"/>
                  </a:cubicBezTo>
                  <a:close/>
                </a:path>
              </a:pathLst>
            </a:custGeom>
            <a:solidFill>
              <a:srgbClr val="D2D2D2"/>
            </a:solidFill>
            <a:ln w="9525" cap="flat">
              <a:noFill/>
              <a:prstDash val="solid"/>
              <a:miter/>
            </a:ln>
          </p:spPr>
          <p:txBody>
            <a:bodyPr rtlCol="0" anchor="ctr"/>
            <a:lstStyle/>
            <a:p>
              <a:endParaRPr lang="en-US" sz="2353"/>
            </a:p>
          </p:txBody>
        </p:sp>
        <p:sp>
          <p:nvSpPr>
            <p:cNvPr id="18" name="Freeform: Shape 17">
              <a:extLst>
                <a:ext uri="{FF2B5EF4-FFF2-40B4-BE49-F238E27FC236}">
                  <a16:creationId xmlns:a16="http://schemas.microsoft.com/office/drawing/2014/main" id="{3482E587-0F4F-40F4-8E37-0BE698B51945}"/>
                </a:ext>
              </a:extLst>
            </p:cNvPr>
            <p:cNvSpPr/>
            <p:nvPr/>
          </p:nvSpPr>
          <p:spPr>
            <a:xfrm>
              <a:off x="1532058" y="4160319"/>
              <a:ext cx="133350" cy="161925"/>
            </a:xfrm>
            <a:custGeom>
              <a:avLst/>
              <a:gdLst>
                <a:gd name="connsiteX0" fmla="*/ 111919 w 133350"/>
                <a:gd name="connsiteY0" fmla="*/ 34766 h 161925"/>
                <a:gd name="connsiteX1" fmla="*/ 111919 w 133350"/>
                <a:gd name="connsiteY1" fmla="*/ 7144 h 161925"/>
                <a:gd name="connsiteX2" fmla="*/ 28099 w 133350"/>
                <a:gd name="connsiteY2" fmla="*/ 7144 h 161925"/>
                <a:gd name="connsiteX3" fmla="*/ 28099 w 133350"/>
                <a:gd name="connsiteY3" fmla="*/ 34766 h 161925"/>
                <a:gd name="connsiteX4" fmla="*/ 7144 w 133350"/>
                <a:gd name="connsiteY4" fmla="*/ 34766 h 161925"/>
                <a:gd name="connsiteX5" fmla="*/ 7144 w 133350"/>
                <a:gd name="connsiteY5" fmla="*/ 154781 h 161925"/>
                <a:gd name="connsiteX6" fmla="*/ 130969 w 133350"/>
                <a:gd name="connsiteY6" fmla="*/ 154781 h 161925"/>
                <a:gd name="connsiteX7" fmla="*/ 130969 w 133350"/>
                <a:gd name="connsiteY7" fmla="*/ 34766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350" h="161925">
                  <a:moveTo>
                    <a:pt x="111919" y="34766"/>
                  </a:moveTo>
                  <a:lnTo>
                    <a:pt x="111919" y="7144"/>
                  </a:lnTo>
                  <a:lnTo>
                    <a:pt x="28099" y="7144"/>
                  </a:lnTo>
                  <a:lnTo>
                    <a:pt x="28099" y="34766"/>
                  </a:lnTo>
                  <a:lnTo>
                    <a:pt x="7144" y="34766"/>
                  </a:lnTo>
                  <a:lnTo>
                    <a:pt x="7144" y="154781"/>
                  </a:lnTo>
                  <a:lnTo>
                    <a:pt x="130969" y="154781"/>
                  </a:lnTo>
                  <a:lnTo>
                    <a:pt x="130969" y="34766"/>
                  </a:lnTo>
                  <a:close/>
                </a:path>
              </a:pathLst>
            </a:custGeom>
            <a:solidFill>
              <a:srgbClr val="737373"/>
            </a:solidFill>
            <a:ln w="9525" cap="flat">
              <a:noFill/>
              <a:prstDash val="solid"/>
              <a:miter/>
            </a:ln>
          </p:spPr>
          <p:txBody>
            <a:bodyPr rtlCol="0" anchor="ctr"/>
            <a:lstStyle/>
            <a:p>
              <a:endParaRPr lang="en-US" sz="2353"/>
            </a:p>
          </p:txBody>
        </p:sp>
        <p:sp>
          <p:nvSpPr>
            <p:cNvPr id="21" name="Freeform: Shape 20">
              <a:extLst>
                <a:ext uri="{FF2B5EF4-FFF2-40B4-BE49-F238E27FC236}">
                  <a16:creationId xmlns:a16="http://schemas.microsoft.com/office/drawing/2014/main" id="{0B3F5EB8-6F9F-4523-8520-40535833F96B}"/>
                </a:ext>
              </a:extLst>
            </p:cNvPr>
            <p:cNvSpPr/>
            <p:nvPr/>
          </p:nvSpPr>
          <p:spPr>
            <a:xfrm>
              <a:off x="2680773" y="3301164"/>
              <a:ext cx="114300" cy="1019175"/>
            </a:xfrm>
            <a:custGeom>
              <a:avLst/>
              <a:gdLst>
                <a:gd name="connsiteX0" fmla="*/ 90964 w 114300"/>
                <a:gd name="connsiteY0" fmla="*/ 1013936 h 1019175"/>
                <a:gd name="connsiteX1" fmla="*/ 34766 w 114300"/>
                <a:gd name="connsiteY1" fmla="*/ 1013936 h 1019175"/>
                <a:gd name="connsiteX2" fmla="*/ 7144 w 114300"/>
                <a:gd name="connsiteY2" fmla="*/ 93821 h 1019175"/>
                <a:gd name="connsiteX3" fmla="*/ 42386 w 114300"/>
                <a:gd name="connsiteY3" fmla="*/ 7144 h 1019175"/>
                <a:gd name="connsiteX4" fmla="*/ 114776 w 114300"/>
                <a:gd name="connsiteY4" fmla="*/ 212884 h 1019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019175">
                  <a:moveTo>
                    <a:pt x="90964" y="1013936"/>
                  </a:moveTo>
                  <a:lnTo>
                    <a:pt x="34766" y="1013936"/>
                  </a:lnTo>
                  <a:lnTo>
                    <a:pt x="7144" y="93821"/>
                  </a:lnTo>
                  <a:lnTo>
                    <a:pt x="42386" y="7144"/>
                  </a:lnTo>
                  <a:lnTo>
                    <a:pt x="114776" y="212884"/>
                  </a:lnTo>
                  <a:close/>
                </a:path>
              </a:pathLst>
            </a:custGeom>
            <a:solidFill>
              <a:srgbClr val="B2B2B2"/>
            </a:solidFill>
            <a:ln w="9525" cap="flat">
              <a:noFill/>
              <a:prstDash val="solid"/>
              <a:miter/>
            </a:ln>
          </p:spPr>
          <p:txBody>
            <a:bodyPr rtlCol="0" anchor="ctr"/>
            <a:lstStyle/>
            <a:p>
              <a:endParaRPr lang="en-US" sz="2353"/>
            </a:p>
          </p:txBody>
        </p:sp>
        <p:sp>
          <p:nvSpPr>
            <p:cNvPr id="22" name="Freeform: Shape 21">
              <a:extLst>
                <a:ext uri="{FF2B5EF4-FFF2-40B4-BE49-F238E27FC236}">
                  <a16:creationId xmlns:a16="http://schemas.microsoft.com/office/drawing/2014/main" id="{A7985913-1C12-495D-B7A4-68D7DBC04F7A}"/>
                </a:ext>
              </a:extLst>
            </p:cNvPr>
            <p:cNvSpPr/>
            <p:nvPr/>
          </p:nvSpPr>
          <p:spPr>
            <a:xfrm>
              <a:off x="2495988" y="4038399"/>
              <a:ext cx="276225" cy="152400"/>
            </a:xfrm>
            <a:custGeom>
              <a:avLst/>
              <a:gdLst>
                <a:gd name="connsiteX0" fmla="*/ 210026 w 276225"/>
                <a:gd name="connsiteY0" fmla="*/ 42386 h 152400"/>
                <a:gd name="connsiteX1" fmla="*/ 272891 w 276225"/>
                <a:gd name="connsiteY1" fmla="*/ 149066 h 152400"/>
                <a:gd name="connsiteX2" fmla="*/ 67151 w 276225"/>
                <a:gd name="connsiteY2" fmla="*/ 149066 h 152400"/>
                <a:gd name="connsiteX3" fmla="*/ 7144 w 276225"/>
                <a:gd name="connsiteY3" fmla="*/ 27146 h 152400"/>
                <a:gd name="connsiteX4" fmla="*/ 170021 w 276225"/>
                <a:gd name="connsiteY4" fmla="*/ 7144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225" h="152400">
                  <a:moveTo>
                    <a:pt x="210026" y="42386"/>
                  </a:moveTo>
                  <a:lnTo>
                    <a:pt x="272891" y="149066"/>
                  </a:lnTo>
                  <a:lnTo>
                    <a:pt x="67151" y="149066"/>
                  </a:lnTo>
                  <a:lnTo>
                    <a:pt x="7144" y="27146"/>
                  </a:lnTo>
                  <a:lnTo>
                    <a:pt x="170021" y="7144"/>
                  </a:lnTo>
                  <a:close/>
                </a:path>
              </a:pathLst>
            </a:custGeom>
            <a:solidFill>
              <a:srgbClr val="D2D2D2"/>
            </a:solidFill>
            <a:ln w="9525" cap="flat">
              <a:noFill/>
              <a:prstDash val="solid"/>
              <a:miter/>
            </a:ln>
          </p:spPr>
          <p:txBody>
            <a:bodyPr rtlCol="0" anchor="ctr"/>
            <a:lstStyle/>
            <a:p>
              <a:endParaRPr lang="en-US" sz="2353"/>
            </a:p>
          </p:txBody>
        </p:sp>
        <p:sp>
          <p:nvSpPr>
            <p:cNvPr id="23" name="Freeform: Shape 22">
              <a:extLst>
                <a:ext uri="{FF2B5EF4-FFF2-40B4-BE49-F238E27FC236}">
                  <a16:creationId xmlns:a16="http://schemas.microsoft.com/office/drawing/2014/main" id="{24FA1F27-95F2-44F8-9727-70F8C2EDF7F5}"/>
                </a:ext>
              </a:extLst>
            </p:cNvPr>
            <p:cNvSpPr/>
            <p:nvPr/>
          </p:nvSpPr>
          <p:spPr>
            <a:xfrm>
              <a:off x="1845412" y="3037321"/>
              <a:ext cx="523875" cy="552450"/>
            </a:xfrm>
            <a:custGeom>
              <a:avLst/>
              <a:gdLst>
                <a:gd name="connsiteX0" fmla="*/ 156705 w 523875"/>
                <a:gd name="connsiteY0" fmla="*/ 22384 h 552450"/>
                <a:gd name="connsiteX1" fmla="*/ 353872 w 523875"/>
                <a:gd name="connsiteY1" fmla="*/ 22384 h 552450"/>
                <a:gd name="connsiteX2" fmla="*/ 444360 w 523875"/>
                <a:gd name="connsiteY2" fmla="*/ 112871 h 552450"/>
                <a:gd name="connsiteX3" fmla="*/ 444360 w 523875"/>
                <a:gd name="connsiteY3" fmla="*/ 432911 h 552450"/>
                <a:gd name="connsiteX4" fmla="*/ 400545 w 523875"/>
                <a:gd name="connsiteY4" fmla="*/ 521494 h 552450"/>
                <a:gd name="connsiteX5" fmla="*/ 390067 w 523875"/>
                <a:gd name="connsiteY5" fmla="*/ 530066 h 552450"/>
                <a:gd name="connsiteX6" fmla="*/ 396735 w 523875"/>
                <a:gd name="connsiteY6" fmla="*/ 548164 h 552450"/>
                <a:gd name="connsiteX7" fmla="*/ 438645 w 523875"/>
                <a:gd name="connsiteY7" fmla="*/ 548164 h 552450"/>
                <a:gd name="connsiteX8" fmla="*/ 472935 w 523875"/>
                <a:gd name="connsiteY8" fmla="*/ 521494 h 552450"/>
                <a:gd name="connsiteX9" fmla="*/ 516750 w 523875"/>
                <a:gd name="connsiteY9" fmla="*/ 432911 h 552450"/>
                <a:gd name="connsiteX10" fmla="*/ 516750 w 523875"/>
                <a:gd name="connsiteY10" fmla="*/ 97631 h 552450"/>
                <a:gd name="connsiteX11" fmla="*/ 426262 w 523875"/>
                <a:gd name="connsiteY11" fmla="*/ 7144 h 552450"/>
                <a:gd name="connsiteX12" fmla="*/ 86220 w 523875"/>
                <a:gd name="connsiteY12" fmla="*/ 7144 h 552450"/>
                <a:gd name="connsiteX13" fmla="*/ 7162 w 523875"/>
                <a:gd name="connsiteY13" fmla="*/ 87154 h 552450"/>
                <a:gd name="connsiteX14" fmla="*/ 7162 w 523875"/>
                <a:gd name="connsiteY14" fmla="*/ 130969 h 552450"/>
                <a:gd name="connsiteX15" fmla="*/ 17640 w 523875"/>
                <a:gd name="connsiteY15" fmla="*/ 141446 h 552450"/>
                <a:gd name="connsiteX16" fmla="*/ 67170 w 523875"/>
                <a:gd name="connsiteY16" fmla="*/ 141446 h 552450"/>
                <a:gd name="connsiteX17" fmla="*/ 78600 w 523875"/>
                <a:gd name="connsiteY17" fmla="*/ 130016 h 552450"/>
                <a:gd name="connsiteX18" fmla="*/ 78600 w 523875"/>
                <a:gd name="connsiteY18" fmla="*/ 102394 h 552450"/>
                <a:gd name="connsiteX19" fmla="*/ 156705 w 523875"/>
                <a:gd name="connsiteY19" fmla="*/ 22384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3875" h="552450">
                  <a:moveTo>
                    <a:pt x="156705" y="22384"/>
                  </a:moveTo>
                  <a:lnTo>
                    <a:pt x="353872" y="22384"/>
                  </a:lnTo>
                  <a:cubicBezTo>
                    <a:pt x="404355" y="22384"/>
                    <a:pt x="444360" y="63341"/>
                    <a:pt x="444360" y="112871"/>
                  </a:cubicBezTo>
                  <a:lnTo>
                    <a:pt x="444360" y="432911"/>
                  </a:lnTo>
                  <a:cubicBezTo>
                    <a:pt x="444360" y="467201"/>
                    <a:pt x="428167" y="500539"/>
                    <a:pt x="400545" y="521494"/>
                  </a:cubicBezTo>
                  <a:lnTo>
                    <a:pt x="390067" y="530066"/>
                  </a:lnTo>
                  <a:cubicBezTo>
                    <a:pt x="382447" y="535781"/>
                    <a:pt x="386257" y="548164"/>
                    <a:pt x="396735" y="548164"/>
                  </a:cubicBezTo>
                  <a:lnTo>
                    <a:pt x="438645" y="548164"/>
                  </a:lnTo>
                  <a:lnTo>
                    <a:pt x="472935" y="521494"/>
                  </a:lnTo>
                  <a:cubicBezTo>
                    <a:pt x="500557" y="500539"/>
                    <a:pt x="516750" y="467201"/>
                    <a:pt x="516750" y="432911"/>
                  </a:cubicBezTo>
                  <a:lnTo>
                    <a:pt x="516750" y="97631"/>
                  </a:lnTo>
                  <a:cubicBezTo>
                    <a:pt x="516750" y="47149"/>
                    <a:pt x="475792" y="7144"/>
                    <a:pt x="426262" y="7144"/>
                  </a:cubicBezTo>
                  <a:lnTo>
                    <a:pt x="86220" y="7144"/>
                  </a:lnTo>
                  <a:cubicBezTo>
                    <a:pt x="42405" y="7144"/>
                    <a:pt x="6210" y="43339"/>
                    <a:pt x="7162" y="87154"/>
                  </a:cubicBezTo>
                  <a:lnTo>
                    <a:pt x="7162" y="130969"/>
                  </a:lnTo>
                  <a:cubicBezTo>
                    <a:pt x="7162" y="136684"/>
                    <a:pt x="11925" y="141446"/>
                    <a:pt x="17640" y="141446"/>
                  </a:cubicBezTo>
                  <a:lnTo>
                    <a:pt x="67170" y="141446"/>
                  </a:lnTo>
                  <a:cubicBezTo>
                    <a:pt x="73837" y="141446"/>
                    <a:pt x="78600" y="136684"/>
                    <a:pt x="78600" y="130016"/>
                  </a:cubicBezTo>
                  <a:lnTo>
                    <a:pt x="78600" y="102394"/>
                  </a:lnTo>
                  <a:cubicBezTo>
                    <a:pt x="76695" y="58579"/>
                    <a:pt x="111937" y="22384"/>
                    <a:pt x="156705" y="22384"/>
                  </a:cubicBezTo>
                </a:path>
              </a:pathLst>
            </a:custGeom>
            <a:solidFill>
              <a:srgbClr val="B2B2B2"/>
            </a:solidFill>
            <a:ln w="9525" cap="flat">
              <a:noFill/>
              <a:prstDash val="solid"/>
              <a:miter/>
            </a:ln>
          </p:spPr>
          <p:txBody>
            <a:bodyPr rtlCol="0" anchor="ctr"/>
            <a:lstStyle/>
            <a:p>
              <a:endParaRPr lang="en-US" sz="2353"/>
            </a:p>
          </p:txBody>
        </p:sp>
        <p:sp>
          <p:nvSpPr>
            <p:cNvPr id="24" name="Freeform: Shape 23">
              <a:extLst>
                <a:ext uri="{FF2B5EF4-FFF2-40B4-BE49-F238E27FC236}">
                  <a16:creationId xmlns:a16="http://schemas.microsoft.com/office/drawing/2014/main" id="{EA0C614F-2133-41E3-9B47-FC2A131600B6}"/>
                </a:ext>
              </a:extLst>
            </p:cNvPr>
            <p:cNvSpPr/>
            <p:nvPr/>
          </p:nvSpPr>
          <p:spPr>
            <a:xfrm>
              <a:off x="1854956" y="3053495"/>
              <a:ext cx="171450" cy="133350"/>
            </a:xfrm>
            <a:custGeom>
              <a:avLst/>
              <a:gdLst>
                <a:gd name="connsiteX0" fmla="*/ 16669 w 171450"/>
                <a:gd name="connsiteY0" fmla="*/ 87172 h 133350"/>
                <a:gd name="connsiteX1" fmla="*/ 16669 w 171450"/>
                <a:gd name="connsiteY1" fmla="*/ 117652 h 133350"/>
                <a:gd name="connsiteX2" fmla="*/ 8096 w 171450"/>
                <a:gd name="connsiteY2" fmla="*/ 126225 h 133350"/>
                <a:gd name="connsiteX3" fmla="*/ 7144 w 171450"/>
                <a:gd name="connsiteY3" fmla="*/ 126225 h 133350"/>
                <a:gd name="connsiteX4" fmla="*/ 78581 w 171450"/>
                <a:gd name="connsiteY4" fmla="*/ 126225 h 133350"/>
                <a:gd name="connsiteX5" fmla="*/ 88106 w 171450"/>
                <a:gd name="connsiteY5" fmla="*/ 116700 h 133350"/>
                <a:gd name="connsiteX6" fmla="*/ 88106 w 171450"/>
                <a:gd name="connsiteY6" fmla="*/ 87172 h 133350"/>
                <a:gd name="connsiteX7" fmla="*/ 167164 w 171450"/>
                <a:gd name="connsiteY7" fmla="*/ 7162 h 133350"/>
                <a:gd name="connsiteX8" fmla="*/ 95726 w 171450"/>
                <a:gd name="connsiteY8" fmla="*/ 7162 h 133350"/>
                <a:gd name="connsiteX9" fmla="*/ 16669 w 171450"/>
                <a:gd name="connsiteY9" fmla="*/ 87172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450" h="133350">
                  <a:moveTo>
                    <a:pt x="16669" y="87172"/>
                  </a:moveTo>
                  <a:lnTo>
                    <a:pt x="16669" y="117652"/>
                  </a:lnTo>
                  <a:cubicBezTo>
                    <a:pt x="16669" y="122415"/>
                    <a:pt x="12859" y="126225"/>
                    <a:pt x="8096" y="126225"/>
                  </a:cubicBezTo>
                  <a:lnTo>
                    <a:pt x="7144" y="126225"/>
                  </a:lnTo>
                  <a:lnTo>
                    <a:pt x="78581" y="126225"/>
                  </a:lnTo>
                  <a:cubicBezTo>
                    <a:pt x="84296" y="126225"/>
                    <a:pt x="88106" y="121462"/>
                    <a:pt x="88106" y="116700"/>
                  </a:cubicBezTo>
                  <a:lnTo>
                    <a:pt x="88106" y="87172"/>
                  </a:lnTo>
                  <a:cubicBezTo>
                    <a:pt x="87154" y="43357"/>
                    <a:pt x="123349" y="7162"/>
                    <a:pt x="167164" y="7162"/>
                  </a:cubicBezTo>
                  <a:lnTo>
                    <a:pt x="95726" y="7162"/>
                  </a:lnTo>
                  <a:cubicBezTo>
                    <a:pt x="51911" y="6210"/>
                    <a:pt x="15716" y="42405"/>
                    <a:pt x="16669" y="87172"/>
                  </a:cubicBezTo>
                  <a:close/>
                </a:path>
              </a:pathLst>
            </a:custGeom>
            <a:solidFill>
              <a:srgbClr val="737373"/>
            </a:solidFill>
            <a:ln w="9525" cap="flat">
              <a:noFill/>
              <a:prstDash val="solid"/>
              <a:miter/>
            </a:ln>
          </p:spPr>
          <p:txBody>
            <a:bodyPr rtlCol="0" anchor="ctr"/>
            <a:lstStyle/>
            <a:p>
              <a:endParaRPr lang="en-US" sz="2353"/>
            </a:p>
          </p:txBody>
        </p:sp>
        <p:sp>
          <p:nvSpPr>
            <p:cNvPr id="25" name="Freeform: Shape 24">
              <a:extLst>
                <a:ext uri="{FF2B5EF4-FFF2-40B4-BE49-F238E27FC236}">
                  <a16:creationId xmlns:a16="http://schemas.microsoft.com/office/drawing/2014/main" id="{A74AD661-43A2-4C07-A56A-D09B05A48C32}"/>
                </a:ext>
              </a:extLst>
            </p:cNvPr>
            <p:cNvSpPr/>
            <p:nvPr/>
          </p:nvSpPr>
          <p:spPr>
            <a:xfrm>
              <a:off x="2213096" y="3037321"/>
              <a:ext cx="171450" cy="552450"/>
            </a:xfrm>
            <a:custGeom>
              <a:avLst/>
              <a:gdLst>
                <a:gd name="connsiteX0" fmla="*/ 78581 w 171450"/>
                <a:gd name="connsiteY0" fmla="*/ 7144 h 552450"/>
                <a:gd name="connsiteX1" fmla="*/ 7144 w 171450"/>
                <a:gd name="connsiteY1" fmla="*/ 7144 h 552450"/>
                <a:gd name="connsiteX2" fmla="*/ 97631 w 171450"/>
                <a:gd name="connsiteY2" fmla="*/ 97631 h 552450"/>
                <a:gd name="connsiteX3" fmla="*/ 97631 w 171450"/>
                <a:gd name="connsiteY3" fmla="*/ 442436 h 552450"/>
                <a:gd name="connsiteX4" fmla="*/ 53816 w 171450"/>
                <a:gd name="connsiteY4" fmla="*/ 531019 h 552450"/>
                <a:gd name="connsiteX5" fmla="*/ 32861 w 171450"/>
                <a:gd name="connsiteY5" fmla="*/ 547211 h 552450"/>
                <a:gd name="connsiteX6" fmla="*/ 96679 w 171450"/>
                <a:gd name="connsiteY6" fmla="*/ 547211 h 552450"/>
                <a:gd name="connsiteX7" fmla="*/ 110966 w 171450"/>
                <a:gd name="connsiteY7" fmla="*/ 542449 h 552450"/>
                <a:gd name="connsiteX8" fmla="*/ 126206 w 171450"/>
                <a:gd name="connsiteY8" fmla="*/ 531019 h 552450"/>
                <a:gd name="connsiteX9" fmla="*/ 170021 w 171450"/>
                <a:gd name="connsiteY9" fmla="*/ 442436 h 552450"/>
                <a:gd name="connsiteX10" fmla="*/ 170021 w 171450"/>
                <a:gd name="connsiteY10" fmla="*/ 97631 h 552450"/>
                <a:gd name="connsiteX11" fmla="*/ 78581 w 171450"/>
                <a:gd name="connsiteY11" fmla="*/ 7144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1450" h="552450">
                  <a:moveTo>
                    <a:pt x="78581" y="7144"/>
                  </a:moveTo>
                  <a:lnTo>
                    <a:pt x="7144" y="7144"/>
                  </a:lnTo>
                  <a:cubicBezTo>
                    <a:pt x="57626" y="7144"/>
                    <a:pt x="97631" y="48101"/>
                    <a:pt x="97631" y="97631"/>
                  </a:cubicBezTo>
                  <a:lnTo>
                    <a:pt x="97631" y="442436"/>
                  </a:lnTo>
                  <a:cubicBezTo>
                    <a:pt x="97631" y="476726"/>
                    <a:pt x="81439" y="510064"/>
                    <a:pt x="53816" y="531019"/>
                  </a:cubicBezTo>
                  <a:lnTo>
                    <a:pt x="32861" y="547211"/>
                  </a:lnTo>
                  <a:lnTo>
                    <a:pt x="96679" y="547211"/>
                  </a:lnTo>
                  <a:cubicBezTo>
                    <a:pt x="101441" y="547211"/>
                    <a:pt x="106204" y="545306"/>
                    <a:pt x="110966" y="542449"/>
                  </a:cubicBezTo>
                  <a:lnTo>
                    <a:pt x="126206" y="531019"/>
                  </a:lnTo>
                  <a:cubicBezTo>
                    <a:pt x="153829" y="510064"/>
                    <a:pt x="170021" y="476726"/>
                    <a:pt x="170021" y="442436"/>
                  </a:cubicBezTo>
                  <a:lnTo>
                    <a:pt x="170021" y="97631"/>
                  </a:lnTo>
                  <a:cubicBezTo>
                    <a:pt x="169069" y="48101"/>
                    <a:pt x="128111" y="7144"/>
                    <a:pt x="78581" y="7144"/>
                  </a:cubicBezTo>
                  <a:close/>
                </a:path>
              </a:pathLst>
            </a:custGeom>
            <a:solidFill>
              <a:srgbClr val="D2D2D2"/>
            </a:solidFill>
            <a:ln w="9525" cap="flat">
              <a:noFill/>
              <a:prstDash val="solid"/>
              <a:miter/>
            </a:ln>
          </p:spPr>
          <p:txBody>
            <a:bodyPr rtlCol="0" anchor="ctr"/>
            <a:lstStyle/>
            <a:p>
              <a:endParaRPr lang="en-US" sz="2353"/>
            </a:p>
          </p:txBody>
        </p:sp>
        <p:sp>
          <p:nvSpPr>
            <p:cNvPr id="27" name="Freeform: Shape 26">
              <a:extLst>
                <a:ext uri="{FF2B5EF4-FFF2-40B4-BE49-F238E27FC236}">
                  <a16:creationId xmlns:a16="http://schemas.microsoft.com/office/drawing/2014/main" id="{75D0E9FD-EB3B-46B0-A46B-B80042E76DA4}"/>
                </a:ext>
              </a:extLst>
            </p:cNvPr>
            <p:cNvSpPr/>
            <p:nvPr/>
          </p:nvSpPr>
          <p:spPr>
            <a:xfrm>
              <a:off x="1230651" y="2391526"/>
              <a:ext cx="885825" cy="1143000"/>
            </a:xfrm>
            <a:custGeom>
              <a:avLst/>
              <a:gdLst>
                <a:gd name="connsiteX0" fmla="*/ 100906 w 885825"/>
                <a:gd name="connsiteY0" fmla="*/ 863441 h 1143000"/>
                <a:gd name="connsiteX1" fmla="*/ 7561 w 885825"/>
                <a:gd name="connsiteY1" fmla="*/ 73819 h 1143000"/>
                <a:gd name="connsiteX2" fmla="*/ 18991 w 885825"/>
                <a:gd name="connsiteY2" fmla="*/ 38576 h 1143000"/>
                <a:gd name="connsiteX3" fmla="*/ 22801 w 885825"/>
                <a:gd name="connsiteY3" fmla="*/ 34766 h 1143000"/>
                <a:gd name="connsiteX4" fmla="*/ 86618 w 885825"/>
                <a:gd name="connsiteY4" fmla="*/ 11906 h 1143000"/>
                <a:gd name="connsiteX5" fmla="*/ 86618 w 885825"/>
                <a:gd name="connsiteY5" fmla="*/ 11906 h 1143000"/>
                <a:gd name="connsiteX6" fmla="*/ 702886 w 885825"/>
                <a:gd name="connsiteY6" fmla="*/ 7144 h 1143000"/>
                <a:gd name="connsiteX7" fmla="*/ 702886 w 885825"/>
                <a:gd name="connsiteY7" fmla="*/ 7144 h 1143000"/>
                <a:gd name="connsiteX8" fmla="*/ 885766 w 885825"/>
                <a:gd name="connsiteY8" fmla="*/ 1142524 h 1143000"/>
                <a:gd name="connsiteX9" fmla="*/ 150436 w 885825"/>
                <a:gd name="connsiteY9" fmla="*/ 1142524 h 1143000"/>
                <a:gd name="connsiteX10" fmla="*/ 47566 w 885825"/>
                <a:gd name="connsiteY10" fmla="*/ 982504 h 1143000"/>
                <a:gd name="connsiteX11" fmla="*/ 100906 w 885825"/>
                <a:gd name="connsiteY11" fmla="*/ 863441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825" h="1143000">
                  <a:moveTo>
                    <a:pt x="100906" y="863441"/>
                  </a:moveTo>
                  <a:lnTo>
                    <a:pt x="7561" y="73819"/>
                  </a:lnTo>
                  <a:cubicBezTo>
                    <a:pt x="5656" y="60484"/>
                    <a:pt x="10418" y="48101"/>
                    <a:pt x="18991" y="38576"/>
                  </a:cubicBezTo>
                  <a:lnTo>
                    <a:pt x="22801" y="34766"/>
                  </a:lnTo>
                  <a:cubicBezTo>
                    <a:pt x="38993" y="17621"/>
                    <a:pt x="62806" y="9049"/>
                    <a:pt x="86618" y="11906"/>
                  </a:cubicBezTo>
                  <a:lnTo>
                    <a:pt x="86618" y="11906"/>
                  </a:lnTo>
                  <a:cubicBezTo>
                    <a:pt x="291406" y="39529"/>
                    <a:pt x="499051" y="37624"/>
                    <a:pt x="702886" y="7144"/>
                  </a:cubicBezTo>
                  <a:lnTo>
                    <a:pt x="702886" y="7144"/>
                  </a:lnTo>
                  <a:lnTo>
                    <a:pt x="885766" y="1142524"/>
                  </a:lnTo>
                  <a:lnTo>
                    <a:pt x="150436" y="1142524"/>
                  </a:lnTo>
                  <a:cubicBezTo>
                    <a:pt x="68521" y="1142524"/>
                    <a:pt x="13276" y="1057751"/>
                    <a:pt x="47566" y="982504"/>
                  </a:cubicBezTo>
                  <a:lnTo>
                    <a:pt x="100906" y="863441"/>
                  </a:lnTo>
                  <a:close/>
                </a:path>
              </a:pathLst>
            </a:custGeom>
            <a:solidFill>
              <a:srgbClr val="FFFFFF"/>
            </a:solidFill>
            <a:ln w="9525" cap="flat">
              <a:noFill/>
              <a:prstDash val="solid"/>
              <a:miter/>
            </a:ln>
          </p:spPr>
          <p:txBody>
            <a:bodyPr rtlCol="0" anchor="ctr"/>
            <a:lstStyle/>
            <a:p>
              <a:endParaRPr lang="en-US" sz="2353"/>
            </a:p>
          </p:txBody>
        </p:sp>
        <p:sp>
          <p:nvSpPr>
            <p:cNvPr id="28" name="Freeform: Shape 27">
              <a:extLst>
                <a:ext uri="{FF2B5EF4-FFF2-40B4-BE49-F238E27FC236}">
                  <a16:creationId xmlns:a16="http://schemas.microsoft.com/office/drawing/2014/main" id="{FEC873EC-E9B3-445D-B443-76C1E8A7A395}"/>
                </a:ext>
              </a:extLst>
            </p:cNvPr>
            <p:cNvSpPr/>
            <p:nvPr/>
          </p:nvSpPr>
          <p:spPr>
            <a:xfrm>
              <a:off x="1230587" y="2395288"/>
              <a:ext cx="819150" cy="1209675"/>
            </a:xfrm>
            <a:custGeom>
              <a:avLst/>
              <a:gdLst>
                <a:gd name="connsiteX0" fmla="*/ 820107 w 819150"/>
                <a:gd name="connsiteY0" fmla="*/ 835867 h 1209675"/>
                <a:gd name="connsiteX1" fmla="*/ 820107 w 819150"/>
                <a:gd name="connsiteY1" fmla="*/ 814912 h 1209675"/>
                <a:gd name="connsiteX2" fmla="*/ 140975 w 819150"/>
                <a:gd name="connsiteY2" fmla="*/ 814912 h 1209675"/>
                <a:gd name="connsiteX3" fmla="*/ 137165 w 819150"/>
                <a:gd name="connsiteY3" fmla="*/ 651082 h 1209675"/>
                <a:gd name="connsiteX4" fmla="*/ 480065 w 819150"/>
                <a:gd name="connsiteY4" fmla="*/ 654892 h 1209675"/>
                <a:gd name="connsiteX5" fmla="*/ 800105 w 819150"/>
                <a:gd name="connsiteY5" fmla="*/ 650130 h 1209675"/>
                <a:gd name="connsiteX6" fmla="*/ 799152 w 819150"/>
                <a:gd name="connsiteY6" fmla="*/ 629174 h 1209675"/>
                <a:gd name="connsiteX7" fmla="*/ 135259 w 819150"/>
                <a:gd name="connsiteY7" fmla="*/ 630127 h 1209675"/>
                <a:gd name="connsiteX8" fmla="*/ 118115 w 819150"/>
                <a:gd name="connsiteY8" fmla="*/ 472012 h 1209675"/>
                <a:gd name="connsiteX9" fmla="*/ 493400 w 819150"/>
                <a:gd name="connsiteY9" fmla="*/ 488205 h 1209675"/>
                <a:gd name="connsiteX10" fmla="*/ 791532 w 819150"/>
                <a:gd name="connsiteY10" fmla="*/ 471060 h 1209675"/>
                <a:gd name="connsiteX11" fmla="*/ 788675 w 819150"/>
                <a:gd name="connsiteY11" fmla="*/ 451057 h 1209675"/>
                <a:gd name="connsiteX12" fmla="*/ 116209 w 819150"/>
                <a:gd name="connsiteY12" fmla="*/ 452010 h 1209675"/>
                <a:gd name="connsiteX13" fmla="*/ 100017 w 819150"/>
                <a:gd name="connsiteY13" fmla="*/ 308182 h 1209675"/>
                <a:gd name="connsiteX14" fmla="*/ 479112 w 819150"/>
                <a:gd name="connsiteY14" fmla="*/ 324374 h 1209675"/>
                <a:gd name="connsiteX15" fmla="*/ 775339 w 819150"/>
                <a:gd name="connsiteY15" fmla="*/ 307230 h 1209675"/>
                <a:gd name="connsiteX16" fmla="*/ 772482 w 819150"/>
                <a:gd name="connsiteY16" fmla="*/ 287227 h 1209675"/>
                <a:gd name="connsiteX17" fmla="*/ 97159 w 819150"/>
                <a:gd name="connsiteY17" fmla="*/ 287227 h 1209675"/>
                <a:gd name="connsiteX18" fmla="*/ 81920 w 819150"/>
                <a:gd name="connsiteY18" fmla="*/ 150067 h 1209675"/>
                <a:gd name="connsiteX19" fmla="*/ 438155 w 819150"/>
                <a:gd name="connsiteY19" fmla="*/ 166260 h 1209675"/>
                <a:gd name="connsiteX20" fmla="*/ 729620 w 819150"/>
                <a:gd name="connsiteY20" fmla="*/ 149115 h 1209675"/>
                <a:gd name="connsiteX21" fmla="*/ 726762 w 819150"/>
                <a:gd name="connsiteY21" fmla="*/ 129112 h 1209675"/>
                <a:gd name="connsiteX22" fmla="*/ 80015 w 819150"/>
                <a:gd name="connsiteY22" fmla="*/ 130065 h 1209675"/>
                <a:gd name="connsiteX23" fmla="*/ 66680 w 819150"/>
                <a:gd name="connsiteY23" fmla="*/ 7192 h 1209675"/>
                <a:gd name="connsiteX24" fmla="*/ 18102 w 819150"/>
                <a:gd name="connsiteY24" fmla="*/ 31004 h 1209675"/>
                <a:gd name="connsiteX25" fmla="*/ 7625 w 819150"/>
                <a:gd name="connsiteY25" fmla="*/ 65294 h 1209675"/>
                <a:gd name="connsiteX26" fmla="*/ 60012 w 819150"/>
                <a:gd name="connsiteY26" fmla="*/ 680610 h 1209675"/>
                <a:gd name="connsiteX27" fmla="*/ 41915 w 819150"/>
                <a:gd name="connsiteY27" fmla="*/ 944452 h 1209675"/>
                <a:gd name="connsiteX28" fmla="*/ 20959 w 819150"/>
                <a:gd name="connsiteY28" fmla="*/ 1039702 h 1209675"/>
                <a:gd name="connsiteX29" fmla="*/ 124782 w 819150"/>
                <a:gd name="connsiteY29" fmla="*/ 1169242 h 1209675"/>
                <a:gd name="connsiteX30" fmla="*/ 304805 w 819150"/>
                <a:gd name="connsiteY30" fmla="*/ 1169242 h 1209675"/>
                <a:gd name="connsiteX31" fmla="*/ 479112 w 819150"/>
                <a:gd name="connsiteY31" fmla="*/ 1169242 h 1209675"/>
                <a:gd name="connsiteX32" fmla="*/ 510545 w 819150"/>
                <a:gd name="connsiteY32" fmla="*/ 1169242 h 1209675"/>
                <a:gd name="connsiteX33" fmla="*/ 625797 w 819150"/>
                <a:gd name="connsiteY33" fmla="*/ 1196865 h 1209675"/>
                <a:gd name="connsiteX34" fmla="*/ 643895 w 819150"/>
                <a:gd name="connsiteY34" fmla="*/ 1206390 h 1209675"/>
                <a:gd name="connsiteX35" fmla="*/ 682947 w 819150"/>
                <a:gd name="connsiteY35" fmla="*/ 1199722 h 1209675"/>
                <a:gd name="connsiteX36" fmla="*/ 677232 w 819150"/>
                <a:gd name="connsiteY36" fmla="*/ 1152097 h 1209675"/>
                <a:gd name="connsiteX37" fmla="*/ 499115 w 819150"/>
                <a:gd name="connsiteY37" fmla="*/ 1099710 h 1209675"/>
                <a:gd name="connsiteX38" fmla="*/ 479112 w 819150"/>
                <a:gd name="connsiteY38" fmla="*/ 1099710 h 1209675"/>
                <a:gd name="connsiteX39" fmla="*/ 479112 w 819150"/>
                <a:gd name="connsiteY39" fmla="*/ 1097805 h 1209675"/>
                <a:gd name="connsiteX40" fmla="*/ 143832 w 819150"/>
                <a:gd name="connsiteY40" fmla="*/ 1100662 h 1209675"/>
                <a:gd name="connsiteX41" fmla="*/ 102875 w 819150"/>
                <a:gd name="connsiteY41" fmla="*/ 1049227 h 1209675"/>
                <a:gd name="connsiteX42" fmla="*/ 112400 w 819150"/>
                <a:gd name="connsiteY42" fmla="*/ 1009222 h 1209675"/>
                <a:gd name="connsiteX43" fmla="*/ 789627 w 819150"/>
                <a:gd name="connsiteY43" fmla="*/ 1009222 h 1209675"/>
                <a:gd name="connsiteX44" fmla="*/ 789627 w 819150"/>
                <a:gd name="connsiteY44" fmla="*/ 988267 h 1209675"/>
                <a:gd name="connsiteX45" fmla="*/ 116209 w 819150"/>
                <a:gd name="connsiteY45" fmla="*/ 988267 h 1209675"/>
                <a:gd name="connsiteX46" fmla="*/ 139070 w 819150"/>
                <a:gd name="connsiteY46" fmla="*/ 833962 h 1209675"/>
                <a:gd name="connsiteX47" fmla="*/ 820107 w 819150"/>
                <a:gd name="connsiteY47" fmla="*/ 833962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19150" h="1209675">
                  <a:moveTo>
                    <a:pt x="820107" y="835867"/>
                  </a:moveTo>
                  <a:lnTo>
                    <a:pt x="820107" y="814912"/>
                  </a:lnTo>
                  <a:lnTo>
                    <a:pt x="140975" y="814912"/>
                  </a:lnTo>
                  <a:cubicBezTo>
                    <a:pt x="143832" y="760620"/>
                    <a:pt x="142880" y="705374"/>
                    <a:pt x="137165" y="651082"/>
                  </a:cubicBezTo>
                  <a:cubicBezTo>
                    <a:pt x="191457" y="652035"/>
                    <a:pt x="323855" y="654892"/>
                    <a:pt x="480065" y="654892"/>
                  </a:cubicBezTo>
                  <a:cubicBezTo>
                    <a:pt x="581982" y="654892"/>
                    <a:pt x="694377" y="653940"/>
                    <a:pt x="800105" y="650130"/>
                  </a:cubicBezTo>
                  <a:lnTo>
                    <a:pt x="799152" y="629174"/>
                  </a:lnTo>
                  <a:cubicBezTo>
                    <a:pt x="528642" y="637747"/>
                    <a:pt x="220984" y="632032"/>
                    <a:pt x="135259" y="630127"/>
                  </a:cubicBezTo>
                  <a:lnTo>
                    <a:pt x="118115" y="472012"/>
                  </a:lnTo>
                  <a:cubicBezTo>
                    <a:pt x="169550" y="475822"/>
                    <a:pt x="326712" y="488205"/>
                    <a:pt x="493400" y="488205"/>
                  </a:cubicBezTo>
                  <a:cubicBezTo>
                    <a:pt x="596270" y="488205"/>
                    <a:pt x="701997" y="483442"/>
                    <a:pt x="791532" y="471060"/>
                  </a:cubicBezTo>
                  <a:lnTo>
                    <a:pt x="788675" y="451057"/>
                  </a:lnTo>
                  <a:cubicBezTo>
                    <a:pt x="553407" y="486299"/>
                    <a:pt x="190505" y="458677"/>
                    <a:pt x="116209" y="452010"/>
                  </a:cubicBezTo>
                  <a:lnTo>
                    <a:pt x="100017" y="308182"/>
                  </a:lnTo>
                  <a:cubicBezTo>
                    <a:pt x="140975" y="311992"/>
                    <a:pt x="303852" y="324374"/>
                    <a:pt x="479112" y="324374"/>
                  </a:cubicBezTo>
                  <a:cubicBezTo>
                    <a:pt x="581030" y="324374"/>
                    <a:pt x="686757" y="319612"/>
                    <a:pt x="775339" y="307230"/>
                  </a:cubicBezTo>
                  <a:lnTo>
                    <a:pt x="772482" y="287227"/>
                  </a:lnTo>
                  <a:cubicBezTo>
                    <a:pt x="526737" y="323422"/>
                    <a:pt x="148595" y="291990"/>
                    <a:pt x="97159" y="287227"/>
                  </a:cubicBezTo>
                  <a:lnTo>
                    <a:pt x="81920" y="150067"/>
                  </a:lnTo>
                  <a:cubicBezTo>
                    <a:pt x="132402" y="154829"/>
                    <a:pt x="278134" y="166260"/>
                    <a:pt x="438155" y="166260"/>
                  </a:cubicBezTo>
                  <a:cubicBezTo>
                    <a:pt x="537215" y="166260"/>
                    <a:pt x="640085" y="161497"/>
                    <a:pt x="729620" y="149115"/>
                  </a:cubicBezTo>
                  <a:lnTo>
                    <a:pt x="726762" y="129112"/>
                  </a:lnTo>
                  <a:cubicBezTo>
                    <a:pt x="492447" y="163402"/>
                    <a:pt x="153357" y="136732"/>
                    <a:pt x="80015" y="130065"/>
                  </a:cubicBezTo>
                  <a:lnTo>
                    <a:pt x="66680" y="7192"/>
                  </a:lnTo>
                  <a:cubicBezTo>
                    <a:pt x="45725" y="6240"/>
                    <a:pt x="28580" y="19575"/>
                    <a:pt x="18102" y="31004"/>
                  </a:cubicBezTo>
                  <a:cubicBezTo>
                    <a:pt x="9530" y="40529"/>
                    <a:pt x="5719" y="52912"/>
                    <a:pt x="7625" y="65294"/>
                  </a:cubicBezTo>
                  <a:lnTo>
                    <a:pt x="60012" y="680610"/>
                  </a:lnTo>
                  <a:cubicBezTo>
                    <a:pt x="67632" y="769192"/>
                    <a:pt x="61917" y="857774"/>
                    <a:pt x="41915" y="944452"/>
                  </a:cubicBezTo>
                  <a:lnTo>
                    <a:pt x="20959" y="1039702"/>
                  </a:lnTo>
                  <a:cubicBezTo>
                    <a:pt x="5719" y="1106377"/>
                    <a:pt x="57155" y="1169242"/>
                    <a:pt x="124782" y="1169242"/>
                  </a:cubicBezTo>
                  <a:lnTo>
                    <a:pt x="304805" y="1169242"/>
                  </a:lnTo>
                  <a:lnTo>
                    <a:pt x="479112" y="1169242"/>
                  </a:lnTo>
                  <a:lnTo>
                    <a:pt x="510545" y="1169242"/>
                  </a:lnTo>
                  <a:cubicBezTo>
                    <a:pt x="550550" y="1169242"/>
                    <a:pt x="589602" y="1178767"/>
                    <a:pt x="625797" y="1196865"/>
                  </a:cubicBezTo>
                  <a:lnTo>
                    <a:pt x="643895" y="1206390"/>
                  </a:lnTo>
                  <a:cubicBezTo>
                    <a:pt x="657230" y="1213057"/>
                    <a:pt x="672470" y="1210200"/>
                    <a:pt x="682947" y="1199722"/>
                  </a:cubicBezTo>
                  <a:cubicBezTo>
                    <a:pt x="696282" y="1185435"/>
                    <a:pt x="693425" y="1162575"/>
                    <a:pt x="677232" y="1152097"/>
                  </a:cubicBezTo>
                  <a:cubicBezTo>
                    <a:pt x="623892" y="1118760"/>
                    <a:pt x="562932" y="1099710"/>
                    <a:pt x="499115" y="1099710"/>
                  </a:cubicBezTo>
                  <a:lnTo>
                    <a:pt x="479112" y="1099710"/>
                  </a:lnTo>
                  <a:lnTo>
                    <a:pt x="479112" y="1097805"/>
                  </a:lnTo>
                  <a:lnTo>
                    <a:pt x="143832" y="1100662"/>
                  </a:lnTo>
                  <a:cubicBezTo>
                    <a:pt x="117162" y="1100662"/>
                    <a:pt x="96207" y="1075897"/>
                    <a:pt x="102875" y="1049227"/>
                  </a:cubicBezTo>
                  <a:lnTo>
                    <a:pt x="112400" y="1009222"/>
                  </a:lnTo>
                  <a:lnTo>
                    <a:pt x="789627" y="1009222"/>
                  </a:lnTo>
                  <a:lnTo>
                    <a:pt x="789627" y="988267"/>
                  </a:lnTo>
                  <a:lnTo>
                    <a:pt x="116209" y="988267"/>
                  </a:lnTo>
                  <a:cubicBezTo>
                    <a:pt x="127640" y="937785"/>
                    <a:pt x="135259" y="886349"/>
                    <a:pt x="139070" y="833962"/>
                  </a:cubicBezTo>
                  <a:lnTo>
                    <a:pt x="820107" y="833962"/>
                  </a:lnTo>
                  <a:close/>
                </a:path>
              </a:pathLst>
            </a:custGeom>
            <a:solidFill>
              <a:srgbClr val="D2D2D2"/>
            </a:solidFill>
            <a:ln w="9525" cap="flat">
              <a:noFill/>
              <a:prstDash val="solid"/>
              <a:miter/>
            </a:ln>
          </p:spPr>
          <p:txBody>
            <a:bodyPr rtlCol="0" anchor="ctr"/>
            <a:lstStyle/>
            <a:p>
              <a:endParaRPr lang="en-US" sz="2353"/>
            </a:p>
          </p:txBody>
        </p:sp>
        <p:sp>
          <p:nvSpPr>
            <p:cNvPr id="30" name="Freeform: Shape 29">
              <a:extLst>
                <a:ext uri="{FF2B5EF4-FFF2-40B4-BE49-F238E27FC236}">
                  <a16:creationId xmlns:a16="http://schemas.microsoft.com/office/drawing/2014/main" id="{B37CD0AF-FB89-4380-9A3C-D5467445D6C5}"/>
                </a:ext>
              </a:extLst>
            </p:cNvPr>
            <p:cNvSpPr/>
            <p:nvPr/>
          </p:nvSpPr>
          <p:spPr>
            <a:xfrm>
              <a:off x="1731131" y="3064944"/>
              <a:ext cx="981075" cy="1114425"/>
            </a:xfrm>
            <a:custGeom>
              <a:avLst/>
              <a:gdLst>
                <a:gd name="connsiteX0" fmla="*/ 414814 w 981075"/>
                <a:gd name="connsiteY0" fmla="*/ 203359 h 1114425"/>
                <a:gd name="connsiteX1" fmla="*/ 708184 w 981075"/>
                <a:gd name="connsiteY1" fmla="*/ 399574 h 1114425"/>
                <a:gd name="connsiteX2" fmla="*/ 762476 w 981075"/>
                <a:gd name="connsiteY2" fmla="*/ 477679 h 1114425"/>
                <a:gd name="connsiteX3" fmla="*/ 975836 w 981075"/>
                <a:gd name="connsiteY3" fmla="*/ 1015841 h 1114425"/>
                <a:gd name="connsiteX4" fmla="*/ 812006 w 981075"/>
                <a:gd name="connsiteY4" fmla="*/ 1115854 h 1114425"/>
                <a:gd name="connsiteX5" fmla="*/ 578644 w 981075"/>
                <a:gd name="connsiteY5" fmla="*/ 636746 h 1114425"/>
                <a:gd name="connsiteX6" fmla="*/ 520541 w 981075"/>
                <a:gd name="connsiteY6" fmla="*/ 617696 h 1114425"/>
                <a:gd name="connsiteX7" fmla="*/ 7144 w 981075"/>
                <a:gd name="connsiteY7" fmla="*/ 265271 h 1114425"/>
                <a:gd name="connsiteX8" fmla="*/ 7144 w 981075"/>
                <a:gd name="connsiteY8" fmla="*/ 265271 h 1114425"/>
                <a:gd name="connsiteX9" fmla="*/ 154781 w 981075"/>
                <a:gd name="connsiteY9" fmla="*/ 7144 h 1114425"/>
                <a:gd name="connsiteX10" fmla="*/ 414814 w 981075"/>
                <a:gd name="connsiteY10" fmla="*/ 203359 h 111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1075" h="1114425">
                  <a:moveTo>
                    <a:pt x="414814" y="203359"/>
                  </a:moveTo>
                  <a:lnTo>
                    <a:pt x="708184" y="399574"/>
                  </a:lnTo>
                  <a:cubicBezTo>
                    <a:pt x="735806" y="417671"/>
                    <a:pt x="754856" y="446246"/>
                    <a:pt x="762476" y="477679"/>
                  </a:cubicBezTo>
                  <a:cubicBezTo>
                    <a:pt x="787241" y="586264"/>
                    <a:pt x="894874" y="808196"/>
                    <a:pt x="975836" y="1015841"/>
                  </a:cubicBezTo>
                  <a:cubicBezTo>
                    <a:pt x="940594" y="1052036"/>
                    <a:pt x="812006" y="1115854"/>
                    <a:pt x="812006" y="1115854"/>
                  </a:cubicBezTo>
                  <a:cubicBezTo>
                    <a:pt x="690086" y="881539"/>
                    <a:pt x="578644" y="636746"/>
                    <a:pt x="578644" y="636746"/>
                  </a:cubicBezTo>
                  <a:lnTo>
                    <a:pt x="520541" y="617696"/>
                  </a:lnTo>
                  <a:cubicBezTo>
                    <a:pt x="318611" y="552926"/>
                    <a:pt x="140494" y="430054"/>
                    <a:pt x="7144" y="265271"/>
                  </a:cubicBezTo>
                  <a:lnTo>
                    <a:pt x="7144" y="265271"/>
                  </a:lnTo>
                  <a:lnTo>
                    <a:pt x="154781" y="7144"/>
                  </a:lnTo>
                  <a:lnTo>
                    <a:pt x="414814" y="203359"/>
                  </a:lnTo>
                  <a:close/>
                </a:path>
              </a:pathLst>
            </a:custGeom>
            <a:solidFill>
              <a:srgbClr val="021760"/>
            </a:solidFill>
            <a:ln w="9525" cap="flat">
              <a:noFill/>
              <a:prstDash val="solid"/>
              <a:miter/>
            </a:ln>
          </p:spPr>
          <p:txBody>
            <a:bodyPr rtlCol="0" anchor="ctr"/>
            <a:lstStyle/>
            <a:p>
              <a:endParaRPr lang="en-US" sz="2353"/>
            </a:p>
          </p:txBody>
        </p:sp>
        <p:sp>
          <p:nvSpPr>
            <p:cNvPr id="56" name="Freeform: Shape 55">
              <a:extLst>
                <a:ext uri="{FF2B5EF4-FFF2-40B4-BE49-F238E27FC236}">
                  <a16:creationId xmlns:a16="http://schemas.microsoft.com/office/drawing/2014/main" id="{376C7219-59E6-4381-8297-872EAA5E0E98}"/>
                </a:ext>
              </a:extLst>
            </p:cNvPr>
            <p:cNvSpPr/>
            <p:nvPr/>
          </p:nvSpPr>
          <p:spPr>
            <a:xfrm>
              <a:off x="1416806" y="3096376"/>
              <a:ext cx="923925" cy="1066800"/>
            </a:xfrm>
            <a:custGeom>
              <a:avLst/>
              <a:gdLst>
                <a:gd name="connsiteX0" fmla="*/ 411004 w 923925"/>
                <a:gd name="connsiteY0" fmla="*/ 73819 h 1066800"/>
                <a:gd name="connsiteX1" fmla="*/ 70961 w 923925"/>
                <a:gd name="connsiteY1" fmla="*/ 7144 h 1066800"/>
                <a:gd name="connsiteX2" fmla="*/ 7144 w 923925"/>
                <a:gd name="connsiteY2" fmla="*/ 140494 h 1066800"/>
                <a:gd name="connsiteX3" fmla="*/ 210026 w 923925"/>
                <a:gd name="connsiteY3" fmla="*/ 407194 h 1066800"/>
                <a:gd name="connsiteX4" fmla="*/ 573881 w 923925"/>
                <a:gd name="connsiteY4" fmla="*/ 516731 h 1066800"/>
                <a:gd name="connsiteX5" fmla="*/ 397669 w 923925"/>
                <a:gd name="connsiteY5" fmla="*/ 1020604 h 1066800"/>
                <a:gd name="connsiteX6" fmla="*/ 544354 w 923925"/>
                <a:gd name="connsiteY6" fmla="*/ 1066324 h 1066800"/>
                <a:gd name="connsiteX7" fmla="*/ 894874 w 923925"/>
                <a:gd name="connsiteY7" fmla="*/ 533876 h 1066800"/>
                <a:gd name="connsiteX8" fmla="*/ 883444 w 923925"/>
                <a:gd name="connsiteY8" fmla="*/ 363379 h 1066800"/>
                <a:gd name="connsiteX9" fmla="*/ 411004 w 923925"/>
                <a:gd name="connsiteY9" fmla="*/ 73819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3925" h="1066800">
                  <a:moveTo>
                    <a:pt x="411004" y="73819"/>
                  </a:moveTo>
                  <a:lnTo>
                    <a:pt x="70961" y="7144"/>
                  </a:lnTo>
                  <a:lnTo>
                    <a:pt x="7144" y="140494"/>
                  </a:lnTo>
                  <a:cubicBezTo>
                    <a:pt x="7144" y="264319"/>
                    <a:pt x="90011" y="373856"/>
                    <a:pt x="210026" y="407194"/>
                  </a:cubicBezTo>
                  <a:lnTo>
                    <a:pt x="573881" y="516731"/>
                  </a:lnTo>
                  <a:cubicBezTo>
                    <a:pt x="465296" y="741521"/>
                    <a:pt x="397669" y="1020604"/>
                    <a:pt x="397669" y="1020604"/>
                  </a:cubicBezTo>
                  <a:cubicBezTo>
                    <a:pt x="397669" y="1020604"/>
                    <a:pt x="437674" y="1066324"/>
                    <a:pt x="544354" y="1066324"/>
                  </a:cubicBezTo>
                  <a:cubicBezTo>
                    <a:pt x="635794" y="914876"/>
                    <a:pt x="775811" y="702469"/>
                    <a:pt x="894874" y="533876"/>
                  </a:cubicBezTo>
                  <a:cubicBezTo>
                    <a:pt x="932974" y="479584"/>
                    <a:pt x="933926" y="407194"/>
                    <a:pt x="883444" y="363379"/>
                  </a:cubicBezTo>
                  <a:cubicBezTo>
                    <a:pt x="716756" y="219551"/>
                    <a:pt x="411004" y="73819"/>
                    <a:pt x="411004" y="73819"/>
                  </a:cubicBezTo>
                  <a:close/>
                </a:path>
              </a:pathLst>
            </a:custGeom>
            <a:solidFill>
              <a:srgbClr val="00188F"/>
            </a:solidFill>
            <a:ln w="9525" cap="flat">
              <a:noFill/>
              <a:prstDash val="solid"/>
              <a:miter/>
            </a:ln>
          </p:spPr>
          <p:txBody>
            <a:bodyPr rtlCol="0" anchor="ctr"/>
            <a:lstStyle/>
            <a:p>
              <a:endParaRPr lang="en-US" sz="2353"/>
            </a:p>
          </p:txBody>
        </p:sp>
        <p:sp>
          <p:nvSpPr>
            <p:cNvPr id="60" name="Freeform: Shape 59">
              <a:extLst>
                <a:ext uri="{FF2B5EF4-FFF2-40B4-BE49-F238E27FC236}">
                  <a16:creationId xmlns:a16="http://schemas.microsoft.com/office/drawing/2014/main" id="{7E371712-94BC-48AB-8803-C55220F83FF0}"/>
                </a:ext>
              </a:extLst>
            </p:cNvPr>
            <p:cNvSpPr/>
            <p:nvPr/>
          </p:nvSpPr>
          <p:spPr>
            <a:xfrm>
              <a:off x="1398708" y="2218171"/>
              <a:ext cx="1000125" cy="1076325"/>
            </a:xfrm>
            <a:custGeom>
              <a:avLst/>
              <a:gdLst>
                <a:gd name="connsiteX0" fmla="*/ 852011 w 1000125"/>
                <a:gd name="connsiteY0" fmla="*/ 136684 h 1076325"/>
                <a:gd name="connsiteX1" fmla="*/ 852011 w 1000125"/>
                <a:gd name="connsiteY1" fmla="*/ 136684 h 1076325"/>
                <a:gd name="connsiteX2" fmla="*/ 743426 w 1000125"/>
                <a:gd name="connsiteY2" fmla="*/ 57626 h 1076325"/>
                <a:gd name="connsiteX3" fmla="*/ 560546 w 1000125"/>
                <a:gd name="connsiteY3" fmla="*/ 7144 h 1076325"/>
                <a:gd name="connsiteX4" fmla="*/ 491966 w 1000125"/>
                <a:gd name="connsiteY4" fmla="*/ 19526 h 1076325"/>
                <a:gd name="connsiteX5" fmla="*/ 57626 w 1000125"/>
                <a:gd name="connsiteY5" fmla="*/ 513874 h 1076325"/>
                <a:gd name="connsiteX6" fmla="*/ 7144 w 1000125"/>
                <a:gd name="connsiteY6" fmla="*/ 1069181 h 1076325"/>
                <a:gd name="connsiteX7" fmla="*/ 432911 w 1000125"/>
                <a:gd name="connsiteY7" fmla="*/ 1019651 h 1076325"/>
                <a:gd name="connsiteX8" fmla="*/ 762476 w 1000125"/>
                <a:gd name="connsiteY8" fmla="*/ 1046321 h 1076325"/>
                <a:gd name="connsiteX9" fmla="*/ 724376 w 1000125"/>
                <a:gd name="connsiteY9" fmla="*/ 872966 h 1076325"/>
                <a:gd name="connsiteX10" fmla="*/ 732949 w 1000125"/>
                <a:gd name="connsiteY10" fmla="*/ 712946 h 1076325"/>
                <a:gd name="connsiteX11" fmla="*/ 820579 w 1000125"/>
                <a:gd name="connsiteY11" fmla="*/ 453866 h 1076325"/>
                <a:gd name="connsiteX12" fmla="*/ 846296 w 1000125"/>
                <a:gd name="connsiteY12" fmla="*/ 469106 h 1076325"/>
                <a:gd name="connsiteX13" fmla="*/ 1002506 w 1000125"/>
                <a:gd name="connsiteY13" fmla="*/ 356711 h 1076325"/>
                <a:gd name="connsiteX14" fmla="*/ 852011 w 1000125"/>
                <a:gd name="connsiteY14" fmla="*/ 136684 h 107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125" h="1076325">
                  <a:moveTo>
                    <a:pt x="852011" y="136684"/>
                  </a:moveTo>
                  <a:lnTo>
                    <a:pt x="852011" y="136684"/>
                  </a:lnTo>
                  <a:cubicBezTo>
                    <a:pt x="827246" y="99536"/>
                    <a:pt x="790099" y="70009"/>
                    <a:pt x="743426" y="57626"/>
                  </a:cubicBezTo>
                  <a:lnTo>
                    <a:pt x="560546" y="7144"/>
                  </a:lnTo>
                  <a:lnTo>
                    <a:pt x="491966" y="19526"/>
                  </a:lnTo>
                  <a:cubicBezTo>
                    <a:pt x="274796" y="58579"/>
                    <a:pt x="109061" y="200501"/>
                    <a:pt x="57626" y="513874"/>
                  </a:cubicBezTo>
                  <a:lnTo>
                    <a:pt x="7144" y="1069181"/>
                  </a:lnTo>
                  <a:cubicBezTo>
                    <a:pt x="7144" y="1069181"/>
                    <a:pt x="201454" y="930116"/>
                    <a:pt x="432911" y="1019651"/>
                  </a:cubicBezTo>
                  <a:cubicBezTo>
                    <a:pt x="608171" y="1086326"/>
                    <a:pt x="762476" y="1046321"/>
                    <a:pt x="762476" y="1046321"/>
                  </a:cubicBezTo>
                  <a:lnTo>
                    <a:pt x="724376" y="872966"/>
                  </a:lnTo>
                  <a:cubicBezTo>
                    <a:pt x="712946" y="819626"/>
                    <a:pt x="715804" y="764381"/>
                    <a:pt x="732949" y="712946"/>
                  </a:cubicBezTo>
                  <a:lnTo>
                    <a:pt x="820579" y="453866"/>
                  </a:lnTo>
                  <a:cubicBezTo>
                    <a:pt x="835819" y="429101"/>
                    <a:pt x="840581" y="462439"/>
                    <a:pt x="846296" y="469106"/>
                  </a:cubicBezTo>
                  <a:cubicBezTo>
                    <a:pt x="960596" y="447199"/>
                    <a:pt x="1002506" y="356711"/>
                    <a:pt x="1002506" y="356711"/>
                  </a:cubicBezTo>
                  <a:lnTo>
                    <a:pt x="852011" y="136684"/>
                  </a:lnTo>
                  <a:close/>
                </a:path>
              </a:pathLst>
            </a:custGeom>
            <a:solidFill>
              <a:srgbClr val="BA3615"/>
            </a:solidFill>
            <a:ln w="9525" cap="flat">
              <a:noFill/>
              <a:prstDash val="solid"/>
              <a:miter/>
            </a:ln>
          </p:spPr>
          <p:txBody>
            <a:bodyPr rtlCol="0" anchor="ctr"/>
            <a:lstStyle/>
            <a:p>
              <a:endParaRPr lang="en-US" sz="2353"/>
            </a:p>
          </p:txBody>
        </p:sp>
        <p:sp>
          <p:nvSpPr>
            <p:cNvPr id="61" name="Freeform: Shape 60">
              <a:extLst>
                <a:ext uri="{FF2B5EF4-FFF2-40B4-BE49-F238E27FC236}">
                  <a16:creationId xmlns:a16="http://schemas.microsoft.com/office/drawing/2014/main" id="{42EF049B-73D0-41BF-9951-2AC50EC82A8C}"/>
                </a:ext>
              </a:extLst>
            </p:cNvPr>
            <p:cNvSpPr/>
            <p:nvPr/>
          </p:nvSpPr>
          <p:spPr>
            <a:xfrm>
              <a:off x="2069268" y="2297229"/>
              <a:ext cx="142875" cy="200025"/>
            </a:xfrm>
            <a:custGeom>
              <a:avLst/>
              <a:gdLst>
                <a:gd name="connsiteX0" fmla="*/ 123349 w 142875"/>
                <a:gd name="connsiteY0" fmla="*/ 93821 h 200025"/>
                <a:gd name="connsiteX1" fmla="*/ 81439 w 142875"/>
                <a:gd name="connsiteY1" fmla="*/ 7144 h 200025"/>
                <a:gd name="connsiteX2" fmla="*/ 32861 w 142875"/>
                <a:gd name="connsiteY2" fmla="*/ 83344 h 200025"/>
                <a:gd name="connsiteX3" fmla="*/ 7144 w 142875"/>
                <a:gd name="connsiteY3" fmla="*/ 192881 h 200025"/>
                <a:gd name="connsiteX4" fmla="*/ 87154 w 142875"/>
                <a:gd name="connsiteY4" fmla="*/ 125254 h 200025"/>
                <a:gd name="connsiteX5" fmla="*/ 139541 w 142875"/>
                <a:gd name="connsiteY5" fmla="*/ 192881 h 200025"/>
                <a:gd name="connsiteX6" fmla="*/ 123349 w 142875"/>
                <a:gd name="connsiteY6" fmla="*/ 93821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5" h="200025">
                  <a:moveTo>
                    <a:pt x="123349" y="93821"/>
                  </a:moveTo>
                  <a:lnTo>
                    <a:pt x="81439" y="7144"/>
                  </a:lnTo>
                  <a:lnTo>
                    <a:pt x="32861" y="83344"/>
                  </a:lnTo>
                  <a:lnTo>
                    <a:pt x="7144" y="192881"/>
                  </a:lnTo>
                  <a:lnTo>
                    <a:pt x="87154" y="125254"/>
                  </a:lnTo>
                  <a:cubicBezTo>
                    <a:pt x="101441" y="142399"/>
                    <a:pt x="121444" y="167164"/>
                    <a:pt x="139541" y="192881"/>
                  </a:cubicBezTo>
                  <a:cubicBezTo>
                    <a:pt x="145256" y="150971"/>
                    <a:pt x="123349" y="93821"/>
                    <a:pt x="123349" y="93821"/>
                  </a:cubicBezTo>
                  <a:close/>
                </a:path>
              </a:pathLst>
            </a:custGeom>
            <a:solidFill>
              <a:srgbClr val="99280D"/>
            </a:solidFill>
            <a:ln w="9525" cap="flat">
              <a:noFill/>
              <a:prstDash val="solid"/>
              <a:miter/>
            </a:ln>
          </p:spPr>
          <p:txBody>
            <a:bodyPr rtlCol="0" anchor="ctr"/>
            <a:lstStyle/>
            <a:p>
              <a:endParaRPr lang="en-US" sz="2353"/>
            </a:p>
          </p:txBody>
        </p:sp>
        <p:sp>
          <p:nvSpPr>
            <p:cNvPr id="62" name="Freeform: Shape 61">
              <a:extLst>
                <a:ext uri="{FF2B5EF4-FFF2-40B4-BE49-F238E27FC236}">
                  <a16:creationId xmlns:a16="http://schemas.microsoft.com/office/drawing/2014/main" id="{4C6BBC47-312B-492D-BC9C-0A3772CD5E77}"/>
                </a:ext>
              </a:extLst>
            </p:cNvPr>
            <p:cNvSpPr/>
            <p:nvPr/>
          </p:nvSpPr>
          <p:spPr>
            <a:xfrm>
              <a:off x="1727321" y="2647749"/>
              <a:ext cx="85725" cy="104775"/>
            </a:xfrm>
            <a:custGeom>
              <a:avLst/>
              <a:gdLst>
                <a:gd name="connsiteX0" fmla="*/ 7144 w 85725"/>
                <a:gd name="connsiteY0" fmla="*/ 102394 h 104775"/>
                <a:gd name="connsiteX1" fmla="*/ 28099 w 85725"/>
                <a:gd name="connsiteY1" fmla="*/ 102394 h 104775"/>
                <a:gd name="connsiteX2" fmla="*/ 69056 w 85725"/>
                <a:gd name="connsiteY2" fmla="*/ 81439 h 104775"/>
                <a:gd name="connsiteX3" fmla="*/ 85249 w 85725"/>
                <a:gd name="connsiteY3" fmla="*/ 58579 h 104775"/>
                <a:gd name="connsiteX4" fmla="*/ 10001 w 85725"/>
                <a:gd name="connsiteY4" fmla="*/ 7144 h 104775"/>
                <a:gd name="connsiteX5" fmla="*/ 7144 w 85725"/>
                <a:gd name="connsiteY5" fmla="*/ 1023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5" h="104775">
                  <a:moveTo>
                    <a:pt x="7144" y="102394"/>
                  </a:moveTo>
                  <a:lnTo>
                    <a:pt x="28099" y="102394"/>
                  </a:lnTo>
                  <a:cubicBezTo>
                    <a:pt x="44291" y="102394"/>
                    <a:pt x="59531" y="94774"/>
                    <a:pt x="69056" y="81439"/>
                  </a:cubicBezTo>
                  <a:lnTo>
                    <a:pt x="85249" y="58579"/>
                  </a:lnTo>
                  <a:lnTo>
                    <a:pt x="10001" y="7144"/>
                  </a:lnTo>
                  <a:lnTo>
                    <a:pt x="7144" y="102394"/>
                  </a:lnTo>
                  <a:close/>
                </a:path>
              </a:pathLst>
            </a:custGeom>
            <a:solidFill>
              <a:srgbClr val="99280D"/>
            </a:solidFill>
            <a:ln w="9525" cap="flat">
              <a:noFill/>
              <a:prstDash val="solid"/>
              <a:miter/>
            </a:ln>
          </p:spPr>
          <p:txBody>
            <a:bodyPr rtlCol="0" anchor="ctr"/>
            <a:lstStyle/>
            <a:p>
              <a:endParaRPr lang="en-US" sz="2353"/>
            </a:p>
          </p:txBody>
        </p:sp>
        <p:sp>
          <p:nvSpPr>
            <p:cNvPr id="78" name="Freeform: Shape 77">
              <a:extLst>
                <a:ext uri="{FF2B5EF4-FFF2-40B4-BE49-F238E27FC236}">
                  <a16:creationId xmlns:a16="http://schemas.microsoft.com/office/drawing/2014/main" id="{ED1BE567-4F6D-465C-A199-0336A00A73D4}"/>
                </a:ext>
              </a:extLst>
            </p:cNvPr>
            <p:cNvSpPr/>
            <p:nvPr/>
          </p:nvSpPr>
          <p:spPr>
            <a:xfrm>
              <a:off x="1730178" y="2574406"/>
              <a:ext cx="666750" cy="314325"/>
            </a:xfrm>
            <a:custGeom>
              <a:avLst/>
              <a:gdLst>
                <a:gd name="connsiteX0" fmla="*/ 7144 w 666750"/>
                <a:gd name="connsiteY0" fmla="*/ 116681 h 314325"/>
                <a:gd name="connsiteX1" fmla="*/ 154781 w 666750"/>
                <a:gd name="connsiteY1" fmla="*/ 316706 h 314325"/>
                <a:gd name="connsiteX2" fmla="*/ 663416 w 666750"/>
                <a:gd name="connsiteY2" fmla="*/ 316706 h 314325"/>
                <a:gd name="connsiteX3" fmla="*/ 651986 w 666750"/>
                <a:gd name="connsiteY3" fmla="*/ 223361 h 314325"/>
                <a:gd name="connsiteX4" fmla="*/ 269081 w 666750"/>
                <a:gd name="connsiteY4" fmla="*/ 172879 h 314325"/>
                <a:gd name="connsiteX5" fmla="*/ 212884 w 666750"/>
                <a:gd name="connsiteY5" fmla="*/ 29051 h 314325"/>
                <a:gd name="connsiteX6" fmla="*/ 123349 w 666750"/>
                <a:gd name="connsiteY6" fmla="*/ 7144 h 314325"/>
                <a:gd name="connsiteX7" fmla="*/ 21431 w 666750"/>
                <a:gd name="connsiteY7" fmla="*/ 61436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314325">
                  <a:moveTo>
                    <a:pt x="7144" y="116681"/>
                  </a:moveTo>
                  <a:lnTo>
                    <a:pt x="154781" y="316706"/>
                  </a:lnTo>
                  <a:lnTo>
                    <a:pt x="663416" y="316706"/>
                  </a:lnTo>
                  <a:lnTo>
                    <a:pt x="651986" y="223361"/>
                  </a:lnTo>
                  <a:lnTo>
                    <a:pt x="269081" y="172879"/>
                  </a:lnTo>
                  <a:lnTo>
                    <a:pt x="212884" y="29051"/>
                  </a:lnTo>
                  <a:lnTo>
                    <a:pt x="123349" y="7144"/>
                  </a:lnTo>
                  <a:lnTo>
                    <a:pt x="21431" y="61436"/>
                  </a:lnTo>
                  <a:close/>
                </a:path>
              </a:pathLst>
            </a:custGeom>
            <a:solidFill>
              <a:srgbClr val="F0BEB4"/>
            </a:solidFill>
            <a:ln w="9525" cap="flat">
              <a:noFill/>
              <a:prstDash val="solid"/>
              <a:miter/>
            </a:ln>
          </p:spPr>
          <p:txBody>
            <a:bodyPr rtlCol="0" anchor="ctr"/>
            <a:lstStyle/>
            <a:p>
              <a:endParaRPr lang="en-US" sz="2353"/>
            </a:p>
          </p:txBody>
        </p:sp>
        <p:sp>
          <p:nvSpPr>
            <p:cNvPr id="80" name="Freeform: Shape 79">
              <a:extLst>
                <a:ext uri="{FF2B5EF4-FFF2-40B4-BE49-F238E27FC236}">
                  <a16:creationId xmlns:a16="http://schemas.microsoft.com/office/drawing/2014/main" id="{8D1B19F8-1A55-4692-AC5C-504453AFC310}"/>
                </a:ext>
              </a:extLst>
            </p:cNvPr>
            <p:cNvSpPr/>
            <p:nvPr/>
          </p:nvSpPr>
          <p:spPr>
            <a:xfrm>
              <a:off x="1905438" y="1993358"/>
              <a:ext cx="419100" cy="504825"/>
            </a:xfrm>
            <a:custGeom>
              <a:avLst/>
              <a:gdLst>
                <a:gd name="connsiteX0" fmla="*/ 374809 w 419100"/>
                <a:gd name="connsiteY0" fmla="*/ 7167 h 504825"/>
                <a:gd name="connsiteX1" fmla="*/ 314801 w 419100"/>
                <a:gd name="connsiteY1" fmla="*/ 70032 h 504825"/>
                <a:gd name="connsiteX2" fmla="*/ 318611 w 419100"/>
                <a:gd name="connsiteY2" fmla="*/ 155757 h 504825"/>
                <a:gd name="connsiteX3" fmla="*/ 294799 w 419100"/>
                <a:gd name="connsiteY3" fmla="*/ 179569 h 504825"/>
                <a:gd name="connsiteX4" fmla="*/ 250984 w 419100"/>
                <a:gd name="connsiteY4" fmla="*/ 175759 h 504825"/>
                <a:gd name="connsiteX5" fmla="*/ 225266 w 419100"/>
                <a:gd name="connsiteY5" fmla="*/ 342447 h 504825"/>
                <a:gd name="connsiteX6" fmla="*/ 176689 w 419100"/>
                <a:gd name="connsiteY6" fmla="*/ 338637 h 504825"/>
                <a:gd name="connsiteX7" fmla="*/ 7144 w 419100"/>
                <a:gd name="connsiteY7" fmla="*/ 230052 h 504825"/>
                <a:gd name="connsiteX8" fmla="*/ 7144 w 419100"/>
                <a:gd name="connsiteY8" fmla="*/ 230052 h 504825"/>
                <a:gd name="connsiteX9" fmla="*/ 30004 w 419100"/>
                <a:gd name="connsiteY9" fmla="*/ 318634 h 504825"/>
                <a:gd name="connsiteX10" fmla="*/ 153829 w 419100"/>
                <a:gd name="connsiteY10" fmla="*/ 413884 h 504825"/>
                <a:gd name="connsiteX11" fmla="*/ 171926 w 419100"/>
                <a:gd name="connsiteY11" fmla="*/ 497704 h 504825"/>
                <a:gd name="connsiteX12" fmla="*/ 210979 w 419100"/>
                <a:gd name="connsiteY12" fmla="*/ 409122 h 504825"/>
                <a:gd name="connsiteX13" fmla="*/ 269081 w 419100"/>
                <a:gd name="connsiteY13" fmla="*/ 340542 h 504825"/>
                <a:gd name="connsiteX14" fmla="*/ 269081 w 419100"/>
                <a:gd name="connsiteY14" fmla="*/ 340542 h 504825"/>
                <a:gd name="connsiteX15" fmla="*/ 403384 w 419100"/>
                <a:gd name="connsiteY15" fmla="*/ 191952 h 504825"/>
                <a:gd name="connsiteX16" fmla="*/ 418624 w 419100"/>
                <a:gd name="connsiteY16" fmla="*/ 10024 h 504825"/>
                <a:gd name="connsiteX17" fmla="*/ 374809 w 419100"/>
                <a:gd name="connsiteY17" fmla="*/ 7167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19100" h="504825">
                  <a:moveTo>
                    <a:pt x="374809" y="7167"/>
                  </a:moveTo>
                  <a:cubicBezTo>
                    <a:pt x="340519" y="6214"/>
                    <a:pt x="312896" y="34789"/>
                    <a:pt x="314801" y="70032"/>
                  </a:cubicBezTo>
                  <a:lnTo>
                    <a:pt x="318611" y="155757"/>
                  </a:lnTo>
                  <a:cubicBezTo>
                    <a:pt x="319564" y="169092"/>
                    <a:pt x="308134" y="180522"/>
                    <a:pt x="294799" y="179569"/>
                  </a:cubicBezTo>
                  <a:lnTo>
                    <a:pt x="250984" y="175759"/>
                  </a:lnTo>
                  <a:cubicBezTo>
                    <a:pt x="250984" y="175759"/>
                    <a:pt x="285274" y="275772"/>
                    <a:pt x="225266" y="342447"/>
                  </a:cubicBezTo>
                  <a:lnTo>
                    <a:pt x="176689" y="338637"/>
                  </a:lnTo>
                  <a:cubicBezTo>
                    <a:pt x="103346" y="332922"/>
                    <a:pt x="41434" y="290059"/>
                    <a:pt x="7144" y="230052"/>
                  </a:cubicBezTo>
                  <a:lnTo>
                    <a:pt x="7144" y="230052"/>
                  </a:lnTo>
                  <a:lnTo>
                    <a:pt x="30004" y="318634"/>
                  </a:lnTo>
                  <a:lnTo>
                    <a:pt x="153829" y="413884"/>
                  </a:lnTo>
                  <a:lnTo>
                    <a:pt x="171926" y="497704"/>
                  </a:lnTo>
                  <a:lnTo>
                    <a:pt x="210979" y="409122"/>
                  </a:lnTo>
                  <a:lnTo>
                    <a:pt x="269081" y="340542"/>
                  </a:lnTo>
                  <a:lnTo>
                    <a:pt x="269081" y="340542"/>
                  </a:lnTo>
                  <a:cubicBezTo>
                    <a:pt x="340519" y="327207"/>
                    <a:pt x="396716" y="267199"/>
                    <a:pt x="403384" y="191952"/>
                  </a:cubicBezTo>
                  <a:lnTo>
                    <a:pt x="418624" y="10024"/>
                  </a:lnTo>
                  <a:lnTo>
                    <a:pt x="374809" y="7167"/>
                  </a:lnTo>
                  <a:close/>
                </a:path>
              </a:pathLst>
            </a:custGeom>
            <a:solidFill>
              <a:srgbClr val="DB9C94"/>
            </a:solidFill>
            <a:ln w="9525" cap="flat">
              <a:noFill/>
              <a:prstDash val="solid"/>
              <a:miter/>
            </a:ln>
          </p:spPr>
          <p:txBody>
            <a:bodyPr rtlCol="0" anchor="ctr"/>
            <a:lstStyle/>
            <a:p>
              <a:endParaRPr lang="en-US" sz="2353"/>
            </a:p>
          </p:txBody>
        </p:sp>
        <p:sp>
          <p:nvSpPr>
            <p:cNvPr id="81" name="Freeform: Shape 80">
              <a:extLst>
                <a:ext uri="{FF2B5EF4-FFF2-40B4-BE49-F238E27FC236}">
                  <a16:creationId xmlns:a16="http://schemas.microsoft.com/office/drawing/2014/main" id="{A80C74D4-13C9-4CE5-89F9-6B9480871713}"/>
                </a:ext>
              </a:extLst>
            </p:cNvPr>
            <p:cNvSpPr/>
            <p:nvPr/>
          </p:nvSpPr>
          <p:spPr>
            <a:xfrm>
              <a:off x="1867321" y="2192454"/>
              <a:ext cx="190500" cy="333375"/>
            </a:xfrm>
            <a:custGeom>
              <a:avLst/>
              <a:gdLst>
                <a:gd name="connsiteX0" fmla="*/ 56691 w 190500"/>
                <a:gd name="connsiteY0" fmla="*/ 47149 h 333375"/>
                <a:gd name="connsiteX1" fmla="*/ 34783 w 190500"/>
                <a:gd name="connsiteY1" fmla="*/ 7144 h 333375"/>
                <a:gd name="connsiteX2" fmla="*/ 7161 w 190500"/>
                <a:gd name="connsiteY2" fmla="*/ 48101 h 333375"/>
                <a:gd name="connsiteX3" fmla="*/ 110031 w 190500"/>
                <a:gd name="connsiteY3" fmla="*/ 332899 h 333375"/>
                <a:gd name="connsiteX4" fmla="*/ 191946 w 190500"/>
                <a:gd name="connsiteY4" fmla="*/ 213836 h 333375"/>
                <a:gd name="connsiteX5" fmla="*/ 56691 w 190500"/>
                <a:gd name="connsiteY5" fmla="*/ 47149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500" h="333375">
                  <a:moveTo>
                    <a:pt x="56691" y="47149"/>
                  </a:moveTo>
                  <a:cubicBezTo>
                    <a:pt x="48118" y="34766"/>
                    <a:pt x="40498" y="21431"/>
                    <a:pt x="34783" y="7144"/>
                  </a:cubicBezTo>
                  <a:cubicBezTo>
                    <a:pt x="19543" y="36671"/>
                    <a:pt x="7161" y="48101"/>
                    <a:pt x="7161" y="48101"/>
                  </a:cubicBezTo>
                  <a:cubicBezTo>
                    <a:pt x="7161" y="48101"/>
                    <a:pt x="3351" y="219551"/>
                    <a:pt x="110031" y="332899"/>
                  </a:cubicBezTo>
                  <a:cubicBezTo>
                    <a:pt x="146226" y="234791"/>
                    <a:pt x="191946" y="213836"/>
                    <a:pt x="191946" y="213836"/>
                  </a:cubicBezTo>
                  <a:cubicBezTo>
                    <a:pt x="191946" y="213836"/>
                    <a:pt x="91933" y="126206"/>
                    <a:pt x="56691" y="47149"/>
                  </a:cubicBezTo>
                  <a:close/>
                </a:path>
              </a:pathLst>
            </a:custGeom>
            <a:solidFill>
              <a:srgbClr val="DF6C47"/>
            </a:solidFill>
            <a:ln w="9525" cap="flat">
              <a:noFill/>
              <a:prstDash val="solid"/>
              <a:miter/>
            </a:ln>
          </p:spPr>
          <p:txBody>
            <a:bodyPr rtlCol="0" anchor="ctr"/>
            <a:lstStyle/>
            <a:p>
              <a:endParaRPr lang="en-US" sz="2353"/>
            </a:p>
          </p:txBody>
        </p:sp>
        <p:sp>
          <p:nvSpPr>
            <p:cNvPr id="90" name="Freeform: Shape 89">
              <a:extLst>
                <a:ext uri="{FF2B5EF4-FFF2-40B4-BE49-F238E27FC236}">
                  <a16:creationId xmlns:a16="http://schemas.microsoft.com/office/drawing/2014/main" id="{17CFFBB2-FFE9-43D2-A9B5-A65067B89867}"/>
                </a:ext>
              </a:extLst>
            </p:cNvPr>
            <p:cNvSpPr/>
            <p:nvPr/>
          </p:nvSpPr>
          <p:spPr>
            <a:xfrm>
              <a:off x="2029263" y="2510589"/>
              <a:ext cx="47625" cy="47625"/>
            </a:xfrm>
            <a:custGeom>
              <a:avLst/>
              <a:gdLst>
                <a:gd name="connsiteX0" fmla="*/ 43339 w 47625"/>
                <a:gd name="connsiteY0" fmla="*/ 25241 h 47625"/>
                <a:gd name="connsiteX1" fmla="*/ 25241 w 47625"/>
                <a:gd name="connsiteY1" fmla="*/ 43339 h 47625"/>
                <a:gd name="connsiteX2" fmla="*/ 7144 w 47625"/>
                <a:gd name="connsiteY2" fmla="*/ 25241 h 47625"/>
                <a:gd name="connsiteX3" fmla="*/ 25241 w 47625"/>
                <a:gd name="connsiteY3" fmla="*/ 7144 h 47625"/>
                <a:gd name="connsiteX4" fmla="*/ 43339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3339" y="25241"/>
                  </a:moveTo>
                  <a:cubicBezTo>
                    <a:pt x="43339" y="35236"/>
                    <a:pt x="35236" y="43339"/>
                    <a:pt x="25241" y="43339"/>
                  </a:cubicBezTo>
                  <a:cubicBezTo>
                    <a:pt x="15246" y="43339"/>
                    <a:pt x="7144" y="35236"/>
                    <a:pt x="7144" y="25241"/>
                  </a:cubicBezTo>
                  <a:cubicBezTo>
                    <a:pt x="7144" y="15246"/>
                    <a:pt x="15246" y="7144"/>
                    <a:pt x="25241" y="7144"/>
                  </a:cubicBezTo>
                  <a:cubicBezTo>
                    <a:pt x="35236" y="7144"/>
                    <a:pt x="43339" y="15246"/>
                    <a:pt x="43339" y="25241"/>
                  </a:cubicBezTo>
                  <a:close/>
                </a:path>
              </a:pathLst>
            </a:custGeom>
            <a:solidFill>
              <a:srgbClr val="99280D"/>
            </a:solidFill>
            <a:ln w="9525" cap="flat">
              <a:noFill/>
              <a:prstDash val="solid"/>
              <a:miter/>
            </a:ln>
          </p:spPr>
          <p:txBody>
            <a:bodyPr rtlCol="0" anchor="ctr"/>
            <a:lstStyle/>
            <a:p>
              <a:endParaRPr lang="en-US" sz="2353"/>
            </a:p>
          </p:txBody>
        </p:sp>
        <p:sp>
          <p:nvSpPr>
            <p:cNvPr id="91" name="Freeform: Shape 90">
              <a:extLst>
                <a:ext uri="{FF2B5EF4-FFF2-40B4-BE49-F238E27FC236}">
                  <a16:creationId xmlns:a16="http://schemas.microsoft.com/office/drawing/2014/main" id="{1E053E85-FE27-4C64-8EC1-5A37A5585461}"/>
                </a:ext>
              </a:extLst>
            </p:cNvPr>
            <p:cNvSpPr/>
            <p:nvPr/>
          </p:nvSpPr>
          <p:spPr>
            <a:xfrm>
              <a:off x="1619531" y="2321820"/>
              <a:ext cx="304800" cy="342900"/>
            </a:xfrm>
            <a:custGeom>
              <a:avLst/>
              <a:gdLst>
                <a:gd name="connsiteX0" fmla="*/ 301623 w 304800"/>
                <a:gd name="connsiteY0" fmla="*/ 223535 h 342900"/>
                <a:gd name="connsiteX1" fmla="*/ 119696 w 304800"/>
                <a:gd name="connsiteY1" fmla="*/ 7318 h 342900"/>
                <a:gd name="connsiteX2" fmla="*/ 12063 w 304800"/>
                <a:gd name="connsiteY2" fmla="*/ 100663 h 342900"/>
                <a:gd name="connsiteX3" fmla="*/ 68261 w 304800"/>
                <a:gd name="connsiteY3" fmla="*/ 339740 h 342900"/>
                <a:gd name="connsiteX4" fmla="*/ 301623 w 304800"/>
                <a:gd name="connsiteY4" fmla="*/ 223535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342900">
                  <a:moveTo>
                    <a:pt x="301623" y="223535"/>
                  </a:moveTo>
                  <a:cubicBezTo>
                    <a:pt x="269238" y="137810"/>
                    <a:pt x="211136" y="1603"/>
                    <a:pt x="119696" y="7318"/>
                  </a:cubicBezTo>
                  <a:cubicBezTo>
                    <a:pt x="65403" y="7318"/>
                    <a:pt x="19683" y="47323"/>
                    <a:pt x="12063" y="100663"/>
                  </a:cubicBezTo>
                  <a:cubicBezTo>
                    <a:pt x="-6987" y="161623"/>
                    <a:pt x="33018" y="265445"/>
                    <a:pt x="68261" y="339740"/>
                  </a:cubicBezTo>
                  <a:cubicBezTo>
                    <a:pt x="93026" y="294020"/>
                    <a:pt x="158748" y="204485"/>
                    <a:pt x="301623" y="223535"/>
                  </a:cubicBezTo>
                  <a:close/>
                </a:path>
              </a:pathLst>
            </a:custGeom>
            <a:solidFill>
              <a:srgbClr val="DF6C47"/>
            </a:solidFill>
            <a:ln w="9525" cap="flat">
              <a:noFill/>
              <a:prstDash val="solid"/>
              <a:miter/>
            </a:ln>
          </p:spPr>
          <p:txBody>
            <a:bodyPr rtlCol="0" anchor="ctr"/>
            <a:lstStyle/>
            <a:p>
              <a:endParaRPr lang="en-US" sz="2353"/>
            </a:p>
          </p:txBody>
        </p:sp>
        <p:sp>
          <p:nvSpPr>
            <p:cNvPr id="92" name="Freeform: Shape 91">
              <a:extLst>
                <a:ext uri="{FF2B5EF4-FFF2-40B4-BE49-F238E27FC236}">
                  <a16:creationId xmlns:a16="http://schemas.microsoft.com/office/drawing/2014/main" id="{B53468E2-D681-4498-9D33-42BD9D02B1CC}"/>
                </a:ext>
              </a:extLst>
            </p:cNvPr>
            <p:cNvSpPr/>
            <p:nvPr/>
          </p:nvSpPr>
          <p:spPr>
            <a:xfrm>
              <a:off x="1689221" y="2551126"/>
              <a:ext cx="257175" cy="200025"/>
            </a:xfrm>
            <a:custGeom>
              <a:avLst/>
              <a:gdLst>
                <a:gd name="connsiteX0" fmla="*/ 237649 w 257175"/>
                <a:gd name="connsiteY0" fmla="*/ 10421 h 200025"/>
                <a:gd name="connsiteX1" fmla="*/ 7144 w 257175"/>
                <a:gd name="connsiteY1" fmla="*/ 128531 h 200025"/>
                <a:gd name="connsiteX2" fmla="*/ 45244 w 257175"/>
                <a:gd name="connsiteY2" fmla="*/ 199016 h 200025"/>
                <a:gd name="connsiteX3" fmla="*/ 253841 w 257175"/>
                <a:gd name="connsiteY3" fmla="*/ 53284 h 200025"/>
                <a:gd name="connsiteX4" fmla="*/ 237649 w 257175"/>
                <a:gd name="connsiteY4" fmla="*/ 10421 h 200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200025">
                  <a:moveTo>
                    <a:pt x="237649" y="10421"/>
                  </a:moveTo>
                  <a:cubicBezTo>
                    <a:pt x="85249" y="-12439"/>
                    <a:pt x="24289" y="90431"/>
                    <a:pt x="7144" y="128531"/>
                  </a:cubicBezTo>
                  <a:cubicBezTo>
                    <a:pt x="28099" y="170441"/>
                    <a:pt x="45244" y="199016"/>
                    <a:pt x="45244" y="199016"/>
                  </a:cubicBezTo>
                  <a:cubicBezTo>
                    <a:pt x="45244" y="199016"/>
                    <a:pt x="66199" y="37091"/>
                    <a:pt x="253841" y="53284"/>
                  </a:cubicBezTo>
                  <a:cubicBezTo>
                    <a:pt x="250031" y="43759"/>
                    <a:pt x="244316" y="28519"/>
                    <a:pt x="237649" y="10421"/>
                  </a:cubicBezTo>
                  <a:close/>
                </a:path>
              </a:pathLst>
            </a:custGeom>
            <a:solidFill>
              <a:srgbClr val="DF6C47"/>
            </a:solidFill>
            <a:ln w="9525" cap="flat">
              <a:noFill/>
              <a:prstDash val="solid"/>
              <a:miter/>
            </a:ln>
          </p:spPr>
          <p:txBody>
            <a:bodyPr rtlCol="0" anchor="ctr"/>
            <a:lstStyle/>
            <a:p>
              <a:endParaRPr lang="en-US" sz="2353"/>
            </a:p>
          </p:txBody>
        </p:sp>
        <p:sp>
          <p:nvSpPr>
            <p:cNvPr id="93" name="Freeform: Shape 92">
              <a:extLst>
                <a:ext uri="{FF2B5EF4-FFF2-40B4-BE49-F238E27FC236}">
                  <a16:creationId xmlns:a16="http://schemas.microsoft.com/office/drawing/2014/main" id="{1746C69B-6BDD-421E-837A-8D963AA4BAB0}"/>
                </a:ext>
              </a:extLst>
            </p:cNvPr>
            <p:cNvSpPr/>
            <p:nvPr/>
          </p:nvSpPr>
          <p:spPr>
            <a:xfrm>
              <a:off x="2213096" y="2514399"/>
              <a:ext cx="180975" cy="180975"/>
            </a:xfrm>
            <a:custGeom>
              <a:avLst/>
              <a:gdLst>
                <a:gd name="connsiteX0" fmla="*/ 179546 w 180975"/>
                <a:gd name="connsiteY0" fmla="*/ 14764 h 180975"/>
                <a:gd name="connsiteX1" fmla="*/ 166211 w 180975"/>
                <a:gd name="connsiteY1" fmla="*/ 7144 h 180975"/>
                <a:gd name="connsiteX2" fmla="*/ 75724 w 180975"/>
                <a:gd name="connsiteY2" fmla="*/ 101441 h 180975"/>
                <a:gd name="connsiteX3" fmla="*/ 51911 w 180975"/>
                <a:gd name="connsiteY3" fmla="*/ 21431 h 180975"/>
                <a:gd name="connsiteX4" fmla="*/ 7144 w 180975"/>
                <a:gd name="connsiteY4" fmla="*/ 156686 h 180975"/>
                <a:gd name="connsiteX5" fmla="*/ 24289 w 180975"/>
                <a:gd name="connsiteY5" fmla="*/ 176689 h 180975"/>
                <a:gd name="connsiteX6" fmla="*/ 84296 w 180975"/>
                <a:gd name="connsiteY6" fmla="*/ 156686 h 180975"/>
                <a:gd name="connsiteX7" fmla="*/ 79534 w 180975"/>
                <a:gd name="connsiteY7" fmla="*/ 118586 h 180975"/>
                <a:gd name="connsiteX8" fmla="*/ 179546 w 180975"/>
                <a:gd name="connsiteY8" fmla="*/ 14764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975" h="180975">
                  <a:moveTo>
                    <a:pt x="179546" y="14764"/>
                  </a:moveTo>
                  <a:lnTo>
                    <a:pt x="166211" y="7144"/>
                  </a:lnTo>
                  <a:cubicBezTo>
                    <a:pt x="144304" y="48101"/>
                    <a:pt x="107156" y="79534"/>
                    <a:pt x="75724" y="101441"/>
                  </a:cubicBezTo>
                  <a:cubicBezTo>
                    <a:pt x="66199" y="59531"/>
                    <a:pt x="51911" y="21431"/>
                    <a:pt x="51911" y="21431"/>
                  </a:cubicBezTo>
                  <a:lnTo>
                    <a:pt x="7144" y="156686"/>
                  </a:lnTo>
                  <a:lnTo>
                    <a:pt x="24289" y="176689"/>
                  </a:lnTo>
                  <a:cubicBezTo>
                    <a:pt x="24289" y="176689"/>
                    <a:pt x="62389" y="169069"/>
                    <a:pt x="84296" y="156686"/>
                  </a:cubicBezTo>
                  <a:cubicBezTo>
                    <a:pt x="83344" y="144304"/>
                    <a:pt x="82391" y="130969"/>
                    <a:pt x="79534" y="118586"/>
                  </a:cubicBezTo>
                  <a:cubicBezTo>
                    <a:pt x="112871" y="95726"/>
                    <a:pt x="154781" y="61436"/>
                    <a:pt x="179546" y="14764"/>
                  </a:cubicBezTo>
                  <a:close/>
                </a:path>
              </a:pathLst>
            </a:custGeom>
            <a:solidFill>
              <a:srgbClr val="99280D"/>
            </a:solidFill>
            <a:ln w="9525" cap="flat">
              <a:noFill/>
              <a:prstDash val="solid"/>
              <a:miter/>
            </a:ln>
          </p:spPr>
          <p:txBody>
            <a:bodyPr rtlCol="0" anchor="ctr"/>
            <a:lstStyle/>
            <a:p>
              <a:endParaRPr lang="en-US" sz="2353"/>
            </a:p>
          </p:txBody>
        </p:sp>
        <p:sp>
          <p:nvSpPr>
            <p:cNvPr id="94" name="Freeform: Shape 93">
              <a:extLst>
                <a:ext uri="{FF2B5EF4-FFF2-40B4-BE49-F238E27FC236}">
                  <a16:creationId xmlns:a16="http://schemas.microsoft.com/office/drawing/2014/main" id="{CE65A0B2-DB64-4285-915D-6FB5D0DAC057}"/>
                </a:ext>
              </a:extLst>
            </p:cNvPr>
            <p:cNvSpPr/>
            <p:nvPr/>
          </p:nvSpPr>
          <p:spPr>
            <a:xfrm>
              <a:off x="1814951" y="3130666"/>
              <a:ext cx="333375" cy="95250"/>
            </a:xfrm>
            <a:custGeom>
              <a:avLst/>
              <a:gdLst>
                <a:gd name="connsiteX0" fmla="*/ 7144 w 333375"/>
                <a:gd name="connsiteY0" fmla="*/ 7144 h 95250"/>
                <a:gd name="connsiteX1" fmla="*/ 91916 w 333375"/>
                <a:gd name="connsiteY1" fmla="*/ 56674 h 95250"/>
                <a:gd name="connsiteX2" fmla="*/ 324326 w 333375"/>
                <a:gd name="connsiteY2" fmla="*/ 65246 h 95250"/>
                <a:gd name="connsiteX3" fmla="*/ 331946 w 333375"/>
                <a:gd name="connsiteY3" fmla="*/ 61436 h 95250"/>
                <a:gd name="connsiteX4" fmla="*/ 7144 w 333375"/>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95250">
                  <a:moveTo>
                    <a:pt x="7144" y="7144"/>
                  </a:moveTo>
                  <a:lnTo>
                    <a:pt x="91916" y="56674"/>
                  </a:lnTo>
                  <a:cubicBezTo>
                    <a:pt x="163354" y="98584"/>
                    <a:pt x="250031" y="101441"/>
                    <a:pt x="324326" y="65246"/>
                  </a:cubicBezTo>
                  <a:lnTo>
                    <a:pt x="331946" y="61436"/>
                  </a:lnTo>
                  <a:lnTo>
                    <a:pt x="7144" y="7144"/>
                  </a:lnTo>
                  <a:close/>
                </a:path>
              </a:pathLst>
            </a:custGeom>
            <a:solidFill>
              <a:srgbClr val="DF6C47"/>
            </a:solidFill>
            <a:ln w="9525" cap="flat">
              <a:noFill/>
              <a:prstDash val="solid"/>
              <a:miter/>
            </a:ln>
          </p:spPr>
          <p:txBody>
            <a:bodyPr rtlCol="0" anchor="ctr"/>
            <a:lstStyle/>
            <a:p>
              <a:endParaRPr lang="en-US" sz="2353"/>
            </a:p>
          </p:txBody>
        </p:sp>
        <p:sp>
          <p:nvSpPr>
            <p:cNvPr id="95" name="Freeform: Shape 94">
              <a:extLst>
                <a:ext uri="{FF2B5EF4-FFF2-40B4-BE49-F238E27FC236}">
                  <a16:creationId xmlns:a16="http://schemas.microsoft.com/office/drawing/2014/main" id="{7C609FE4-95CE-4B4D-971B-871E78C752A0}"/>
                </a:ext>
              </a:extLst>
            </p:cNvPr>
            <p:cNvSpPr/>
            <p:nvPr/>
          </p:nvSpPr>
          <p:spPr>
            <a:xfrm>
              <a:off x="1980306" y="3518014"/>
              <a:ext cx="95250" cy="95250"/>
            </a:xfrm>
            <a:custGeom>
              <a:avLst/>
              <a:gdLst>
                <a:gd name="connsiteX0" fmla="*/ 9428 w 95250"/>
                <a:gd name="connsiteY0" fmla="*/ 95093 h 95250"/>
                <a:gd name="connsiteX1" fmla="*/ 92296 w 95250"/>
                <a:gd name="connsiteY1" fmla="*/ 8416 h 95250"/>
                <a:gd name="connsiteX2" fmla="*/ 9428 w 95250"/>
                <a:gd name="connsiteY2" fmla="*/ 95093 h 95250"/>
              </a:gdLst>
              <a:ahLst/>
              <a:cxnLst>
                <a:cxn ang="0">
                  <a:pos x="connsiteX0" y="connsiteY0"/>
                </a:cxn>
                <a:cxn ang="0">
                  <a:pos x="connsiteX1" y="connsiteY1"/>
                </a:cxn>
                <a:cxn ang="0">
                  <a:pos x="connsiteX2" y="connsiteY2"/>
                </a:cxn>
              </a:cxnLst>
              <a:rect l="l" t="t" r="r" b="b"/>
              <a:pathLst>
                <a:path w="95250" h="95250">
                  <a:moveTo>
                    <a:pt x="9428" y="95093"/>
                  </a:moveTo>
                  <a:cubicBezTo>
                    <a:pt x="9428" y="95093"/>
                    <a:pt x="51338" y="39848"/>
                    <a:pt x="92296" y="8416"/>
                  </a:cubicBezTo>
                  <a:cubicBezTo>
                    <a:pt x="9428" y="-3014"/>
                    <a:pt x="1808" y="65566"/>
                    <a:pt x="9428" y="95093"/>
                  </a:cubicBezTo>
                  <a:close/>
                </a:path>
              </a:pathLst>
            </a:custGeom>
            <a:solidFill>
              <a:srgbClr val="031A7E"/>
            </a:solidFill>
            <a:ln w="9525" cap="flat">
              <a:noFill/>
              <a:prstDash val="solid"/>
              <a:miter/>
            </a:ln>
          </p:spPr>
          <p:txBody>
            <a:bodyPr rtlCol="0" anchor="ctr"/>
            <a:lstStyle/>
            <a:p>
              <a:endParaRPr lang="en-US" sz="2353"/>
            </a:p>
          </p:txBody>
        </p:sp>
        <p:sp>
          <p:nvSpPr>
            <p:cNvPr id="96" name="Freeform: Shape 95">
              <a:extLst>
                <a:ext uri="{FF2B5EF4-FFF2-40B4-BE49-F238E27FC236}">
                  <a16:creationId xmlns:a16="http://schemas.microsoft.com/office/drawing/2014/main" id="{60EF32FB-1F98-4764-855B-BCA9B6F0DA44}"/>
                </a:ext>
              </a:extLst>
            </p:cNvPr>
            <p:cNvSpPr/>
            <p:nvPr/>
          </p:nvSpPr>
          <p:spPr>
            <a:xfrm>
              <a:off x="1315822" y="3037321"/>
              <a:ext cx="523875" cy="552450"/>
            </a:xfrm>
            <a:custGeom>
              <a:avLst/>
              <a:gdLst>
                <a:gd name="connsiteX0" fmla="*/ 157657 w 523875"/>
                <a:gd name="connsiteY0" fmla="*/ 22384 h 552450"/>
                <a:gd name="connsiteX1" fmla="*/ 354825 w 523875"/>
                <a:gd name="connsiteY1" fmla="*/ 22384 h 552450"/>
                <a:gd name="connsiteX2" fmla="*/ 445312 w 523875"/>
                <a:gd name="connsiteY2" fmla="*/ 112871 h 552450"/>
                <a:gd name="connsiteX3" fmla="*/ 445312 w 523875"/>
                <a:gd name="connsiteY3" fmla="*/ 432911 h 552450"/>
                <a:gd name="connsiteX4" fmla="*/ 401497 w 523875"/>
                <a:gd name="connsiteY4" fmla="*/ 521494 h 552450"/>
                <a:gd name="connsiteX5" fmla="*/ 391020 w 523875"/>
                <a:gd name="connsiteY5" fmla="*/ 530066 h 552450"/>
                <a:gd name="connsiteX6" fmla="*/ 397687 w 523875"/>
                <a:gd name="connsiteY6" fmla="*/ 548164 h 552450"/>
                <a:gd name="connsiteX7" fmla="*/ 439597 w 523875"/>
                <a:gd name="connsiteY7" fmla="*/ 548164 h 552450"/>
                <a:gd name="connsiteX8" fmla="*/ 473887 w 523875"/>
                <a:gd name="connsiteY8" fmla="*/ 521494 h 552450"/>
                <a:gd name="connsiteX9" fmla="*/ 517702 w 523875"/>
                <a:gd name="connsiteY9" fmla="*/ 432911 h 552450"/>
                <a:gd name="connsiteX10" fmla="*/ 517702 w 523875"/>
                <a:gd name="connsiteY10" fmla="*/ 97631 h 552450"/>
                <a:gd name="connsiteX11" fmla="*/ 427215 w 523875"/>
                <a:gd name="connsiteY11" fmla="*/ 7144 h 552450"/>
                <a:gd name="connsiteX12" fmla="*/ 86220 w 523875"/>
                <a:gd name="connsiteY12" fmla="*/ 7144 h 552450"/>
                <a:gd name="connsiteX13" fmla="*/ 7162 w 523875"/>
                <a:gd name="connsiteY13" fmla="*/ 87154 h 552450"/>
                <a:gd name="connsiteX14" fmla="*/ 7162 w 523875"/>
                <a:gd name="connsiteY14" fmla="*/ 130969 h 552450"/>
                <a:gd name="connsiteX15" fmla="*/ 17640 w 523875"/>
                <a:gd name="connsiteY15" fmla="*/ 141446 h 552450"/>
                <a:gd name="connsiteX16" fmla="*/ 67170 w 523875"/>
                <a:gd name="connsiteY16" fmla="*/ 141446 h 552450"/>
                <a:gd name="connsiteX17" fmla="*/ 78600 w 523875"/>
                <a:gd name="connsiteY17" fmla="*/ 130016 h 552450"/>
                <a:gd name="connsiteX18" fmla="*/ 78600 w 523875"/>
                <a:gd name="connsiteY18" fmla="*/ 102394 h 552450"/>
                <a:gd name="connsiteX19" fmla="*/ 157657 w 523875"/>
                <a:gd name="connsiteY19" fmla="*/ 22384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3875" h="552450">
                  <a:moveTo>
                    <a:pt x="157657" y="22384"/>
                  </a:moveTo>
                  <a:lnTo>
                    <a:pt x="354825" y="22384"/>
                  </a:lnTo>
                  <a:cubicBezTo>
                    <a:pt x="405307" y="22384"/>
                    <a:pt x="445312" y="63341"/>
                    <a:pt x="445312" y="112871"/>
                  </a:cubicBezTo>
                  <a:lnTo>
                    <a:pt x="445312" y="432911"/>
                  </a:lnTo>
                  <a:cubicBezTo>
                    <a:pt x="445312" y="467201"/>
                    <a:pt x="429120" y="500539"/>
                    <a:pt x="401497" y="521494"/>
                  </a:cubicBezTo>
                  <a:lnTo>
                    <a:pt x="391020" y="530066"/>
                  </a:lnTo>
                  <a:cubicBezTo>
                    <a:pt x="383400" y="535781"/>
                    <a:pt x="387210" y="548164"/>
                    <a:pt x="397687" y="548164"/>
                  </a:cubicBezTo>
                  <a:lnTo>
                    <a:pt x="439597" y="548164"/>
                  </a:lnTo>
                  <a:lnTo>
                    <a:pt x="473887" y="521494"/>
                  </a:lnTo>
                  <a:cubicBezTo>
                    <a:pt x="501510" y="500539"/>
                    <a:pt x="517702" y="467201"/>
                    <a:pt x="517702" y="432911"/>
                  </a:cubicBezTo>
                  <a:lnTo>
                    <a:pt x="517702" y="97631"/>
                  </a:lnTo>
                  <a:cubicBezTo>
                    <a:pt x="517702" y="47149"/>
                    <a:pt x="476745" y="7144"/>
                    <a:pt x="427215" y="7144"/>
                  </a:cubicBezTo>
                  <a:lnTo>
                    <a:pt x="86220" y="7144"/>
                  </a:lnTo>
                  <a:cubicBezTo>
                    <a:pt x="42405" y="7144"/>
                    <a:pt x="6210" y="43339"/>
                    <a:pt x="7162" y="87154"/>
                  </a:cubicBezTo>
                  <a:lnTo>
                    <a:pt x="7162" y="130969"/>
                  </a:lnTo>
                  <a:cubicBezTo>
                    <a:pt x="7162" y="136684"/>
                    <a:pt x="11925" y="141446"/>
                    <a:pt x="17640" y="141446"/>
                  </a:cubicBezTo>
                  <a:lnTo>
                    <a:pt x="67170" y="141446"/>
                  </a:lnTo>
                  <a:cubicBezTo>
                    <a:pt x="73837" y="141446"/>
                    <a:pt x="78600" y="136684"/>
                    <a:pt x="78600" y="130016"/>
                  </a:cubicBezTo>
                  <a:lnTo>
                    <a:pt x="78600" y="102394"/>
                  </a:lnTo>
                  <a:cubicBezTo>
                    <a:pt x="77647" y="58579"/>
                    <a:pt x="113842" y="22384"/>
                    <a:pt x="157657" y="22384"/>
                  </a:cubicBezTo>
                </a:path>
              </a:pathLst>
            </a:custGeom>
            <a:solidFill>
              <a:srgbClr val="B2B2B2"/>
            </a:solidFill>
            <a:ln w="9525" cap="flat">
              <a:noFill/>
              <a:prstDash val="solid"/>
              <a:miter/>
            </a:ln>
          </p:spPr>
          <p:txBody>
            <a:bodyPr rtlCol="0" anchor="ctr"/>
            <a:lstStyle/>
            <a:p>
              <a:endParaRPr lang="en-US" sz="2353"/>
            </a:p>
          </p:txBody>
        </p:sp>
        <p:sp>
          <p:nvSpPr>
            <p:cNvPr id="97" name="Freeform: Shape 96">
              <a:extLst>
                <a:ext uri="{FF2B5EF4-FFF2-40B4-BE49-F238E27FC236}">
                  <a16:creationId xmlns:a16="http://schemas.microsoft.com/office/drawing/2014/main" id="{030DFA0C-E865-4B83-9F1F-B05DDFDE446F}"/>
                </a:ext>
              </a:extLst>
            </p:cNvPr>
            <p:cNvSpPr/>
            <p:nvPr/>
          </p:nvSpPr>
          <p:spPr>
            <a:xfrm>
              <a:off x="1326318" y="3053495"/>
              <a:ext cx="171450" cy="133350"/>
            </a:xfrm>
            <a:custGeom>
              <a:avLst/>
              <a:gdLst>
                <a:gd name="connsiteX0" fmla="*/ 16669 w 171450"/>
                <a:gd name="connsiteY0" fmla="*/ 87172 h 133350"/>
                <a:gd name="connsiteX1" fmla="*/ 16669 w 171450"/>
                <a:gd name="connsiteY1" fmla="*/ 117652 h 133350"/>
                <a:gd name="connsiteX2" fmla="*/ 8096 w 171450"/>
                <a:gd name="connsiteY2" fmla="*/ 126225 h 133350"/>
                <a:gd name="connsiteX3" fmla="*/ 7144 w 171450"/>
                <a:gd name="connsiteY3" fmla="*/ 126225 h 133350"/>
                <a:gd name="connsiteX4" fmla="*/ 78581 w 171450"/>
                <a:gd name="connsiteY4" fmla="*/ 126225 h 133350"/>
                <a:gd name="connsiteX5" fmla="*/ 88106 w 171450"/>
                <a:gd name="connsiteY5" fmla="*/ 116700 h 133350"/>
                <a:gd name="connsiteX6" fmla="*/ 88106 w 171450"/>
                <a:gd name="connsiteY6" fmla="*/ 87172 h 133350"/>
                <a:gd name="connsiteX7" fmla="*/ 167164 w 171450"/>
                <a:gd name="connsiteY7" fmla="*/ 7162 h 133350"/>
                <a:gd name="connsiteX8" fmla="*/ 95726 w 171450"/>
                <a:gd name="connsiteY8" fmla="*/ 7162 h 133350"/>
                <a:gd name="connsiteX9" fmla="*/ 16669 w 171450"/>
                <a:gd name="connsiteY9" fmla="*/ 87172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450" h="133350">
                  <a:moveTo>
                    <a:pt x="16669" y="87172"/>
                  </a:moveTo>
                  <a:lnTo>
                    <a:pt x="16669" y="117652"/>
                  </a:lnTo>
                  <a:cubicBezTo>
                    <a:pt x="16669" y="122415"/>
                    <a:pt x="12859" y="126225"/>
                    <a:pt x="8096" y="126225"/>
                  </a:cubicBezTo>
                  <a:lnTo>
                    <a:pt x="7144" y="126225"/>
                  </a:lnTo>
                  <a:lnTo>
                    <a:pt x="78581" y="126225"/>
                  </a:lnTo>
                  <a:cubicBezTo>
                    <a:pt x="84296" y="126225"/>
                    <a:pt x="88106" y="121462"/>
                    <a:pt x="88106" y="116700"/>
                  </a:cubicBezTo>
                  <a:lnTo>
                    <a:pt x="88106" y="87172"/>
                  </a:lnTo>
                  <a:cubicBezTo>
                    <a:pt x="87154" y="43357"/>
                    <a:pt x="123349" y="7162"/>
                    <a:pt x="167164" y="7162"/>
                  </a:cubicBezTo>
                  <a:lnTo>
                    <a:pt x="95726" y="7162"/>
                  </a:lnTo>
                  <a:cubicBezTo>
                    <a:pt x="51911" y="6210"/>
                    <a:pt x="15716" y="42405"/>
                    <a:pt x="16669" y="87172"/>
                  </a:cubicBezTo>
                  <a:close/>
                </a:path>
              </a:pathLst>
            </a:custGeom>
            <a:solidFill>
              <a:srgbClr val="D2D2D2"/>
            </a:solidFill>
            <a:ln w="9525" cap="flat">
              <a:noFill/>
              <a:prstDash val="solid"/>
              <a:miter/>
            </a:ln>
          </p:spPr>
          <p:txBody>
            <a:bodyPr rtlCol="0" anchor="ctr"/>
            <a:lstStyle/>
            <a:p>
              <a:endParaRPr lang="en-US" sz="2353"/>
            </a:p>
          </p:txBody>
        </p:sp>
        <p:sp>
          <p:nvSpPr>
            <p:cNvPr id="98" name="Freeform: Shape 97">
              <a:extLst>
                <a:ext uri="{FF2B5EF4-FFF2-40B4-BE49-F238E27FC236}">
                  <a16:creationId xmlns:a16="http://schemas.microsoft.com/office/drawing/2014/main" id="{F9C6EDC2-563E-4E10-9FAD-D73D43BE530C}"/>
                </a:ext>
              </a:extLst>
            </p:cNvPr>
            <p:cNvSpPr/>
            <p:nvPr/>
          </p:nvSpPr>
          <p:spPr>
            <a:xfrm>
              <a:off x="1684458" y="3037321"/>
              <a:ext cx="171450" cy="552450"/>
            </a:xfrm>
            <a:custGeom>
              <a:avLst/>
              <a:gdLst>
                <a:gd name="connsiteX0" fmla="*/ 78581 w 171450"/>
                <a:gd name="connsiteY0" fmla="*/ 7144 h 552450"/>
                <a:gd name="connsiteX1" fmla="*/ 7144 w 171450"/>
                <a:gd name="connsiteY1" fmla="*/ 7144 h 552450"/>
                <a:gd name="connsiteX2" fmla="*/ 97631 w 171450"/>
                <a:gd name="connsiteY2" fmla="*/ 97631 h 552450"/>
                <a:gd name="connsiteX3" fmla="*/ 97631 w 171450"/>
                <a:gd name="connsiteY3" fmla="*/ 442436 h 552450"/>
                <a:gd name="connsiteX4" fmla="*/ 53816 w 171450"/>
                <a:gd name="connsiteY4" fmla="*/ 531019 h 552450"/>
                <a:gd name="connsiteX5" fmla="*/ 32861 w 171450"/>
                <a:gd name="connsiteY5" fmla="*/ 547211 h 552450"/>
                <a:gd name="connsiteX6" fmla="*/ 96679 w 171450"/>
                <a:gd name="connsiteY6" fmla="*/ 547211 h 552450"/>
                <a:gd name="connsiteX7" fmla="*/ 110966 w 171450"/>
                <a:gd name="connsiteY7" fmla="*/ 542449 h 552450"/>
                <a:gd name="connsiteX8" fmla="*/ 126206 w 171450"/>
                <a:gd name="connsiteY8" fmla="*/ 531019 h 552450"/>
                <a:gd name="connsiteX9" fmla="*/ 170021 w 171450"/>
                <a:gd name="connsiteY9" fmla="*/ 442436 h 552450"/>
                <a:gd name="connsiteX10" fmla="*/ 170021 w 171450"/>
                <a:gd name="connsiteY10" fmla="*/ 97631 h 552450"/>
                <a:gd name="connsiteX11" fmla="*/ 78581 w 171450"/>
                <a:gd name="connsiteY11" fmla="*/ 7144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1450" h="552450">
                  <a:moveTo>
                    <a:pt x="78581" y="7144"/>
                  </a:moveTo>
                  <a:lnTo>
                    <a:pt x="7144" y="7144"/>
                  </a:lnTo>
                  <a:cubicBezTo>
                    <a:pt x="57626" y="7144"/>
                    <a:pt x="97631" y="48101"/>
                    <a:pt x="97631" y="97631"/>
                  </a:cubicBezTo>
                  <a:lnTo>
                    <a:pt x="97631" y="442436"/>
                  </a:lnTo>
                  <a:cubicBezTo>
                    <a:pt x="97631" y="476726"/>
                    <a:pt x="81439" y="510064"/>
                    <a:pt x="53816" y="531019"/>
                  </a:cubicBezTo>
                  <a:lnTo>
                    <a:pt x="32861" y="547211"/>
                  </a:lnTo>
                  <a:lnTo>
                    <a:pt x="96679" y="547211"/>
                  </a:lnTo>
                  <a:cubicBezTo>
                    <a:pt x="101441" y="547211"/>
                    <a:pt x="106204" y="545306"/>
                    <a:pt x="110966" y="542449"/>
                  </a:cubicBezTo>
                  <a:lnTo>
                    <a:pt x="126206" y="531019"/>
                  </a:lnTo>
                  <a:cubicBezTo>
                    <a:pt x="153829" y="510064"/>
                    <a:pt x="170021" y="476726"/>
                    <a:pt x="170021" y="442436"/>
                  </a:cubicBezTo>
                  <a:lnTo>
                    <a:pt x="170021" y="97631"/>
                  </a:lnTo>
                  <a:cubicBezTo>
                    <a:pt x="169069" y="48101"/>
                    <a:pt x="128111" y="7144"/>
                    <a:pt x="78581" y="7144"/>
                  </a:cubicBezTo>
                  <a:close/>
                </a:path>
              </a:pathLst>
            </a:custGeom>
            <a:solidFill>
              <a:srgbClr val="D2D2D2"/>
            </a:solidFill>
            <a:ln w="9525" cap="flat">
              <a:noFill/>
              <a:prstDash val="solid"/>
              <a:miter/>
            </a:ln>
          </p:spPr>
          <p:txBody>
            <a:bodyPr rtlCol="0" anchor="ctr"/>
            <a:lstStyle/>
            <a:p>
              <a:endParaRPr lang="en-US" sz="2353"/>
            </a:p>
          </p:txBody>
        </p:sp>
        <p:sp>
          <p:nvSpPr>
            <p:cNvPr id="99" name="Freeform: Shape 98">
              <a:extLst>
                <a:ext uri="{FF2B5EF4-FFF2-40B4-BE49-F238E27FC236}">
                  <a16:creationId xmlns:a16="http://schemas.microsoft.com/office/drawing/2014/main" id="{153375E6-ADA2-440A-9DA7-095DDBA9D83C}"/>
                </a:ext>
              </a:extLst>
            </p:cNvPr>
            <p:cNvSpPr/>
            <p:nvPr/>
          </p:nvSpPr>
          <p:spPr>
            <a:xfrm>
              <a:off x="2491226" y="3989821"/>
              <a:ext cx="228600" cy="209550"/>
            </a:xfrm>
            <a:custGeom>
              <a:avLst/>
              <a:gdLst>
                <a:gd name="connsiteX0" fmla="*/ 7144 w 228600"/>
                <a:gd name="connsiteY0" fmla="*/ 118586 h 209550"/>
                <a:gd name="connsiteX1" fmla="*/ 191929 w 228600"/>
                <a:gd name="connsiteY1" fmla="*/ 7144 h 209550"/>
                <a:gd name="connsiteX2" fmla="*/ 229076 w 228600"/>
                <a:gd name="connsiteY2" fmla="*/ 99536 h 209550"/>
                <a:gd name="connsiteX3" fmla="*/ 53816 w 228600"/>
                <a:gd name="connsiteY3" fmla="*/ 206216 h 209550"/>
                <a:gd name="connsiteX4" fmla="*/ 7144 w 228600"/>
                <a:gd name="connsiteY4" fmla="*/ 118586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09550">
                  <a:moveTo>
                    <a:pt x="7144" y="118586"/>
                  </a:moveTo>
                  <a:cubicBezTo>
                    <a:pt x="97631" y="71914"/>
                    <a:pt x="191929" y="7144"/>
                    <a:pt x="191929" y="7144"/>
                  </a:cubicBezTo>
                  <a:lnTo>
                    <a:pt x="229076" y="99536"/>
                  </a:lnTo>
                  <a:cubicBezTo>
                    <a:pt x="229076" y="99536"/>
                    <a:pt x="170021" y="145256"/>
                    <a:pt x="53816" y="206216"/>
                  </a:cubicBezTo>
                  <a:lnTo>
                    <a:pt x="7144" y="118586"/>
                  </a:lnTo>
                  <a:close/>
                </a:path>
              </a:pathLst>
            </a:custGeom>
            <a:solidFill>
              <a:srgbClr val="4155A9"/>
            </a:solidFill>
            <a:ln w="9525" cap="flat">
              <a:noFill/>
              <a:prstDash val="solid"/>
              <a:miter/>
            </a:ln>
          </p:spPr>
          <p:txBody>
            <a:bodyPr rtlCol="0" anchor="ctr"/>
            <a:lstStyle/>
            <a:p>
              <a:endParaRPr lang="en-US" sz="2353"/>
            </a:p>
          </p:txBody>
        </p:sp>
        <p:sp>
          <p:nvSpPr>
            <p:cNvPr id="100" name="Freeform: Shape 99">
              <a:extLst>
                <a:ext uri="{FF2B5EF4-FFF2-40B4-BE49-F238E27FC236}">
                  <a16:creationId xmlns:a16="http://schemas.microsoft.com/office/drawing/2014/main" id="{B942ED0B-7B94-4B5E-965D-A5D16C53AD45}"/>
                </a:ext>
              </a:extLst>
            </p:cNvPr>
            <p:cNvSpPr/>
            <p:nvPr/>
          </p:nvSpPr>
          <p:spPr>
            <a:xfrm>
              <a:off x="1773041" y="4101264"/>
              <a:ext cx="247650" cy="219075"/>
            </a:xfrm>
            <a:custGeom>
              <a:avLst/>
              <a:gdLst>
                <a:gd name="connsiteX0" fmla="*/ 7144 w 247650"/>
                <a:gd name="connsiteY0" fmla="*/ 213836 h 219075"/>
                <a:gd name="connsiteX1" fmla="*/ 8096 w 247650"/>
                <a:gd name="connsiteY1" fmla="*/ 189071 h 219075"/>
                <a:gd name="connsiteX2" fmla="*/ 32861 w 247650"/>
                <a:gd name="connsiteY2" fmla="*/ 105251 h 219075"/>
                <a:gd name="connsiteX3" fmla="*/ 89059 w 247650"/>
                <a:gd name="connsiteY3" fmla="*/ 13811 h 219075"/>
                <a:gd name="connsiteX4" fmla="*/ 92869 w 247650"/>
                <a:gd name="connsiteY4" fmla="*/ 7144 h 219075"/>
                <a:gd name="connsiteX5" fmla="*/ 226219 w 247650"/>
                <a:gd name="connsiteY5" fmla="*/ 7144 h 219075"/>
                <a:gd name="connsiteX6" fmla="*/ 249079 w 247650"/>
                <a:gd name="connsiteY6" fmla="*/ 213836 h 219075"/>
                <a:gd name="connsiteX7" fmla="*/ 7144 w 247650"/>
                <a:gd name="connsiteY7" fmla="*/ 213836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650" h="219075">
                  <a:moveTo>
                    <a:pt x="7144" y="213836"/>
                  </a:moveTo>
                  <a:lnTo>
                    <a:pt x="8096" y="189071"/>
                  </a:lnTo>
                  <a:cubicBezTo>
                    <a:pt x="9049" y="159544"/>
                    <a:pt x="17621" y="130969"/>
                    <a:pt x="32861" y="105251"/>
                  </a:cubicBezTo>
                  <a:cubicBezTo>
                    <a:pt x="49054" y="77629"/>
                    <a:pt x="70961" y="40481"/>
                    <a:pt x="89059" y="13811"/>
                  </a:cubicBezTo>
                  <a:lnTo>
                    <a:pt x="92869" y="7144"/>
                  </a:lnTo>
                  <a:lnTo>
                    <a:pt x="226219" y="7144"/>
                  </a:lnTo>
                  <a:lnTo>
                    <a:pt x="249079" y="213836"/>
                  </a:lnTo>
                  <a:lnTo>
                    <a:pt x="7144" y="213836"/>
                  </a:lnTo>
                  <a:close/>
                </a:path>
              </a:pathLst>
            </a:custGeom>
            <a:solidFill>
              <a:srgbClr val="043C40"/>
            </a:solidFill>
            <a:ln w="9525" cap="flat">
              <a:noFill/>
              <a:prstDash val="solid"/>
              <a:miter/>
            </a:ln>
          </p:spPr>
          <p:txBody>
            <a:bodyPr rtlCol="0" anchor="ctr"/>
            <a:lstStyle/>
            <a:p>
              <a:endParaRPr lang="en-US" sz="2353"/>
            </a:p>
          </p:txBody>
        </p:sp>
        <p:sp>
          <p:nvSpPr>
            <p:cNvPr id="101" name="Freeform: Shape 100">
              <a:extLst>
                <a:ext uri="{FF2B5EF4-FFF2-40B4-BE49-F238E27FC236}">
                  <a16:creationId xmlns:a16="http://schemas.microsoft.com/office/drawing/2014/main" id="{A6F2CC0E-2D0D-4864-98AA-90DFE84263C3}"/>
                </a:ext>
              </a:extLst>
            </p:cNvPr>
            <p:cNvSpPr/>
            <p:nvPr/>
          </p:nvSpPr>
          <p:spPr>
            <a:xfrm>
              <a:off x="1796853" y="4068293"/>
              <a:ext cx="228600" cy="123825"/>
            </a:xfrm>
            <a:custGeom>
              <a:avLst/>
              <a:gdLst>
                <a:gd name="connsiteX0" fmla="*/ 13811 w 228600"/>
                <a:gd name="connsiteY0" fmla="*/ 19160 h 123825"/>
                <a:gd name="connsiteX1" fmla="*/ 221456 w 228600"/>
                <a:gd name="connsiteY1" fmla="*/ 17255 h 123825"/>
                <a:gd name="connsiteX2" fmla="*/ 213836 w 228600"/>
                <a:gd name="connsiteY2" fmla="*/ 107742 h 123825"/>
                <a:gd name="connsiteX3" fmla="*/ 7144 w 228600"/>
                <a:gd name="connsiteY3" fmla="*/ 122982 h 123825"/>
                <a:gd name="connsiteX4" fmla="*/ 13811 w 228600"/>
                <a:gd name="connsiteY4" fmla="*/ 19160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123825">
                  <a:moveTo>
                    <a:pt x="13811" y="19160"/>
                  </a:moveTo>
                  <a:cubicBezTo>
                    <a:pt x="13811" y="19160"/>
                    <a:pt x="119539" y="-6558"/>
                    <a:pt x="221456" y="17255"/>
                  </a:cubicBezTo>
                  <a:cubicBezTo>
                    <a:pt x="215741" y="51545"/>
                    <a:pt x="213836" y="107742"/>
                    <a:pt x="213836" y="107742"/>
                  </a:cubicBezTo>
                  <a:cubicBezTo>
                    <a:pt x="213836" y="107742"/>
                    <a:pt x="120491" y="91550"/>
                    <a:pt x="7144" y="122982"/>
                  </a:cubicBezTo>
                  <a:lnTo>
                    <a:pt x="13811" y="19160"/>
                  </a:lnTo>
                  <a:close/>
                </a:path>
              </a:pathLst>
            </a:custGeom>
            <a:solidFill>
              <a:srgbClr val="4155A9"/>
            </a:solidFill>
            <a:ln w="9525" cap="flat">
              <a:noFill/>
              <a:prstDash val="solid"/>
              <a:miter/>
            </a:ln>
          </p:spPr>
          <p:txBody>
            <a:bodyPr rtlCol="0" anchor="ctr"/>
            <a:lstStyle/>
            <a:p>
              <a:endParaRPr lang="en-US" sz="2353"/>
            </a:p>
          </p:txBody>
        </p:sp>
        <p:sp>
          <p:nvSpPr>
            <p:cNvPr id="102" name="Freeform: Shape 101">
              <a:extLst>
                <a:ext uri="{FF2B5EF4-FFF2-40B4-BE49-F238E27FC236}">
                  <a16:creationId xmlns:a16="http://schemas.microsoft.com/office/drawing/2014/main" id="{602825D5-4C22-44B6-B71B-AB2EFB26F92D}"/>
                </a:ext>
              </a:extLst>
            </p:cNvPr>
            <p:cNvSpPr/>
            <p:nvPr/>
          </p:nvSpPr>
          <p:spPr>
            <a:xfrm>
              <a:off x="1773041" y="4201276"/>
              <a:ext cx="276225" cy="114300"/>
            </a:xfrm>
            <a:custGeom>
              <a:avLst/>
              <a:gdLst>
                <a:gd name="connsiteX0" fmla="*/ 7144 w 276225"/>
                <a:gd name="connsiteY0" fmla="*/ 113824 h 114300"/>
                <a:gd name="connsiteX1" fmla="*/ 270986 w 276225"/>
                <a:gd name="connsiteY1" fmla="*/ 113824 h 114300"/>
                <a:gd name="connsiteX2" fmla="*/ 270986 w 276225"/>
                <a:gd name="connsiteY2" fmla="*/ 90011 h 114300"/>
                <a:gd name="connsiteX3" fmla="*/ 270034 w 276225"/>
                <a:gd name="connsiteY3" fmla="*/ 79534 h 114300"/>
                <a:gd name="connsiteX4" fmla="*/ 174784 w 276225"/>
                <a:gd name="connsiteY4" fmla="*/ 7144 h 114300"/>
                <a:gd name="connsiteX5" fmla="*/ 119539 w 276225"/>
                <a:gd name="connsiteY5" fmla="*/ 7144 h 114300"/>
                <a:gd name="connsiteX6" fmla="*/ 30956 w 276225"/>
                <a:gd name="connsiteY6" fmla="*/ 63341 h 114300"/>
                <a:gd name="connsiteX7" fmla="*/ 7144 w 276225"/>
                <a:gd name="connsiteY7" fmla="*/ 11382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6225" h="114300">
                  <a:moveTo>
                    <a:pt x="7144" y="113824"/>
                  </a:moveTo>
                  <a:lnTo>
                    <a:pt x="270986" y="113824"/>
                  </a:lnTo>
                  <a:lnTo>
                    <a:pt x="270986" y="90011"/>
                  </a:lnTo>
                  <a:cubicBezTo>
                    <a:pt x="270986" y="86201"/>
                    <a:pt x="270986" y="83344"/>
                    <a:pt x="270034" y="79534"/>
                  </a:cubicBezTo>
                  <a:cubicBezTo>
                    <a:pt x="258604" y="36671"/>
                    <a:pt x="219551" y="7144"/>
                    <a:pt x="174784" y="7144"/>
                  </a:cubicBezTo>
                  <a:lnTo>
                    <a:pt x="119539" y="7144"/>
                  </a:lnTo>
                  <a:cubicBezTo>
                    <a:pt x="81439" y="7144"/>
                    <a:pt x="47149" y="29051"/>
                    <a:pt x="30956" y="63341"/>
                  </a:cubicBezTo>
                  <a:lnTo>
                    <a:pt x="7144" y="113824"/>
                  </a:lnTo>
                  <a:close/>
                </a:path>
              </a:pathLst>
            </a:custGeom>
            <a:solidFill>
              <a:srgbClr val="021B40"/>
            </a:solidFill>
            <a:ln w="9525" cap="flat">
              <a:noFill/>
              <a:prstDash val="solid"/>
              <a:miter/>
            </a:ln>
          </p:spPr>
          <p:txBody>
            <a:bodyPr rtlCol="0" anchor="ctr"/>
            <a:lstStyle/>
            <a:p>
              <a:endParaRPr lang="en-US" sz="2353"/>
            </a:p>
          </p:txBody>
        </p:sp>
        <p:sp>
          <p:nvSpPr>
            <p:cNvPr id="105" name="Freeform: Shape 104">
              <a:extLst>
                <a:ext uri="{FF2B5EF4-FFF2-40B4-BE49-F238E27FC236}">
                  <a16:creationId xmlns:a16="http://schemas.microsoft.com/office/drawing/2014/main" id="{5339709C-D294-45AF-B85A-1D5E04B61366}"/>
                </a:ext>
              </a:extLst>
            </p:cNvPr>
            <p:cNvSpPr/>
            <p:nvPr/>
          </p:nvSpPr>
          <p:spPr>
            <a:xfrm>
              <a:off x="1595876" y="2911591"/>
              <a:ext cx="2295525" cy="190500"/>
            </a:xfrm>
            <a:custGeom>
              <a:avLst/>
              <a:gdLst>
                <a:gd name="connsiteX0" fmla="*/ 7144 w 2295525"/>
                <a:gd name="connsiteY0" fmla="*/ 7144 h 190500"/>
                <a:gd name="connsiteX1" fmla="*/ 2293144 w 2295525"/>
                <a:gd name="connsiteY1" fmla="*/ 7144 h 190500"/>
                <a:gd name="connsiteX2" fmla="*/ 2293144 w 2295525"/>
                <a:gd name="connsiteY2" fmla="*/ 191929 h 190500"/>
                <a:gd name="connsiteX3" fmla="*/ 7144 w 2295525"/>
                <a:gd name="connsiteY3" fmla="*/ 191929 h 190500"/>
              </a:gdLst>
              <a:ahLst/>
              <a:cxnLst>
                <a:cxn ang="0">
                  <a:pos x="connsiteX0" y="connsiteY0"/>
                </a:cxn>
                <a:cxn ang="0">
                  <a:pos x="connsiteX1" y="connsiteY1"/>
                </a:cxn>
                <a:cxn ang="0">
                  <a:pos x="connsiteX2" y="connsiteY2"/>
                </a:cxn>
                <a:cxn ang="0">
                  <a:pos x="connsiteX3" y="connsiteY3"/>
                </a:cxn>
              </a:cxnLst>
              <a:rect l="l" t="t" r="r" b="b"/>
              <a:pathLst>
                <a:path w="2295525" h="190500">
                  <a:moveTo>
                    <a:pt x="7144" y="7144"/>
                  </a:moveTo>
                  <a:lnTo>
                    <a:pt x="2293144" y="7144"/>
                  </a:lnTo>
                  <a:lnTo>
                    <a:pt x="2293144" y="191929"/>
                  </a:lnTo>
                  <a:lnTo>
                    <a:pt x="7144" y="191929"/>
                  </a:lnTo>
                  <a:close/>
                </a:path>
              </a:pathLst>
            </a:custGeom>
            <a:solidFill>
              <a:srgbClr val="72594B"/>
            </a:solidFill>
            <a:ln w="9525" cap="flat">
              <a:noFill/>
              <a:prstDash val="solid"/>
              <a:miter/>
            </a:ln>
          </p:spPr>
          <p:txBody>
            <a:bodyPr rtlCol="0" anchor="ctr"/>
            <a:lstStyle/>
            <a:p>
              <a:endParaRPr lang="en-US" sz="2353"/>
            </a:p>
          </p:txBody>
        </p:sp>
        <p:sp>
          <p:nvSpPr>
            <p:cNvPr id="106" name="Freeform: Shape 105">
              <a:extLst>
                <a:ext uri="{FF2B5EF4-FFF2-40B4-BE49-F238E27FC236}">
                  <a16:creationId xmlns:a16="http://schemas.microsoft.com/office/drawing/2014/main" id="{3AFA3097-6850-48E4-9C6E-F2955BFFAB47}"/>
                </a:ext>
              </a:extLst>
            </p:cNvPr>
            <p:cNvSpPr/>
            <p:nvPr/>
          </p:nvSpPr>
          <p:spPr>
            <a:xfrm>
              <a:off x="623649" y="2911839"/>
              <a:ext cx="981075" cy="190500"/>
            </a:xfrm>
            <a:custGeom>
              <a:avLst/>
              <a:gdLst>
                <a:gd name="connsiteX0" fmla="*/ 979646 w 981075"/>
                <a:gd name="connsiteY0" fmla="*/ 191929 h 190500"/>
                <a:gd name="connsiteX1" fmla="*/ 7144 w 981075"/>
                <a:gd name="connsiteY1" fmla="*/ 191929 h 190500"/>
                <a:gd name="connsiteX2" fmla="*/ 7144 w 981075"/>
                <a:gd name="connsiteY2" fmla="*/ 7144 h 190500"/>
                <a:gd name="connsiteX3" fmla="*/ 979646 w 981075"/>
                <a:gd name="connsiteY3" fmla="*/ 7144 h 190500"/>
              </a:gdLst>
              <a:ahLst/>
              <a:cxnLst>
                <a:cxn ang="0">
                  <a:pos x="connsiteX0" y="connsiteY0"/>
                </a:cxn>
                <a:cxn ang="0">
                  <a:pos x="connsiteX1" y="connsiteY1"/>
                </a:cxn>
                <a:cxn ang="0">
                  <a:pos x="connsiteX2" y="connsiteY2"/>
                </a:cxn>
                <a:cxn ang="0">
                  <a:pos x="connsiteX3" y="connsiteY3"/>
                </a:cxn>
              </a:cxnLst>
              <a:rect l="l" t="t" r="r" b="b"/>
              <a:pathLst>
                <a:path w="981075" h="190500">
                  <a:moveTo>
                    <a:pt x="979646" y="191929"/>
                  </a:moveTo>
                  <a:lnTo>
                    <a:pt x="7144" y="191929"/>
                  </a:lnTo>
                  <a:lnTo>
                    <a:pt x="7144" y="7144"/>
                  </a:lnTo>
                  <a:lnTo>
                    <a:pt x="979646" y="7144"/>
                  </a:lnTo>
                  <a:close/>
                </a:path>
              </a:pathLst>
            </a:custGeom>
            <a:solidFill>
              <a:srgbClr val="8E7A6F"/>
            </a:solidFill>
            <a:ln w="9525" cap="flat">
              <a:noFill/>
              <a:prstDash val="solid"/>
              <a:miter/>
            </a:ln>
          </p:spPr>
          <p:txBody>
            <a:bodyPr rtlCol="0" anchor="ctr"/>
            <a:lstStyle/>
            <a:p>
              <a:endParaRPr lang="en-US" sz="2353"/>
            </a:p>
          </p:txBody>
        </p:sp>
        <p:sp>
          <p:nvSpPr>
            <p:cNvPr id="107" name="Freeform: Shape 106">
              <a:extLst>
                <a:ext uri="{FF2B5EF4-FFF2-40B4-BE49-F238E27FC236}">
                  <a16:creationId xmlns:a16="http://schemas.microsoft.com/office/drawing/2014/main" id="{10090F52-585B-42F4-92C4-19F956798261}"/>
                </a:ext>
              </a:extLst>
            </p:cNvPr>
            <p:cNvSpPr/>
            <p:nvPr/>
          </p:nvSpPr>
          <p:spPr>
            <a:xfrm>
              <a:off x="1807331" y="3096376"/>
              <a:ext cx="133350" cy="1219200"/>
            </a:xfrm>
            <a:custGeom>
              <a:avLst/>
              <a:gdLst>
                <a:gd name="connsiteX0" fmla="*/ 98584 w 133350"/>
                <a:gd name="connsiteY0" fmla="*/ 1218724 h 1219200"/>
                <a:gd name="connsiteX1" fmla="*/ 43339 w 133350"/>
                <a:gd name="connsiteY1" fmla="*/ 1218724 h 1219200"/>
                <a:gd name="connsiteX2" fmla="*/ 7144 w 133350"/>
                <a:gd name="connsiteY2" fmla="*/ 7144 h 1219200"/>
                <a:gd name="connsiteX3" fmla="*/ 134779 w 133350"/>
                <a:gd name="connsiteY3" fmla="*/ 7144 h 1219200"/>
              </a:gdLst>
              <a:ahLst/>
              <a:cxnLst>
                <a:cxn ang="0">
                  <a:pos x="connsiteX0" y="connsiteY0"/>
                </a:cxn>
                <a:cxn ang="0">
                  <a:pos x="connsiteX1" y="connsiteY1"/>
                </a:cxn>
                <a:cxn ang="0">
                  <a:pos x="connsiteX2" y="connsiteY2"/>
                </a:cxn>
                <a:cxn ang="0">
                  <a:pos x="connsiteX3" y="connsiteY3"/>
                </a:cxn>
              </a:cxnLst>
              <a:rect l="l" t="t" r="r" b="b"/>
              <a:pathLst>
                <a:path w="133350" h="1219200">
                  <a:moveTo>
                    <a:pt x="98584" y="1218724"/>
                  </a:moveTo>
                  <a:lnTo>
                    <a:pt x="43339" y="1218724"/>
                  </a:lnTo>
                  <a:lnTo>
                    <a:pt x="7144" y="7144"/>
                  </a:lnTo>
                  <a:lnTo>
                    <a:pt x="134779" y="7144"/>
                  </a:lnTo>
                  <a:close/>
                </a:path>
              </a:pathLst>
            </a:custGeom>
            <a:solidFill>
              <a:srgbClr val="CBCBCB"/>
            </a:solidFill>
            <a:ln w="9525" cap="flat">
              <a:noFill/>
              <a:prstDash val="solid"/>
              <a:miter/>
            </a:ln>
          </p:spPr>
          <p:txBody>
            <a:bodyPr rtlCol="0" anchor="ctr"/>
            <a:lstStyle/>
            <a:p>
              <a:endParaRPr lang="en-US" sz="2353"/>
            </a:p>
          </p:txBody>
        </p:sp>
        <p:sp>
          <p:nvSpPr>
            <p:cNvPr id="109" name="Freeform: Shape 108">
              <a:extLst>
                <a:ext uri="{FF2B5EF4-FFF2-40B4-BE49-F238E27FC236}">
                  <a16:creationId xmlns:a16="http://schemas.microsoft.com/office/drawing/2014/main" id="{4BF0F73D-1998-419C-B9F6-F77866359458}"/>
                </a:ext>
              </a:extLst>
            </p:cNvPr>
            <p:cNvSpPr/>
            <p:nvPr/>
          </p:nvSpPr>
          <p:spPr>
            <a:xfrm>
              <a:off x="3533261" y="3096376"/>
              <a:ext cx="133350" cy="1219200"/>
            </a:xfrm>
            <a:custGeom>
              <a:avLst/>
              <a:gdLst>
                <a:gd name="connsiteX0" fmla="*/ 99536 w 133350"/>
                <a:gd name="connsiteY0" fmla="*/ 1218724 h 1219200"/>
                <a:gd name="connsiteX1" fmla="*/ 43339 w 133350"/>
                <a:gd name="connsiteY1" fmla="*/ 1218724 h 1219200"/>
                <a:gd name="connsiteX2" fmla="*/ 7144 w 133350"/>
                <a:gd name="connsiteY2" fmla="*/ 7144 h 1219200"/>
                <a:gd name="connsiteX3" fmla="*/ 134779 w 133350"/>
                <a:gd name="connsiteY3" fmla="*/ 7144 h 1219200"/>
              </a:gdLst>
              <a:ahLst/>
              <a:cxnLst>
                <a:cxn ang="0">
                  <a:pos x="connsiteX0" y="connsiteY0"/>
                </a:cxn>
                <a:cxn ang="0">
                  <a:pos x="connsiteX1" y="connsiteY1"/>
                </a:cxn>
                <a:cxn ang="0">
                  <a:pos x="connsiteX2" y="connsiteY2"/>
                </a:cxn>
                <a:cxn ang="0">
                  <a:pos x="connsiteX3" y="connsiteY3"/>
                </a:cxn>
              </a:cxnLst>
              <a:rect l="l" t="t" r="r" b="b"/>
              <a:pathLst>
                <a:path w="133350" h="1219200">
                  <a:moveTo>
                    <a:pt x="99536" y="1218724"/>
                  </a:moveTo>
                  <a:lnTo>
                    <a:pt x="43339" y="1218724"/>
                  </a:lnTo>
                  <a:lnTo>
                    <a:pt x="7144" y="7144"/>
                  </a:lnTo>
                  <a:lnTo>
                    <a:pt x="134779" y="7144"/>
                  </a:lnTo>
                  <a:close/>
                </a:path>
              </a:pathLst>
            </a:custGeom>
            <a:solidFill>
              <a:srgbClr val="D2D2D2"/>
            </a:solidFill>
            <a:ln w="9525" cap="flat">
              <a:noFill/>
              <a:prstDash val="solid"/>
              <a:miter/>
            </a:ln>
          </p:spPr>
          <p:txBody>
            <a:bodyPr rtlCol="0" anchor="ctr"/>
            <a:lstStyle/>
            <a:p>
              <a:endParaRPr lang="en-US" sz="2353"/>
            </a:p>
          </p:txBody>
        </p:sp>
        <p:sp>
          <p:nvSpPr>
            <p:cNvPr id="111" name="Freeform: Shape 110">
              <a:extLst>
                <a:ext uri="{FF2B5EF4-FFF2-40B4-BE49-F238E27FC236}">
                  <a16:creationId xmlns:a16="http://schemas.microsoft.com/office/drawing/2014/main" id="{C920AF43-7162-4A6A-A509-5DD1C62ED719}"/>
                </a:ext>
              </a:extLst>
            </p:cNvPr>
            <p:cNvSpPr/>
            <p:nvPr/>
          </p:nvSpPr>
          <p:spPr>
            <a:xfrm>
              <a:off x="1812093" y="2442009"/>
              <a:ext cx="1371600" cy="476250"/>
            </a:xfrm>
            <a:custGeom>
              <a:avLst/>
              <a:gdLst>
                <a:gd name="connsiteX0" fmla="*/ 1360646 w 1371600"/>
                <a:gd name="connsiteY0" fmla="*/ 18574 h 476250"/>
                <a:gd name="connsiteX1" fmla="*/ 1323499 w 1371600"/>
                <a:gd name="connsiteY1" fmla="*/ 7144 h 476250"/>
                <a:gd name="connsiteX2" fmla="*/ 636746 w 1371600"/>
                <a:gd name="connsiteY2" fmla="*/ 7144 h 476250"/>
                <a:gd name="connsiteX3" fmla="*/ 573881 w 1371600"/>
                <a:gd name="connsiteY3" fmla="*/ 50006 h 476250"/>
                <a:gd name="connsiteX4" fmla="*/ 427196 w 1371600"/>
                <a:gd name="connsiteY4" fmla="*/ 421481 h 476250"/>
                <a:gd name="connsiteX5" fmla="*/ 405289 w 1371600"/>
                <a:gd name="connsiteY5" fmla="*/ 436721 h 476250"/>
                <a:gd name="connsiteX6" fmla="*/ 7144 w 1371600"/>
                <a:gd name="connsiteY6" fmla="*/ 436721 h 476250"/>
                <a:gd name="connsiteX7" fmla="*/ 7144 w 1371600"/>
                <a:gd name="connsiteY7" fmla="*/ 476726 h 476250"/>
                <a:gd name="connsiteX8" fmla="*/ 450056 w 1371600"/>
                <a:gd name="connsiteY8" fmla="*/ 476726 h 476250"/>
                <a:gd name="connsiteX9" fmla="*/ 1234916 w 1371600"/>
                <a:gd name="connsiteY9" fmla="*/ 429101 h 476250"/>
                <a:gd name="connsiteX10" fmla="*/ 1241584 w 1371600"/>
                <a:gd name="connsiteY10" fmla="*/ 412909 h 476250"/>
                <a:gd name="connsiteX11" fmla="*/ 1371124 w 1371600"/>
                <a:gd name="connsiteY11" fmla="*/ 25241 h 476250"/>
                <a:gd name="connsiteX12" fmla="*/ 1360646 w 1371600"/>
                <a:gd name="connsiteY12" fmla="*/ 18574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1600" h="476250">
                  <a:moveTo>
                    <a:pt x="1360646" y="18574"/>
                  </a:moveTo>
                  <a:cubicBezTo>
                    <a:pt x="1349216" y="10954"/>
                    <a:pt x="1336834" y="7144"/>
                    <a:pt x="1323499" y="7144"/>
                  </a:cubicBezTo>
                  <a:lnTo>
                    <a:pt x="636746" y="7144"/>
                  </a:lnTo>
                  <a:cubicBezTo>
                    <a:pt x="609124" y="7144"/>
                    <a:pt x="584359" y="24289"/>
                    <a:pt x="573881" y="50006"/>
                  </a:cubicBezTo>
                  <a:lnTo>
                    <a:pt x="427196" y="421481"/>
                  </a:lnTo>
                  <a:cubicBezTo>
                    <a:pt x="423386" y="430054"/>
                    <a:pt x="414814" y="436721"/>
                    <a:pt x="405289" y="436721"/>
                  </a:cubicBezTo>
                  <a:lnTo>
                    <a:pt x="7144" y="436721"/>
                  </a:lnTo>
                  <a:lnTo>
                    <a:pt x="7144" y="476726"/>
                  </a:lnTo>
                  <a:lnTo>
                    <a:pt x="450056" y="476726"/>
                  </a:lnTo>
                  <a:lnTo>
                    <a:pt x="1234916" y="429101"/>
                  </a:lnTo>
                  <a:lnTo>
                    <a:pt x="1241584" y="412909"/>
                  </a:lnTo>
                  <a:lnTo>
                    <a:pt x="1371124" y="25241"/>
                  </a:lnTo>
                  <a:lnTo>
                    <a:pt x="1360646" y="18574"/>
                  </a:lnTo>
                  <a:close/>
                </a:path>
              </a:pathLst>
            </a:custGeom>
            <a:solidFill>
              <a:srgbClr val="B2B2B2"/>
            </a:solidFill>
            <a:ln w="9525" cap="flat">
              <a:noFill/>
              <a:prstDash val="solid"/>
              <a:miter/>
            </a:ln>
          </p:spPr>
          <p:txBody>
            <a:bodyPr rtlCol="0" anchor="ctr"/>
            <a:lstStyle/>
            <a:p>
              <a:endParaRPr lang="en-US" sz="2353"/>
            </a:p>
          </p:txBody>
        </p:sp>
        <p:sp>
          <p:nvSpPr>
            <p:cNvPr id="112" name="Freeform: Shape 111">
              <a:extLst>
                <a:ext uri="{FF2B5EF4-FFF2-40B4-BE49-F238E27FC236}">
                  <a16:creationId xmlns:a16="http://schemas.microsoft.com/office/drawing/2014/main" id="{F388D6F9-8455-498D-A831-4CA5B4879CC0}"/>
                </a:ext>
              </a:extLst>
            </p:cNvPr>
            <p:cNvSpPr/>
            <p:nvPr/>
          </p:nvSpPr>
          <p:spPr>
            <a:xfrm>
              <a:off x="2215953" y="2863966"/>
              <a:ext cx="828675" cy="57150"/>
            </a:xfrm>
            <a:custGeom>
              <a:avLst/>
              <a:gdLst>
                <a:gd name="connsiteX0" fmla="*/ 64294 w 828675"/>
                <a:gd name="connsiteY0" fmla="*/ 7144 h 57150"/>
                <a:gd name="connsiteX1" fmla="*/ 59531 w 828675"/>
                <a:gd name="connsiteY1" fmla="*/ 18574 h 57150"/>
                <a:gd name="connsiteX2" fmla="*/ 7144 w 828675"/>
                <a:gd name="connsiteY2" fmla="*/ 54769 h 57150"/>
                <a:gd name="connsiteX3" fmla="*/ 812006 w 828675"/>
                <a:gd name="connsiteY3" fmla="*/ 54769 h 57150"/>
                <a:gd name="connsiteX4" fmla="*/ 830104 w 828675"/>
                <a:gd name="connsiteY4" fmla="*/ 7144 h 57150"/>
                <a:gd name="connsiteX5" fmla="*/ 64294 w 828675"/>
                <a:gd name="connsiteY5" fmla="*/ 7144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8675" h="57150">
                  <a:moveTo>
                    <a:pt x="64294" y="7144"/>
                  </a:moveTo>
                  <a:lnTo>
                    <a:pt x="59531" y="18574"/>
                  </a:lnTo>
                  <a:cubicBezTo>
                    <a:pt x="50959" y="40481"/>
                    <a:pt x="30004" y="54769"/>
                    <a:pt x="7144" y="54769"/>
                  </a:cubicBezTo>
                  <a:lnTo>
                    <a:pt x="812006" y="54769"/>
                  </a:lnTo>
                  <a:lnTo>
                    <a:pt x="830104" y="7144"/>
                  </a:lnTo>
                  <a:lnTo>
                    <a:pt x="64294" y="7144"/>
                  </a:lnTo>
                  <a:close/>
                </a:path>
              </a:pathLst>
            </a:custGeom>
            <a:solidFill>
              <a:srgbClr val="D2D2D2"/>
            </a:solidFill>
            <a:ln w="9525" cap="flat">
              <a:noFill/>
              <a:prstDash val="solid"/>
              <a:miter/>
            </a:ln>
          </p:spPr>
          <p:txBody>
            <a:bodyPr rtlCol="0" anchor="ctr"/>
            <a:lstStyle/>
            <a:p>
              <a:endParaRPr lang="en-US" sz="2353"/>
            </a:p>
          </p:txBody>
        </p:sp>
        <p:sp useBgFill="1">
          <p:nvSpPr>
            <p:cNvPr id="179" name="Freeform: Shape 178">
              <a:extLst>
                <a:ext uri="{FF2B5EF4-FFF2-40B4-BE49-F238E27FC236}">
                  <a16:creationId xmlns:a16="http://schemas.microsoft.com/office/drawing/2014/main" id="{A9788394-3126-4913-B829-0ADFCE30AA12}"/>
                </a:ext>
              </a:extLst>
            </p:cNvPr>
            <p:cNvSpPr/>
            <p:nvPr/>
          </p:nvSpPr>
          <p:spPr bwMode="auto">
            <a:xfrm>
              <a:off x="1" y="1197204"/>
              <a:ext cx="4449452" cy="4413251"/>
            </a:xfrm>
            <a:custGeom>
              <a:avLst/>
              <a:gdLst>
                <a:gd name="connsiteX0" fmla="*/ 0 w 4449452"/>
                <a:gd name="connsiteY0" fmla="*/ 0 h 4413251"/>
                <a:gd name="connsiteX1" fmla="*/ 4449452 w 4449452"/>
                <a:gd name="connsiteY1" fmla="*/ 0 h 4413251"/>
                <a:gd name="connsiteX2" fmla="*/ 4449452 w 4449452"/>
                <a:gd name="connsiteY2" fmla="*/ 4413251 h 4413251"/>
                <a:gd name="connsiteX3" fmla="*/ 0 w 4449452"/>
                <a:gd name="connsiteY3" fmla="*/ 4413251 h 4413251"/>
                <a:gd name="connsiteX4" fmla="*/ 0 w 4449452"/>
                <a:gd name="connsiteY4" fmla="*/ 0 h 4413251"/>
                <a:gd name="connsiteX5" fmla="*/ 2111604 w 4449452"/>
                <a:gd name="connsiteY5" fmla="*/ 810704 h 4413251"/>
                <a:gd name="connsiteX6" fmla="*/ 848412 w 4449452"/>
                <a:gd name="connsiteY6" fmla="*/ 2073897 h 4413251"/>
                <a:gd name="connsiteX7" fmla="*/ 2111604 w 4449452"/>
                <a:gd name="connsiteY7" fmla="*/ 3337090 h 4413251"/>
                <a:gd name="connsiteX8" fmla="*/ 3374796 w 4449452"/>
                <a:gd name="connsiteY8" fmla="*/ 2073897 h 4413251"/>
                <a:gd name="connsiteX9" fmla="*/ 2111604 w 4449452"/>
                <a:gd name="connsiteY9" fmla="*/ 810704 h 4413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9452" h="4413251">
                  <a:moveTo>
                    <a:pt x="0" y="0"/>
                  </a:moveTo>
                  <a:lnTo>
                    <a:pt x="4449452" y="0"/>
                  </a:lnTo>
                  <a:lnTo>
                    <a:pt x="4449452" y="4413251"/>
                  </a:lnTo>
                  <a:lnTo>
                    <a:pt x="0" y="4413251"/>
                  </a:lnTo>
                  <a:lnTo>
                    <a:pt x="0" y="0"/>
                  </a:lnTo>
                  <a:close/>
                  <a:moveTo>
                    <a:pt x="2111604" y="810704"/>
                  </a:moveTo>
                  <a:cubicBezTo>
                    <a:pt x="1413962" y="810704"/>
                    <a:pt x="848412" y="1376255"/>
                    <a:pt x="848412" y="2073897"/>
                  </a:cubicBezTo>
                  <a:cubicBezTo>
                    <a:pt x="848412" y="2771539"/>
                    <a:pt x="1413962" y="3337090"/>
                    <a:pt x="2111604" y="3337090"/>
                  </a:cubicBezTo>
                  <a:cubicBezTo>
                    <a:pt x="2809246" y="3337090"/>
                    <a:pt x="3374796" y="2771539"/>
                    <a:pt x="3374796" y="2073897"/>
                  </a:cubicBezTo>
                  <a:cubicBezTo>
                    <a:pt x="3374796" y="1376255"/>
                    <a:pt x="2809246" y="810704"/>
                    <a:pt x="2111604" y="810704"/>
                  </a:cubicBez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sp>
          <p:nvSpPr>
            <p:cNvPr id="79" name="Freeform: Shape 78">
              <a:extLst>
                <a:ext uri="{FF2B5EF4-FFF2-40B4-BE49-F238E27FC236}">
                  <a16:creationId xmlns:a16="http://schemas.microsoft.com/office/drawing/2014/main" id="{8FB8391E-B7AB-45C0-A4D2-C7FF4BFA3D6D}"/>
                </a:ext>
              </a:extLst>
            </p:cNvPr>
            <p:cNvSpPr/>
            <p:nvPr/>
          </p:nvSpPr>
          <p:spPr>
            <a:xfrm>
              <a:off x="1824476" y="1729783"/>
              <a:ext cx="504825" cy="609600"/>
            </a:xfrm>
            <a:custGeom>
              <a:avLst/>
              <a:gdLst>
                <a:gd name="connsiteX0" fmla="*/ 305276 w 504825"/>
                <a:gd name="connsiteY0" fmla="*/ 7852 h 609600"/>
                <a:gd name="connsiteX1" fmla="*/ 305276 w 504825"/>
                <a:gd name="connsiteY1" fmla="*/ 7852 h 609600"/>
                <a:gd name="connsiteX2" fmla="*/ 74771 w 504825"/>
                <a:gd name="connsiteY2" fmla="*/ 204067 h 609600"/>
                <a:gd name="connsiteX3" fmla="*/ 70961 w 504825"/>
                <a:gd name="connsiteY3" fmla="*/ 251692 h 609600"/>
                <a:gd name="connsiteX4" fmla="*/ 50959 w 504825"/>
                <a:gd name="connsiteY4" fmla="*/ 244072 h 609600"/>
                <a:gd name="connsiteX5" fmla="*/ 7144 w 504825"/>
                <a:gd name="connsiteY5" fmla="*/ 284077 h 609600"/>
                <a:gd name="connsiteX6" fmla="*/ 7144 w 504825"/>
                <a:gd name="connsiteY6" fmla="*/ 330750 h 609600"/>
                <a:gd name="connsiteX7" fmla="*/ 60484 w 504825"/>
                <a:gd name="connsiteY7" fmla="*/ 391710 h 609600"/>
                <a:gd name="connsiteX8" fmla="*/ 256699 w 504825"/>
                <a:gd name="connsiteY8" fmla="*/ 600307 h 609600"/>
                <a:gd name="connsiteX9" fmla="*/ 305276 w 504825"/>
                <a:gd name="connsiteY9" fmla="*/ 604117 h 609600"/>
                <a:gd name="connsiteX10" fmla="*/ 483394 w 504825"/>
                <a:gd name="connsiteY10" fmla="*/ 452670 h 609600"/>
                <a:gd name="connsiteX11" fmla="*/ 501491 w 504825"/>
                <a:gd name="connsiteY11" fmla="*/ 238357 h 609600"/>
                <a:gd name="connsiteX12" fmla="*/ 305276 w 504825"/>
                <a:gd name="connsiteY12" fmla="*/ 7852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4825" h="609600">
                  <a:moveTo>
                    <a:pt x="305276" y="7852"/>
                  </a:moveTo>
                  <a:lnTo>
                    <a:pt x="305276" y="7852"/>
                  </a:lnTo>
                  <a:cubicBezTo>
                    <a:pt x="187166" y="-1673"/>
                    <a:pt x="84296" y="85957"/>
                    <a:pt x="74771" y="204067"/>
                  </a:cubicBezTo>
                  <a:lnTo>
                    <a:pt x="70961" y="251692"/>
                  </a:lnTo>
                  <a:cubicBezTo>
                    <a:pt x="65246" y="247882"/>
                    <a:pt x="58579" y="245025"/>
                    <a:pt x="50959" y="244072"/>
                  </a:cubicBezTo>
                  <a:cubicBezTo>
                    <a:pt x="27146" y="242167"/>
                    <a:pt x="7144" y="261217"/>
                    <a:pt x="7144" y="284077"/>
                  </a:cubicBezTo>
                  <a:lnTo>
                    <a:pt x="7144" y="330750"/>
                  </a:lnTo>
                  <a:cubicBezTo>
                    <a:pt x="7144" y="361230"/>
                    <a:pt x="30004" y="387900"/>
                    <a:pt x="60484" y="391710"/>
                  </a:cubicBezTo>
                  <a:cubicBezTo>
                    <a:pt x="62389" y="500295"/>
                    <a:pt x="146209" y="591735"/>
                    <a:pt x="256699" y="600307"/>
                  </a:cubicBezTo>
                  <a:lnTo>
                    <a:pt x="305276" y="604117"/>
                  </a:lnTo>
                  <a:cubicBezTo>
                    <a:pt x="395764" y="611737"/>
                    <a:pt x="475774" y="544110"/>
                    <a:pt x="483394" y="452670"/>
                  </a:cubicBezTo>
                  <a:lnTo>
                    <a:pt x="501491" y="238357"/>
                  </a:lnTo>
                  <a:cubicBezTo>
                    <a:pt x="511016" y="121200"/>
                    <a:pt x="423386" y="17377"/>
                    <a:pt x="305276" y="7852"/>
                  </a:cubicBezTo>
                  <a:close/>
                </a:path>
              </a:pathLst>
            </a:custGeom>
            <a:solidFill>
              <a:srgbClr val="F0BEB4"/>
            </a:solidFill>
            <a:ln w="9525" cap="flat">
              <a:noFill/>
              <a:prstDash val="solid"/>
              <a:miter/>
            </a:ln>
          </p:spPr>
          <p:txBody>
            <a:bodyPr rtlCol="0" anchor="ctr"/>
            <a:lstStyle/>
            <a:p>
              <a:endParaRPr lang="en-US" sz="2353"/>
            </a:p>
          </p:txBody>
        </p:sp>
        <p:sp>
          <p:nvSpPr>
            <p:cNvPr id="82" name="Freeform: Shape 81">
              <a:extLst>
                <a:ext uri="{FF2B5EF4-FFF2-40B4-BE49-F238E27FC236}">
                  <a16:creationId xmlns:a16="http://schemas.microsoft.com/office/drawing/2014/main" id="{27C60805-5571-4335-B93E-4E364C51C5EB}"/>
                </a:ext>
              </a:extLst>
            </p:cNvPr>
            <p:cNvSpPr/>
            <p:nvPr/>
          </p:nvSpPr>
          <p:spPr>
            <a:xfrm>
              <a:off x="1878060" y="1729783"/>
              <a:ext cx="447675" cy="609600"/>
            </a:xfrm>
            <a:custGeom>
              <a:avLst/>
              <a:gdLst>
                <a:gd name="connsiteX0" fmla="*/ 252645 w 447675"/>
                <a:gd name="connsiteY0" fmla="*/ 605070 h 609600"/>
                <a:gd name="connsiteX1" fmla="*/ 204067 w 447675"/>
                <a:gd name="connsiteY1" fmla="*/ 601260 h 609600"/>
                <a:gd name="connsiteX2" fmla="*/ 7852 w 447675"/>
                <a:gd name="connsiteY2" fmla="*/ 370755 h 609600"/>
                <a:gd name="connsiteX3" fmla="*/ 21187 w 447675"/>
                <a:gd name="connsiteY3" fmla="*/ 204067 h 609600"/>
                <a:gd name="connsiteX4" fmla="*/ 251692 w 447675"/>
                <a:gd name="connsiteY4" fmla="*/ 7852 h 609600"/>
                <a:gd name="connsiteX5" fmla="*/ 251692 w 447675"/>
                <a:gd name="connsiteY5" fmla="*/ 7852 h 609600"/>
                <a:gd name="connsiteX6" fmla="*/ 447907 w 447675"/>
                <a:gd name="connsiteY6" fmla="*/ 238357 h 609600"/>
                <a:gd name="connsiteX7" fmla="*/ 430762 w 447675"/>
                <a:gd name="connsiteY7" fmla="*/ 453622 h 609600"/>
                <a:gd name="connsiteX8" fmla="*/ 252645 w 447675"/>
                <a:gd name="connsiteY8" fmla="*/ 60507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7675" h="609600">
                  <a:moveTo>
                    <a:pt x="252645" y="605070"/>
                  </a:moveTo>
                  <a:lnTo>
                    <a:pt x="204067" y="601260"/>
                  </a:lnTo>
                  <a:cubicBezTo>
                    <a:pt x="85957" y="591735"/>
                    <a:pt x="-1673" y="487912"/>
                    <a:pt x="7852" y="370755"/>
                  </a:cubicBezTo>
                  <a:lnTo>
                    <a:pt x="21187" y="204067"/>
                  </a:lnTo>
                  <a:cubicBezTo>
                    <a:pt x="30712" y="85957"/>
                    <a:pt x="134535" y="-1673"/>
                    <a:pt x="251692" y="7852"/>
                  </a:cubicBezTo>
                  <a:lnTo>
                    <a:pt x="251692" y="7852"/>
                  </a:lnTo>
                  <a:cubicBezTo>
                    <a:pt x="369802" y="17377"/>
                    <a:pt x="457432" y="121200"/>
                    <a:pt x="447907" y="238357"/>
                  </a:cubicBezTo>
                  <a:lnTo>
                    <a:pt x="430762" y="453622"/>
                  </a:lnTo>
                  <a:cubicBezTo>
                    <a:pt x="423142" y="545062"/>
                    <a:pt x="343132" y="612690"/>
                    <a:pt x="252645" y="605070"/>
                  </a:cubicBezTo>
                  <a:close/>
                </a:path>
              </a:pathLst>
            </a:custGeom>
            <a:noFill/>
            <a:ln w="9525" cap="flat">
              <a:noFill/>
              <a:prstDash val="solid"/>
              <a:miter/>
            </a:ln>
          </p:spPr>
          <p:txBody>
            <a:bodyPr rtlCol="0" anchor="ctr"/>
            <a:lstStyle/>
            <a:p>
              <a:endParaRPr lang="en-US" sz="2353"/>
            </a:p>
          </p:txBody>
        </p:sp>
        <p:sp>
          <p:nvSpPr>
            <p:cNvPr id="83" name="Freeform: Shape 82">
              <a:extLst>
                <a:ext uri="{FF2B5EF4-FFF2-40B4-BE49-F238E27FC236}">
                  <a16:creationId xmlns:a16="http://schemas.microsoft.com/office/drawing/2014/main" id="{B2A7BE19-5B05-479C-888A-71FF29B355B3}"/>
                </a:ext>
              </a:extLst>
            </p:cNvPr>
            <p:cNvSpPr/>
            <p:nvPr/>
          </p:nvSpPr>
          <p:spPr>
            <a:xfrm>
              <a:off x="2039741" y="2020051"/>
              <a:ext cx="57150" cy="57150"/>
            </a:xfrm>
            <a:custGeom>
              <a:avLst/>
              <a:gdLst>
                <a:gd name="connsiteX0" fmla="*/ 52864 w 57150"/>
                <a:gd name="connsiteY0" fmla="*/ 30004 h 57150"/>
                <a:gd name="connsiteX1" fmla="*/ 30004 w 57150"/>
                <a:gd name="connsiteY1" fmla="*/ 52864 h 57150"/>
                <a:gd name="connsiteX2" fmla="*/ 7144 w 57150"/>
                <a:gd name="connsiteY2" fmla="*/ 30004 h 57150"/>
                <a:gd name="connsiteX3" fmla="*/ 30004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4" y="52864"/>
                  </a:cubicBezTo>
                  <a:cubicBezTo>
                    <a:pt x="17379" y="52864"/>
                    <a:pt x="7144" y="42629"/>
                    <a:pt x="7144" y="30004"/>
                  </a:cubicBezTo>
                  <a:cubicBezTo>
                    <a:pt x="7144" y="17378"/>
                    <a:pt x="17379" y="7144"/>
                    <a:pt x="30004" y="7144"/>
                  </a:cubicBezTo>
                  <a:cubicBezTo>
                    <a:pt x="42629" y="7144"/>
                    <a:pt x="52864" y="17378"/>
                    <a:pt x="52864" y="30004"/>
                  </a:cubicBezTo>
                  <a:close/>
                </a:path>
              </a:pathLst>
            </a:custGeom>
            <a:solidFill>
              <a:srgbClr val="031A7E"/>
            </a:solidFill>
            <a:ln w="9525" cap="flat">
              <a:noFill/>
              <a:prstDash val="solid"/>
              <a:miter/>
            </a:ln>
          </p:spPr>
          <p:txBody>
            <a:bodyPr rtlCol="0" anchor="ctr"/>
            <a:lstStyle/>
            <a:p>
              <a:endParaRPr lang="en-US" sz="2353"/>
            </a:p>
          </p:txBody>
        </p:sp>
        <p:sp>
          <p:nvSpPr>
            <p:cNvPr id="84" name="Freeform: Shape 83">
              <a:extLst>
                <a:ext uri="{FF2B5EF4-FFF2-40B4-BE49-F238E27FC236}">
                  <a16:creationId xmlns:a16="http://schemas.microsoft.com/office/drawing/2014/main" id="{DAF21CF3-1688-47CA-A606-0597F039A876}"/>
                </a:ext>
              </a:extLst>
            </p:cNvPr>
            <p:cNvSpPr/>
            <p:nvPr/>
          </p:nvSpPr>
          <p:spPr>
            <a:xfrm>
              <a:off x="2241671" y="2037196"/>
              <a:ext cx="57150" cy="57150"/>
            </a:xfrm>
            <a:custGeom>
              <a:avLst/>
              <a:gdLst>
                <a:gd name="connsiteX0" fmla="*/ 52864 w 57150"/>
                <a:gd name="connsiteY0" fmla="*/ 30004 h 57150"/>
                <a:gd name="connsiteX1" fmla="*/ 30004 w 57150"/>
                <a:gd name="connsiteY1" fmla="*/ 52864 h 57150"/>
                <a:gd name="connsiteX2" fmla="*/ 7144 w 57150"/>
                <a:gd name="connsiteY2" fmla="*/ 30004 h 57150"/>
                <a:gd name="connsiteX3" fmla="*/ 30004 w 57150"/>
                <a:gd name="connsiteY3" fmla="*/ 7144 h 57150"/>
                <a:gd name="connsiteX4" fmla="*/ 5286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2864" y="30004"/>
                  </a:moveTo>
                  <a:cubicBezTo>
                    <a:pt x="52864" y="42629"/>
                    <a:pt x="42629" y="52864"/>
                    <a:pt x="30004" y="52864"/>
                  </a:cubicBezTo>
                  <a:cubicBezTo>
                    <a:pt x="17379" y="52864"/>
                    <a:pt x="7144" y="42629"/>
                    <a:pt x="7144" y="30004"/>
                  </a:cubicBezTo>
                  <a:cubicBezTo>
                    <a:pt x="7144" y="17379"/>
                    <a:pt x="17379" y="7144"/>
                    <a:pt x="30004" y="7144"/>
                  </a:cubicBezTo>
                  <a:cubicBezTo>
                    <a:pt x="42629" y="7144"/>
                    <a:pt x="52864" y="17379"/>
                    <a:pt x="52864" y="30004"/>
                  </a:cubicBezTo>
                  <a:close/>
                </a:path>
              </a:pathLst>
            </a:custGeom>
            <a:solidFill>
              <a:srgbClr val="031A7E"/>
            </a:solidFill>
            <a:ln w="9525" cap="flat">
              <a:noFill/>
              <a:prstDash val="solid"/>
              <a:miter/>
            </a:ln>
          </p:spPr>
          <p:txBody>
            <a:bodyPr rtlCol="0" anchor="ctr"/>
            <a:lstStyle/>
            <a:p>
              <a:endParaRPr lang="en-US" sz="2353"/>
            </a:p>
          </p:txBody>
        </p:sp>
        <p:sp>
          <p:nvSpPr>
            <p:cNvPr id="85" name="Freeform: Shape 84">
              <a:extLst>
                <a:ext uri="{FF2B5EF4-FFF2-40B4-BE49-F238E27FC236}">
                  <a16:creationId xmlns:a16="http://schemas.microsoft.com/office/drawing/2014/main" id="{BF188212-2D4D-4D88-A28D-EECBA115D2A7}"/>
                </a:ext>
              </a:extLst>
            </p:cNvPr>
            <p:cNvSpPr/>
            <p:nvPr/>
          </p:nvSpPr>
          <p:spPr>
            <a:xfrm>
              <a:off x="2069268" y="2206741"/>
              <a:ext cx="152400" cy="38100"/>
            </a:xfrm>
            <a:custGeom>
              <a:avLst/>
              <a:gdLst>
                <a:gd name="connsiteX0" fmla="*/ 7144 w 152400"/>
                <a:gd name="connsiteY0" fmla="*/ 7144 h 38100"/>
                <a:gd name="connsiteX1" fmla="*/ 149066 w 152400"/>
                <a:gd name="connsiteY1" fmla="*/ 18574 h 38100"/>
                <a:gd name="connsiteX2" fmla="*/ 119539 w 152400"/>
                <a:gd name="connsiteY2" fmla="*/ 31909 h 38100"/>
                <a:gd name="connsiteX3" fmla="*/ 36671 w 152400"/>
                <a:gd name="connsiteY3" fmla="*/ 26194 h 38100"/>
                <a:gd name="connsiteX4" fmla="*/ 7144 w 1524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38100">
                  <a:moveTo>
                    <a:pt x="7144" y="7144"/>
                  </a:moveTo>
                  <a:lnTo>
                    <a:pt x="149066" y="18574"/>
                  </a:lnTo>
                  <a:lnTo>
                    <a:pt x="119539" y="31909"/>
                  </a:lnTo>
                  <a:cubicBezTo>
                    <a:pt x="92869" y="44291"/>
                    <a:pt x="61436" y="42386"/>
                    <a:pt x="36671" y="26194"/>
                  </a:cubicBezTo>
                  <a:lnTo>
                    <a:pt x="7144" y="7144"/>
                  </a:lnTo>
                  <a:close/>
                </a:path>
              </a:pathLst>
            </a:custGeom>
            <a:solidFill>
              <a:srgbClr val="FFFFFF"/>
            </a:solidFill>
            <a:ln w="9525" cap="flat">
              <a:noFill/>
              <a:prstDash val="solid"/>
              <a:miter/>
            </a:ln>
          </p:spPr>
          <p:txBody>
            <a:bodyPr rtlCol="0" anchor="ctr"/>
            <a:lstStyle/>
            <a:p>
              <a:endParaRPr lang="en-US" sz="2353"/>
            </a:p>
          </p:txBody>
        </p:sp>
        <p:sp>
          <p:nvSpPr>
            <p:cNvPr id="86" name="Freeform: Shape 85">
              <a:extLst>
                <a:ext uri="{FF2B5EF4-FFF2-40B4-BE49-F238E27FC236}">
                  <a16:creationId xmlns:a16="http://schemas.microsoft.com/office/drawing/2014/main" id="{99E8FB65-567E-4C15-927E-459C0A30BA63}"/>
                </a:ext>
              </a:extLst>
            </p:cNvPr>
            <p:cNvSpPr/>
            <p:nvPr/>
          </p:nvSpPr>
          <p:spPr>
            <a:xfrm>
              <a:off x="1873053" y="1719265"/>
              <a:ext cx="476250" cy="352425"/>
            </a:xfrm>
            <a:custGeom>
              <a:avLst/>
              <a:gdLst>
                <a:gd name="connsiteX0" fmla="*/ 409099 w 476250"/>
                <a:gd name="connsiteY0" fmla="*/ 78377 h 352425"/>
                <a:gd name="connsiteX1" fmla="*/ 405289 w 476250"/>
                <a:gd name="connsiteY1" fmla="*/ 76472 h 352425"/>
                <a:gd name="connsiteX2" fmla="*/ 419576 w 476250"/>
                <a:gd name="connsiteY2" fmla="*/ 37420 h 352425"/>
                <a:gd name="connsiteX3" fmla="*/ 377666 w 476250"/>
                <a:gd name="connsiteY3" fmla="*/ 37420 h 352425"/>
                <a:gd name="connsiteX4" fmla="*/ 305276 w 476250"/>
                <a:gd name="connsiteY4" fmla="*/ 24085 h 352425"/>
                <a:gd name="connsiteX5" fmla="*/ 226219 w 476250"/>
                <a:gd name="connsiteY5" fmla="*/ 7892 h 352425"/>
                <a:gd name="connsiteX6" fmla="*/ 12859 w 476250"/>
                <a:gd name="connsiteY6" fmla="*/ 184105 h 352425"/>
                <a:gd name="connsiteX7" fmla="*/ 7144 w 476250"/>
                <a:gd name="connsiteY7" fmla="*/ 254590 h 352425"/>
                <a:gd name="connsiteX8" fmla="*/ 38576 w 476250"/>
                <a:gd name="connsiteY8" fmla="*/ 297452 h 352425"/>
                <a:gd name="connsiteX9" fmla="*/ 33814 w 476250"/>
                <a:gd name="connsiteY9" fmla="*/ 344125 h 352425"/>
                <a:gd name="connsiteX10" fmla="*/ 70009 w 476250"/>
                <a:gd name="connsiteY10" fmla="*/ 346982 h 352425"/>
                <a:gd name="connsiteX11" fmla="*/ 65246 w 476250"/>
                <a:gd name="connsiteY11" fmla="*/ 215537 h 352425"/>
                <a:gd name="connsiteX12" fmla="*/ 83344 w 476250"/>
                <a:gd name="connsiteY12" fmla="*/ 174580 h 352425"/>
                <a:gd name="connsiteX13" fmla="*/ 110014 w 476250"/>
                <a:gd name="connsiteY13" fmla="*/ 152672 h 352425"/>
                <a:gd name="connsiteX14" fmla="*/ 214789 w 476250"/>
                <a:gd name="connsiteY14" fmla="*/ 143147 h 352425"/>
                <a:gd name="connsiteX15" fmla="*/ 269081 w 476250"/>
                <a:gd name="connsiteY15" fmla="*/ 173627 h 352425"/>
                <a:gd name="connsiteX16" fmla="*/ 291941 w 476250"/>
                <a:gd name="connsiteY16" fmla="*/ 180295 h 352425"/>
                <a:gd name="connsiteX17" fmla="*/ 322421 w 476250"/>
                <a:gd name="connsiteY17" fmla="*/ 183152 h 352425"/>
                <a:gd name="connsiteX18" fmla="*/ 419576 w 476250"/>
                <a:gd name="connsiteY18" fmla="*/ 143147 h 352425"/>
                <a:gd name="connsiteX19" fmla="*/ 470059 w 476250"/>
                <a:gd name="connsiteY19" fmla="*/ 85045 h 352425"/>
                <a:gd name="connsiteX20" fmla="*/ 409099 w 476250"/>
                <a:gd name="connsiteY20" fmla="*/ 7837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6250" h="352425">
                  <a:moveTo>
                    <a:pt x="409099" y="78377"/>
                  </a:moveTo>
                  <a:lnTo>
                    <a:pt x="405289" y="76472"/>
                  </a:lnTo>
                  <a:lnTo>
                    <a:pt x="419576" y="37420"/>
                  </a:lnTo>
                  <a:lnTo>
                    <a:pt x="377666" y="37420"/>
                  </a:lnTo>
                  <a:cubicBezTo>
                    <a:pt x="352901" y="37420"/>
                    <a:pt x="328136" y="32657"/>
                    <a:pt x="305276" y="24085"/>
                  </a:cubicBezTo>
                  <a:cubicBezTo>
                    <a:pt x="288131" y="17417"/>
                    <a:pt x="263366" y="10750"/>
                    <a:pt x="226219" y="7892"/>
                  </a:cubicBezTo>
                  <a:cubicBezTo>
                    <a:pt x="148114" y="1225"/>
                    <a:pt x="25241" y="37420"/>
                    <a:pt x="12859" y="184105"/>
                  </a:cubicBezTo>
                  <a:cubicBezTo>
                    <a:pt x="11906" y="199345"/>
                    <a:pt x="9049" y="226967"/>
                    <a:pt x="7144" y="254590"/>
                  </a:cubicBezTo>
                  <a:cubicBezTo>
                    <a:pt x="27146" y="259352"/>
                    <a:pt x="40481" y="277450"/>
                    <a:pt x="38576" y="297452"/>
                  </a:cubicBezTo>
                  <a:lnTo>
                    <a:pt x="33814" y="344125"/>
                  </a:lnTo>
                  <a:lnTo>
                    <a:pt x="70009" y="346982"/>
                  </a:lnTo>
                  <a:lnTo>
                    <a:pt x="65246" y="215537"/>
                  </a:lnTo>
                  <a:cubicBezTo>
                    <a:pt x="64294" y="200297"/>
                    <a:pt x="71914" y="185057"/>
                    <a:pt x="83344" y="174580"/>
                  </a:cubicBezTo>
                  <a:lnTo>
                    <a:pt x="110014" y="152672"/>
                  </a:lnTo>
                  <a:cubicBezTo>
                    <a:pt x="139541" y="127907"/>
                    <a:pt x="181451" y="124097"/>
                    <a:pt x="214789" y="143147"/>
                  </a:cubicBezTo>
                  <a:lnTo>
                    <a:pt x="269081" y="173627"/>
                  </a:lnTo>
                  <a:cubicBezTo>
                    <a:pt x="275749" y="177437"/>
                    <a:pt x="283369" y="179342"/>
                    <a:pt x="291941" y="180295"/>
                  </a:cubicBezTo>
                  <a:lnTo>
                    <a:pt x="322421" y="183152"/>
                  </a:lnTo>
                  <a:cubicBezTo>
                    <a:pt x="359569" y="186010"/>
                    <a:pt x="395764" y="171722"/>
                    <a:pt x="419576" y="143147"/>
                  </a:cubicBezTo>
                  <a:lnTo>
                    <a:pt x="470059" y="85045"/>
                  </a:lnTo>
                  <a:cubicBezTo>
                    <a:pt x="450056" y="90760"/>
                    <a:pt x="428149" y="87902"/>
                    <a:pt x="409099" y="78377"/>
                  </a:cubicBezTo>
                  <a:close/>
                </a:path>
              </a:pathLst>
            </a:custGeom>
            <a:solidFill>
              <a:srgbClr val="665042"/>
            </a:solidFill>
            <a:ln w="9525" cap="flat">
              <a:noFill/>
              <a:prstDash val="solid"/>
              <a:miter/>
            </a:ln>
          </p:spPr>
          <p:txBody>
            <a:bodyPr rtlCol="0" anchor="ctr"/>
            <a:lstStyle/>
            <a:p>
              <a:endParaRPr lang="en-US" sz="2353"/>
            </a:p>
          </p:txBody>
        </p:sp>
        <p:sp>
          <p:nvSpPr>
            <p:cNvPr id="87" name="Freeform: Shape 86">
              <a:extLst>
                <a:ext uri="{FF2B5EF4-FFF2-40B4-BE49-F238E27FC236}">
                  <a16:creationId xmlns:a16="http://schemas.microsoft.com/office/drawing/2014/main" id="{89EB4302-FB82-425C-B662-383B11AEEF1D}"/>
                </a:ext>
              </a:extLst>
            </p:cNvPr>
            <p:cNvSpPr/>
            <p:nvPr/>
          </p:nvSpPr>
          <p:spPr>
            <a:xfrm>
              <a:off x="2010168" y="1965299"/>
              <a:ext cx="104775" cy="47625"/>
            </a:xfrm>
            <a:custGeom>
              <a:avLst/>
              <a:gdLst>
                <a:gd name="connsiteX0" fmla="*/ 16714 w 104775"/>
                <a:gd name="connsiteY0" fmla="*/ 43798 h 47625"/>
                <a:gd name="connsiteX1" fmla="*/ 9094 w 104775"/>
                <a:gd name="connsiteY1" fmla="*/ 39988 h 47625"/>
                <a:gd name="connsiteX2" fmla="*/ 10999 w 104775"/>
                <a:gd name="connsiteY2" fmla="*/ 26653 h 47625"/>
                <a:gd name="connsiteX3" fmla="*/ 95771 w 104775"/>
                <a:gd name="connsiteY3" fmla="*/ 12366 h 47625"/>
                <a:gd name="connsiteX4" fmla="*/ 101486 w 104775"/>
                <a:gd name="connsiteY4" fmla="*/ 24748 h 47625"/>
                <a:gd name="connsiteX5" fmla="*/ 89104 w 104775"/>
                <a:gd name="connsiteY5" fmla="*/ 30463 h 47625"/>
                <a:gd name="connsiteX6" fmla="*/ 23381 w 104775"/>
                <a:gd name="connsiteY6" fmla="*/ 41893 h 47625"/>
                <a:gd name="connsiteX7" fmla="*/ 16714 w 104775"/>
                <a:gd name="connsiteY7" fmla="*/ 43798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775" h="47625">
                  <a:moveTo>
                    <a:pt x="16714" y="43798"/>
                  </a:moveTo>
                  <a:cubicBezTo>
                    <a:pt x="13856" y="43798"/>
                    <a:pt x="10999" y="42846"/>
                    <a:pt x="9094" y="39988"/>
                  </a:cubicBezTo>
                  <a:cubicBezTo>
                    <a:pt x="6236" y="36178"/>
                    <a:pt x="6236" y="29511"/>
                    <a:pt x="10999" y="26653"/>
                  </a:cubicBezTo>
                  <a:cubicBezTo>
                    <a:pt x="12904" y="25701"/>
                    <a:pt x="51004" y="-4779"/>
                    <a:pt x="95771" y="12366"/>
                  </a:cubicBezTo>
                  <a:cubicBezTo>
                    <a:pt x="100534" y="14271"/>
                    <a:pt x="103391" y="19986"/>
                    <a:pt x="101486" y="24748"/>
                  </a:cubicBezTo>
                  <a:cubicBezTo>
                    <a:pt x="99581" y="29511"/>
                    <a:pt x="93866" y="32368"/>
                    <a:pt x="89104" y="30463"/>
                  </a:cubicBezTo>
                  <a:cubicBezTo>
                    <a:pt x="54814" y="17128"/>
                    <a:pt x="23381" y="41893"/>
                    <a:pt x="23381" y="41893"/>
                  </a:cubicBezTo>
                  <a:cubicBezTo>
                    <a:pt x="20524" y="43798"/>
                    <a:pt x="18619" y="43798"/>
                    <a:pt x="16714" y="43798"/>
                  </a:cubicBezTo>
                  <a:close/>
                </a:path>
              </a:pathLst>
            </a:custGeom>
            <a:solidFill>
              <a:srgbClr val="665042"/>
            </a:solidFill>
            <a:ln w="9525" cap="flat">
              <a:noFill/>
              <a:prstDash val="solid"/>
              <a:miter/>
            </a:ln>
          </p:spPr>
          <p:txBody>
            <a:bodyPr rtlCol="0" anchor="ctr"/>
            <a:lstStyle/>
            <a:p>
              <a:endParaRPr lang="en-US" sz="2353"/>
            </a:p>
          </p:txBody>
        </p:sp>
        <p:sp>
          <p:nvSpPr>
            <p:cNvPr id="88" name="Freeform: Shape 87">
              <a:extLst>
                <a:ext uri="{FF2B5EF4-FFF2-40B4-BE49-F238E27FC236}">
                  <a16:creationId xmlns:a16="http://schemas.microsoft.com/office/drawing/2014/main" id="{352B3136-69A8-4DAD-A457-D188DA7C8013}"/>
                </a:ext>
              </a:extLst>
            </p:cNvPr>
            <p:cNvSpPr/>
            <p:nvPr/>
          </p:nvSpPr>
          <p:spPr>
            <a:xfrm>
              <a:off x="2227681" y="1979015"/>
              <a:ext cx="104775" cy="38100"/>
            </a:xfrm>
            <a:custGeom>
              <a:avLst/>
              <a:gdLst>
                <a:gd name="connsiteX0" fmla="*/ 16371 w 104775"/>
                <a:gd name="connsiteY0" fmla="*/ 37702 h 38100"/>
                <a:gd name="connsiteX1" fmla="*/ 8751 w 104775"/>
                <a:gd name="connsiteY1" fmla="*/ 32940 h 38100"/>
                <a:gd name="connsiteX2" fmla="*/ 11609 w 104775"/>
                <a:gd name="connsiteY2" fmla="*/ 19605 h 38100"/>
                <a:gd name="connsiteX3" fmla="*/ 97334 w 104775"/>
                <a:gd name="connsiteY3" fmla="*/ 16748 h 38100"/>
                <a:gd name="connsiteX4" fmla="*/ 101144 w 104775"/>
                <a:gd name="connsiteY4" fmla="*/ 29130 h 38100"/>
                <a:gd name="connsiteX5" fmla="*/ 88761 w 104775"/>
                <a:gd name="connsiteY5" fmla="*/ 32940 h 38100"/>
                <a:gd name="connsiteX6" fmla="*/ 22086 w 104775"/>
                <a:gd name="connsiteY6" fmla="*/ 34845 h 38100"/>
                <a:gd name="connsiteX7" fmla="*/ 16371 w 104775"/>
                <a:gd name="connsiteY7" fmla="*/ 37702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775" h="38100">
                  <a:moveTo>
                    <a:pt x="16371" y="37702"/>
                  </a:moveTo>
                  <a:cubicBezTo>
                    <a:pt x="13514" y="37702"/>
                    <a:pt x="9704" y="35798"/>
                    <a:pt x="8751" y="32940"/>
                  </a:cubicBezTo>
                  <a:cubicBezTo>
                    <a:pt x="5894" y="28177"/>
                    <a:pt x="6846" y="22462"/>
                    <a:pt x="11609" y="19605"/>
                  </a:cubicBezTo>
                  <a:cubicBezTo>
                    <a:pt x="51614" y="-6113"/>
                    <a:pt x="95429" y="15795"/>
                    <a:pt x="97334" y="16748"/>
                  </a:cubicBezTo>
                  <a:cubicBezTo>
                    <a:pt x="102096" y="19605"/>
                    <a:pt x="104001" y="25320"/>
                    <a:pt x="101144" y="29130"/>
                  </a:cubicBezTo>
                  <a:cubicBezTo>
                    <a:pt x="98286" y="33892"/>
                    <a:pt x="92571" y="35798"/>
                    <a:pt x="88761" y="32940"/>
                  </a:cubicBezTo>
                  <a:cubicBezTo>
                    <a:pt x="87809" y="32940"/>
                    <a:pt x="52566" y="14843"/>
                    <a:pt x="22086" y="34845"/>
                  </a:cubicBezTo>
                  <a:cubicBezTo>
                    <a:pt x="19229" y="36750"/>
                    <a:pt x="17324" y="37702"/>
                    <a:pt x="16371" y="37702"/>
                  </a:cubicBezTo>
                  <a:close/>
                </a:path>
              </a:pathLst>
            </a:custGeom>
            <a:solidFill>
              <a:srgbClr val="665042"/>
            </a:solidFill>
            <a:ln w="9525" cap="flat">
              <a:noFill/>
              <a:prstDash val="solid"/>
              <a:miter/>
            </a:ln>
          </p:spPr>
          <p:txBody>
            <a:bodyPr rtlCol="0" anchor="ctr"/>
            <a:lstStyle/>
            <a:p>
              <a:endParaRPr lang="en-US" sz="2353"/>
            </a:p>
          </p:txBody>
        </p:sp>
        <p:sp>
          <p:nvSpPr>
            <p:cNvPr id="89" name="Freeform: Shape 88">
              <a:extLst>
                <a:ext uri="{FF2B5EF4-FFF2-40B4-BE49-F238E27FC236}">
                  <a16:creationId xmlns:a16="http://schemas.microsoft.com/office/drawing/2014/main" id="{CAFDFF69-EB03-41A1-A54F-F87F5BFA1DFA}"/>
                </a:ext>
              </a:extLst>
            </p:cNvPr>
            <p:cNvSpPr/>
            <p:nvPr/>
          </p:nvSpPr>
          <p:spPr>
            <a:xfrm>
              <a:off x="1843526" y="1992258"/>
              <a:ext cx="66675" cy="123825"/>
            </a:xfrm>
            <a:custGeom>
              <a:avLst/>
              <a:gdLst>
                <a:gd name="connsiteX0" fmla="*/ 55721 w 66675"/>
                <a:gd name="connsiteY0" fmla="*/ 91134 h 123825"/>
                <a:gd name="connsiteX1" fmla="*/ 59531 w 66675"/>
                <a:gd name="connsiteY1" fmla="*/ 60654 h 123825"/>
                <a:gd name="connsiteX2" fmla="*/ 64294 w 66675"/>
                <a:gd name="connsiteY2" fmla="*/ 57797 h 123825"/>
                <a:gd name="connsiteX3" fmla="*/ 65246 w 66675"/>
                <a:gd name="connsiteY3" fmla="*/ 58749 h 123825"/>
                <a:gd name="connsiteX4" fmla="*/ 67151 w 66675"/>
                <a:gd name="connsiteY4" fmla="*/ 39699 h 123825"/>
                <a:gd name="connsiteX5" fmla="*/ 39529 w 66675"/>
                <a:gd name="connsiteY5" fmla="*/ 7314 h 123825"/>
                <a:gd name="connsiteX6" fmla="*/ 39529 w 66675"/>
                <a:gd name="connsiteY6" fmla="*/ 7314 h 123825"/>
                <a:gd name="connsiteX7" fmla="*/ 7144 w 66675"/>
                <a:gd name="connsiteY7" fmla="*/ 37794 h 123825"/>
                <a:gd name="connsiteX8" fmla="*/ 7144 w 66675"/>
                <a:gd name="connsiteY8" fmla="*/ 73037 h 123825"/>
                <a:gd name="connsiteX9" fmla="*/ 50006 w 66675"/>
                <a:gd name="connsiteY9" fmla="*/ 119709 h 123825"/>
                <a:gd name="connsiteX10" fmla="*/ 59531 w 66675"/>
                <a:gd name="connsiteY10" fmla="*/ 120662 h 123825"/>
                <a:gd name="connsiteX11" fmla="*/ 60484 w 66675"/>
                <a:gd name="connsiteY11" fmla="*/ 109232 h 123825"/>
                <a:gd name="connsiteX12" fmla="*/ 55721 w 66675"/>
                <a:gd name="connsiteY12" fmla="*/ 91134 h 123825"/>
                <a:gd name="connsiteX13" fmla="*/ 55721 w 66675"/>
                <a:gd name="connsiteY13" fmla="*/ 9113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675" h="123825">
                  <a:moveTo>
                    <a:pt x="55721" y="91134"/>
                  </a:moveTo>
                  <a:cubicBezTo>
                    <a:pt x="48101" y="81609"/>
                    <a:pt x="49054" y="67322"/>
                    <a:pt x="59531" y="60654"/>
                  </a:cubicBezTo>
                  <a:lnTo>
                    <a:pt x="64294" y="57797"/>
                  </a:lnTo>
                  <a:lnTo>
                    <a:pt x="65246" y="58749"/>
                  </a:lnTo>
                  <a:lnTo>
                    <a:pt x="67151" y="39699"/>
                  </a:lnTo>
                  <a:cubicBezTo>
                    <a:pt x="69056" y="22554"/>
                    <a:pt x="56674" y="8267"/>
                    <a:pt x="39529" y="7314"/>
                  </a:cubicBezTo>
                  <a:lnTo>
                    <a:pt x="39529" y="7314"/>
                  </a:lnTo>
                  <a:cubicBezTo>
                    <a:pt x="22384" y="5409"/>
                    <a:pt x="7144" y="19697"/>
                    <a:pt x="7144" y="37794"/>
                  </a:cubicBezTo>
                  <a:lnTo>
                    <a:pt x="7144" y="73037"/>
                  </a:lnTo>
                  <a:cubicBezTo>
                    <a:pt x="7144" y="96849"/>
                    <a:pt x="26194" y="117804"/>
                    <a:pt x="50006" y="119709"/>
                  </a:cubicBezTo>
                  <a:lnTo>
                    <a:pt x="59531" y="120662"/>
                  </a:lnTo>
                  <a:lnTo>
                    <a:pt x="60484" y="109232"/>
                  </a:lnTo>
                  <a:cubicBezTo>
                    <a:pt x="61436" y="100659"/>
                    <a:pt x="59531" y="94944"/>
                    <a:pt x="55721" y="91134"/>
                  </a:cubicBezTo>
                  <a:lnTo>
                    <a:pt x="55721" y="91134"/>
                  </a:lnTo>
                  <a:close/>
                </a:path>
              </a:pathLst>
            </a:custGeom>
            <a:solidFill>
              <a:srgbClr val="DB9C94"/>
            </a:solidFill>
            <a:ln w="9525" cap="flat">
              <a:noFill/>
              <a:prstDash val="solid"/>
              <a:miter/>
            </a:ln>
          </p:spPr>
          <p:txBody>
            <a:bodyPr rtlCol="0" anchor="ctr"/>
            <a:lstStyle/>
            <a:p>
              <a:endParaRPr lang="en-US" sz="2353"/>
            </a:p>
          </p:txBody>
        </p:sp>
        <p:sp>
          <p:nvSpPr>
            <p:cNvPr id="20" name="Freeform: Shape 19">
              <a:extLst>
                <a:ext uri="{FF2B5EF4-FFF2-40B4-BE49-F238E27FC236}">
                  <a16:creationId xmlns:a16="http://schemas.microsoft.com/office/drawing/2014/main" id="{D90B1FF1-903C-499B-9575-AECD24517F70}"/>
                </a:ext>
              </a:extLst>
            </p:cNvPr>
            <p:cNvSpPr/>
            <p:nvPr/>
          </p:nvSpPr>
          <p:spPr>
            <a:xfrm>
              <a:off x="2254053" y="2544879"/>
              <a:ext cx="257175" cy="285750"/>
            </a:xfrm>
            <a:custGeom>
              <a:avLst/>
              <a:gdLst>
                <a:gd name="connsiteX0" fmla="*/ 148114 w 257175"/>
                <a:gd name="connsiteY0" fmla="*/ 29051 h 285750"/>
                <a:gd name="connsiteX1" fmla="*/ 256699 w 257175"/>
                <a:gd name="connsiteY1" fmla="*/ 188119 h 285750"/>
                <a:gd name="connsiteX2" fmla="*/ 148114 w 257175"/>
                <a:gd name="connsiteY2" fmla="*/ 285274 h 285750"/>
                <a:gd name="connsiteX3" fmla="*/ 7144 w 257175"/>
                <a:gd name="connsiteY3" fmla="*/ 123349 h 285750"/>
                <a:gd name="connsiteX4" fmla="*/ 48101 w 257175"/>
                <a:gd name="connsiteY4" fmla="*/ 7144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285750">
                  <a:moveTo>
                    <a:pt x="148114" y="29051"/>
                  </a:moveTo>
                  <a:lnTo>
                    <a:pt x="256699" y="188119"/>
                  </a:lnTo>
                  <a:lnTo>
                    <a:pt x="148114" y="285274"/>
                  </a:lnTo>
                  <a:lnTo>
                    <a:pt x="7144" y="123349"/>
                  </a:lnTo>
                  <a:lnTo>
                    <a:pt x="48101" y="7144"/>
                  </a:lnTo>
                  <a:close/>
                </a:path>
              </a:pathLst>
            </a:custGeom>
            <a:solidFill>
              <a:srgbClr val="DB9C94"/>
            </a:solidFill>
            <a:ln w="9525" cap="flat">
              <a:noFill/>
              <a:prstDash val="solid"/>
              <a:miter/>
            </a:ln>
          </p:spPr>
          <p:txBody>
            <a:bodyPr rtlCol="0" anchor="ctr"/>
            <a:lstStyle/>
            <a:p>
              <a:endParaRPr lang="en-US" sz="2353"/>
            </a:p>
          </p:txBody>
        </p:sp>
        <p:sp>
          <p:nvSpPr>
            <p:cNvPr id="103" name="Freeform: Shape 102">
              <a:extLst>
                <a:ext uri="{FF2B5EF4-FFF2-40B4-BE49-F238E27FC236}">
                  <a16:creationId xmlns:a16="http://schemas.microsoft.com/office/drawing/2014/main" id="{811ACC03-2C03-4A58-804B-91EE75BCE6CE}"/>
                </a:ext>
              </a:extLst>
            </p:cNvPr>
            <p:cNvSpPr/>
            <p:nvPr/>
          </p:nvSpPr>
          <p:spPr>
            <a:xfrm>
              <a:off x="2672201" y="3096376"/>
              <a:ext cx="133350" cy="419100"/>
            </a:xfrm>
            <a:custGeom>
              <a:avLst/>
              <a:gdLst>
                <a:gd name="connsiteX0" fmla="*/ 134779 w 133350"/>
                <a:gd name="connsiteY0" fmla="*/ 7144 h 419100"/>
                <a:gd name="connsiteX1" fmla="*/ 123349 w 133350"/>
                <a:gd name="connsiteY1" fmla="*/ 417671 h 419100"/>
                <a:gd name="connsiteX2" fmla="*/ 15716 w 133350"/>
                <a:gd name="connsiteY2" fmla="*/ 298609 h 419100"/>
                <a:gd name="connsiteX3" fmla="*/ 7144 w 133350"/>
                <a:gd name="connsiteY3" fmla="*/ 7144 h 419100"/>
                <a:gd name="connsiteX4" fmla="*/ 134779 w 133350"/>
                <a:gd name="connsiteY4" fmla="*/ 7144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419100">
                  <a:moveTo>
                    <a:pt x="134779" y="7144"/>
                  </a:moveTo>
                  <a:lnTo>
                    <a:pt x="123349" y="417671"/>
                  </a:lnTo>
                  <a:lnTo>
                    <a:pt x="15716" y="298609"/>
                  </a:lnTo>
                  <a:lnTo>
                    <a:pt x="7144" y="7144"/>
                  </a:lnTo>
                  <a:lnTo>
                    <a:pt x="134779" y="7144"/>
                  </a:lnTo>
                </a:path>
              </a:pathLst>
            </a:custGeom>
            <a:solidFill>
              <a:srgbClr val="939393"/>
            </a:solidFill>
            <a:ln w="9525" cap="flat">
              <a:noFill/>
              <a:prstDash val="solid"/>
              <a:miter/>
            </a:ln>
          </p:spPr>
          <p:txBody>
            <a:bodyPr rtlCol="0" anchor="ctr"/>
            <a:lstStyle/>
            <a:p>
              <a:endParaRPr lang="en-US" sz="2353"/>
            </a:p>
          </p:txBody>
        </p:sp>
        <p:sp>
          <p:nvSpPr>
            <p:cNvPr id="113" name="Freeform: Shape 112">
              <a:extLst>
                <a:ext uri="{FF2B5EF4-FFF2-40B4-BE49-F238E27FC236}">
                  <a16:creationId xmlns:a16="http://schemas.microsoft.com/office/drawing/2014/main" id="{ACF5FC6B-6E6A-48AC-B6D4-5A72C44584D7}"/>
                </a:ext>
              </a:extLst>
            </p:cNvPr>
            <p:cNvSpPr/>
            <p:nvPr/>
          </p:nvSpPr>
          <p:spPr>
            <a:xfrm>
              <a:off x="2279771" y="2458201"/>
              <a:ext cx="914400" cy="400050"/>
            </a:xfrm>
            <a:custGeom>
              <a:avLst/>
              <a:gdLst>
                <a:gd name="connsiteX0" fmla="*/ 894874 w 914400"/>
                <a:gd name="connsiteY0" fmla="*/ 7144 h 400050"/>
                <a:gd name="connsiteX1" fmla="*/ 195739 w 914400"/>
                <a:gd name="connsiteY1" fmla="*/ 7144 h 400050"/>
                <a:gd name="connsiteX2" fmla="*/ 145256 w 914400"/>
                <a:gd name="connsiteY2" fmla="*/ 41434 h 400050"/>
                <a:gd name="connsiteX3" fmla="*/ 7144 w 914400"/>
                <a:gd name="connsiteY3" fmla="*/ 396716 h 400050"/>
                <a:gd name="connsiteX4" fmla="*/ 772954 w 914400"/>
                <a:gd name="connsiteY4" fmla="*/ 396716 h 400050"/>
                <a:gd name="connsiteX5" fmla="*/ 912971 w 914400"/>
                <a:gd name="connsiteY5" fmla="*/ 35719 h 400050"/>
                <a:gd name="connsiteX6" fmla="*/ 894874 w 914400"/>
                <a:gd name="connsiteY6" fmla="*/ 7144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400050">
                  <a:moveTo>
                    <a:pt x="894874" y="7144"/>
                  </a:moveTo>
                  <a:lnTo>
                    <a:pt x="195739" y="7144"/>
                  </a:lnTo>
                  <a:cubicBezTo>
                    <a:pt x="172879" y="7144"/>
                    <a:pt x="152876" y="20479"/>
                    <a:pt x="145256" y="41434"/>
                  </a:cubicBezTo>
                  <a:lnTo>
                    <a:pt x="7144" y="396716"/>
                  </a:lnTo>
                  <a:lnTo>
                    <a:pt x="772954" y="396716"/>
                  </a:lnTo>
                  <a:lnTo>
                    <a:pt x="912971" y="35719"/>
                  </a:lnTo>
                  <a:cubicBezTo>
                    <a:pt x="918686" y="22384"/>
                    <a:pt x="909161" y="7144"/>
                    <a:pt x="894874" y="7144"/>
                  </a:cubicBezTo>
                  <a:close/>
                </a:path>
              </a:pathLst>
            </a:custGeom>
            <a:solidFill>
              <a:srgbClr val="D2D2D2"/>
            </a:solidFill>
            <a:ln w="9525" cap="flat">
              <a:noFill/>
              <a:prstDash val="solid"/>
              <a:miter/>
            </a:ln>
          </p:spPr>
          <p:txBody>
            <a:bodyPr rtlCol="0" anchor="ctr"/>
            <a:lstStyle/>
            <a:p>
              <a:endParaRPr lang="en-US" sz="2353"/>
            </a:p>
          </p:txBody>
        </p:sp>
        <p:sp>
          <p:nvSpPr>
            <p:cNvPr id="114" name="Freeform: Shape 113">
              <a:extLst>
                <a:ext uri="{FF2B5EF4-FFF2-40B4-BE49-F238E27FC236}">
                  <a16:creationId xmlns:a16="http://schemas.microsoft.com/office/drawing/2014/main" id="{AD14D509-C960-4233-90EB-5A73B34B8155}"/>
                </a:ext>
              </a:extLst>
            </p:cNvPr>
            <p:cNvSpPr/>
            <p:nvPr/>
          </p:nvSpPr>
          <p:spPr>
            <a:xfrm>
              <a:off x="2706491" y="2638224"/>
              <a:ext cx="66675" cy="38100"/>
            </a:xfrm>
            <a:custGeom>
              <a:avLst/>
              <a:gdLst>
                <a:gd name="connsiteX0" fmla="*/ 51911 w 66675"/>
                <a:gd name="connsiteY0" fmla="*/ 36671 h 38100"/>
                <a:gd name="connsiteX1" fmla="*/ 63341 w 66675"/>
                <a:gd name="connsiteY1" fmla="*/ 7144 h 38100"/>
                <a:gd name="connsiteX2" fmla="*/ 19526 w 66675"/>
                <a:gd name="connsiteY2" fmla="*/ 7144 h 38100"/>
                <a:gd name="connsiteX3" fmla="*/ 7144 w 66675"/>
                <a:gd name="connsiteY3" fmla="*/ 36671 h 38100"/>
              </a:gdLst>
              <a:ahLst/>
              <a:cxnLst>
                <a:cxn ang="0">
                  <a:pos x="connsiteX0" y="connsiteY0"/>
                </a:cxn>
                <a:cxn ang="0">
                  <a:pos x="connsiteX1" y="connsiteY1"/>
                </a:cxn>
                <a:cxn ang="0">
                  <a:pos x="connsiteX2" y="connsiteY2"/>
                </a:cxn>
                <a:cxn ang="0">
                  <a:pos x="connsiteX3" y="connsiteY3"/>
                </a:cxn>
              </a:cxnLst>
              <a:rect l="l" t="t" r="r" b="b"/>
              <a:pathLst>
                <a:path w="66675" h="38100">
                  <a:moveTo>
                    <a:pt x="51911" y="36671"/>
                  </a:moveTo>
                  <a:lnTo>
                    <a:pt x="63341" y="7144"/>
                  </a:lnTo>
                  <a:lnTo>
                    <a:pt x="19526" y="7144"/>
                  </a:lnTo>
                  <a:lnTo>
                    <a:pt x="7144" y="36671"/>
                  </a:lnTo>
                  <a:close/>
                </a:path>
              </a:pathLst>
            </a:custGeom>
            <a:solidFill>
              <a:srgbClr val="FFFFFF"/>
            </a:solidFill>
            <a:ln w="9525" cap="flat">
              <a:noFill/>
              <a:prstDash val="solid"/>
              <a:miter/>
            </a:ln>
          </p:spPr>
          <p:txBody>
            <a:bodyPr rtlCol="0" anchor="ctr"/>
            <a:lstStyle/>
            <a:p>
              <a:endParaRPr lang="en-US" sz="2353"/>
            </a:p>
          </p:txBody>
        </p:sp>
        <p:sp>
          <p:nvSpPr>
            <p:cNvPr id="115" name="Freeform: Shape 114">
              <a:extLst>
                <a:ext uri="{FF2B5EF4-FFF2-40B4-BE49-F238E27FC236}">
                  <a16:creationId xmlns:a16="http://schemas.microsoft.com/office/drawing/2014/main" id="{1A502EFD-3CE8-499A-918A-49D46DEC6F5D}"/>
                </a:ext>
              </a:extLst>
            </p:cNvPr>
            <p:cNvSpPr/>
            <p:nvPr/>
          </p:nvSpPr>
          <p:spPr>
            <a:xfrm>
              <a:off x="2761736" y="2638224"/>
              <a:ext cx="66675" cy="38100"/>
            </a:xfrm>
            <a:custGeom>
              <a:avLst/>
              <a:gdLst>
                <a:gd name="connsiteX0" fmla="*/ 7144 w 66675"/>
                <a:gd name="connsiteY0" fmla="*/ 36671 h 38100"/>
                <a:gd name="connsiteX1" fmla="*/ 47149 w 66675"/>
                <a:gd name="connsiteY1" fmla="*/ 36671 h 38100"/>
                <a:gd name="connsiteX2" fmla="*/ 59531 w 66675"/>
                <a:gd name="connsiteY2" fmla="*/ 7144 h 38100"/>
                <a:gd name="connsiteX3" fmla="*/ 19526 w 66675"/>
                <a:gd name="connsiteY3" fmla="*/ 7144 h 38100"/>
              </a:gdLst>
              <a:ahLst/>
              <a:cxnLst>
                <a:cxn ang="0">
                  <a:pos x="connsiteX0" y="connsiteY0"/>
                </a:cxn>
                <a:cxn ang="0">
                  <a:pos x="connsiteX1" y="connsiteY1"/>
                </a:cxn>
                <a:cxn ang="0">
                  <a:pos x="connsiteX2" y="connsiteY2"/>
                </a:cxn>
                <a:cxn ang="0">
                  <a:pos x="connsiteX3" y="connsiteY3"/>
                </a:cxn>
              </a:cxnLst>
              <a:rect l="l" t="t" r="r" b="b"/>
              <a:pathLst>
                <a:path w="66675" h="38100">
                  <a:moveTo>
                    <a:pt x="7144" y="36671"/>
                  </a:moveTo>
                  <a:lnTo>
                    <a:pt x="47149" y="36671"/>
                  </a:lnTo>
                  <a:lnTo>
                    <a:pt x="59531" y="7144"/>
                  </a:lnTo>
                  <a:lnTo>
                    <a:pt x="19526" y="7144"/>
                  </a:lnTo>
                  <a:close/>
                </a:path>
              </a:pathLst>
            </a:custGeom>
            <a:solidFill>
              <a:srgbClr val="FFFFFF"/>
            </a:solidFill>
            <a:ln w="9525" cap="flat">
              <a:noFill/>
              <a:prstDash val="solid"/>
              <a:miter/>
            </a:ln>
          </p:spPr>
          <p:txBody>
            <a:bodyPr rtlCol="0" anchor="ctr"/>
            <a:lstStyle/>
            <a:p>
              <a:endParaRPr lang="en-US" sz="2353"/>
            </a:p>
          </p:txBody>
        </p:sp>
        <p:sp>
          <p:nvSpPr>
            <p:cNvPr id="116" name="Freeform: Shape 115">
              <a:extLst>
                <a:ext uri="{FF2B5EF4-FFF2-40B4-BE49-F238E27FC236}">
                  <a16:creationId xmlns:a16="http://schemas.microsoft.com/office/drawing/2014/main" id="{E385C325-6693-4EB2-A4BC-7ED1AEF1A39A}"/>
                </a:ext>
              </a:extLst>
            </p:cNvPr>
            <p:cNvSpPr/>
            <p:nvPr/>
          </p:nvSpPr>
          <p:spPr>
            <a:xfrm>
              <a:off x="2691251" y="2678229"/>
              <a:ext cx="66675" cy="38100"/>
            </a:xfrm>
            <a:custGeom>
              <a:avLst/>
              <a:gdLst>
                <a:gd name="connsiteX0" fmla="*/ 62389 w 66675"/>
                <a:gd name="connsiteY0" fmla="*/ 7144 h 38100"/>
                <a:gd name="connsiteX1" fmla="*/ 18574 w 66675"/>
                <a:gd name="connsiteY1" fmla="*/ 7144 h 38100"/>
                <a:gd name="connsiteX2" fmla="*/ 7144 w 66675"/>
                <a:gd name="connsiteY2" fmla="*/ 37624 h 38100"/>
                <a:gd name="connsiteX3" fmla="*/ 50959 w 66675"/>
                <a:gd name="connsiteY3" fmla="*/ 37624 h 38100"/>
              </a:gdLst>
              <a:ahLst/>
              <a:cxnLst>
                <a:cxn ang="0">
                  <a:pos x="connsiteX0" y="connsiteY0"/>
                </a:cxn>
                <a:cxn ang="0">
                  <a:pos x="connsiteX1" y="connsiteY1"/>
                </a:cxn>
                <a:cxn ang="0">
                  <a:pos x="connsiteX2" y="connsiteY2"/>
                </a:cxn>
                <a:cxn ang="0">
                  <a:pos x="connsiteX3" y="connsiteY3"/>
                </a:cxn>
              </a:cxnLst>
              <a:rect l="l" t="t" r="r" b="b"/>
              <a:pathLst>
                <a:path w="66675" h="38100">
                  <a:moveTo>
                    <a:pt x="62389" y="7144"/>
                  </a:moveTo>
                  <a:lnTo>
                    <a:pt x="18574" y="7144"/>
                  </a:lnTo>
                  <a:lnTo>
                    <a:pt x="7144" y="37624"/>
                  </a:lnTo>
                  <a:lnTo>
                    <a:pt x="50959" y="37624"/>
                  </a:lnTo>
                  <a:close/>
                </a:path>
              </a:pathLst>
            </a:custGeom>
            <a:solidFill>
              <a:srgbClr val="FFFFFF"/>
            </a:solidFill>
            <a:ln w="9525" cap="flat">
              <a:noFill/>
              <a:prstDash val="solid"/>
              <a:miter/>
            </a:ln>
          </p:spPr>
          <p:txBody>
            <a:bodyPr rtlCol="0" anchor="ctr"/>
            <a:lstStyle/>
            <a:p>
              <a:endParaRPr lang="en-US" sz="2353"/>
            </a:p>
          </p:txBody>
        </p:sp>
        <p:sp>
          <p:nvSpPr>
            <p:cNvPr id="117" name="Freeform: Shape 116">
              <a:extLst>
                <a:ext uri="{FF2B5EF4-FFF2-40B4-BE49-F238E27FC236}">
                  <a16:creationId xmlns:a16="http://schemas.microsoft.com/office/drawing/2014/main" id="{F07C6A51-E091-4103-AE30-9D2AC86054C6}"/>
                </a:ext>
              </a:extLst>
            </p:cNvPr>
            <p:cNvSpPr/>
            <p:nvPr/>
          </p:nvSpPr>
          <p:spPr>
            <a:xfrm>
              <a:off x="2746496" y="2678229"/>
              <a:ext cx="57150" cy="38100"/>
            </a:xfrm>
            <a:custGeom>
              <a:avLst/>
              <a:gdLst>
                <a:gd name="connsiteX0" fmla="*/ 18574 w 57150"/>
                <a:gd name="connsiteY0" fmla="*/ 7144 h 38100"/>
                <a:gd name="connsiteX1" fmla="*/ 7144 w 57150"/>
                <a:gd name="connsiteY1" fmla="*/ 37624 h 38100"/>
                <a:gd name="connsiteX2" fmla="*/ 47149 w 57150"/>
                <a:gd name="connsiteY2" fmla="*/ 37624 h 38100"/>
                <a:gd name="connsiteX3" fmla="*/ 58579 w 57150"/>
                <a:gd name="connsiteY3" fmla="*/ 7144 h 38100"/>
              </a:gdLst>
              <a:ahLst/>
              <a:cxnLst>
                <a:cxn ang="0">
                  <a:pos x="connsiteX0" y="connsiteY0"/>
                </a:cxn>
                <a:cxn ang="0">
                  <a:pos x="connsiteX1" y="connsiteY1"/>
                </a:cxn>
                <a:cxn ang="0">
                  <a:pos x="connsiteX2" y="connsiteY2"/>
                </a:cxn>
                <a:cxn ang="0">
                  <a:pos x="connsiteX3" y="connsiteY3"/>
                </a:cxn>
              </a:cxnLst>
              <a:rect l="l" t="t" r="r" b="b"/>
              <a:pathLst>
                <a:path w="57150" h="38100">
                  <a:moveTo>
                    <a:pt x="18574" y="7144"/>
                  </a:moveTo>
                  <a:lnTo>
                    <a:pt x="7144" y="37624"/>
                  </a:lnTo>
                  <a:lnTo>
                    <a:pt x="47149" y="37624"/>
                  </a:lnTo>
                  <a:lnTo>
                    <a:pt x="58579" y="7144"/>
                  </a:lnTo>
                  <a:close/>
                </a:path>
              </a:pathLst>
            </a:custGeom>
            <a:solidFill>
              <a:srgbClr val="FFFFFF"/>
            </a:solidFill>
            <a:ln w="9525" cap="flat">
              <a:noFill/>
              <a:prstDash val="solid"/>
              <a:miter/>
            </a:ln>
          </p:spPr>
          <p:txBody>
            <a:bodyPr rtlCol="0" anchor="ctr"/>
            <a:lstStyle/>
            <a:p>
              <a:endParaRPr lang="en-US" sz="2353"/>
            </a:p>
          </p:txBody>
        </p:sp>
        <p:sp>
          <p:nvSpPr>
            <p:cNvPr id="26" name="Freeform: Shape 25">
              <a:extLst>
                <a:ext uri="{FF2B5EF4-FFF2-40B4-BE49-F238E27FC236}">
                  <a16:creationId xmlns:a16="http://schemas.microsoft.com/office/drawing/2014/main" id="{A9E8B51D-1CF1-4D83-A081-B1297413BF30}"/>
                </a:ext>
              </a:extLst>
            </p:cNvPr>
            <p:cNvSpPr/>
            <p:nvPr/>
          </p:nvSpPr>
          <p:spPr>
            <a:xfrm>
              <a:off x="2535041" y="4094596"/>
              <a:ext cx="466725" cy="219075"/>
            </a:xfrm>
            <a:custGeom>
              <a:avLst/>
              <a:gdLst>
                <a:gd name="connsiteX0" fmla="*/ 34766 w 466725"/>
                <a:gd name="connsiteY0" fmla="*/ 72866 h 219075"/>
                <a:gd name="connsiteX1" fmla="*/ 7144 w 466725"/>
                <a:gd name="connsiteY1" fmla="*/ 220504 h 219075"/>
                <a:gd name="connsiteX2" fmla="*/ 461486 w 466725"/>
                <a:gd name="connsiteY2" fmla="*/ 220504 h 219075"/>
                <a:gd name="connsiteX3" fmla="*/ 336709 w 466725"/>
                <a:gd name="connsiteY3" fmla="*/ 113824 h 219075"/>
                <a:gd name="connsiteX4" fmla="*/ 206216 w 466725"/>
                <a:gd name="connsiteY4" fmla="*/ 7144 h 219075"/>
                <a:gd name="connsiteX5" fmla="*/ 206216 w 466725"/>
                <a:gd name="connsiteY5" fmla="*/ 7144 h 219075"/>
                <a:gd name="connsiteX6" fmla="*/ 151924 w 466725"/>
                <a:gd name="connsiteY6" fmla="*/ 68104 h 219075"/>
                <a:gd name="connsiteX7" fmla="*/ 150019 w 466725"/>
                <a:gd name="connsiteY7" fmla="*/ 73819 h 219075"/>
                <a:gd name="connsiteX8" fmla="*/ 34766 w 466725"/>
                <a:gd name="connsiteY8" fmla="*/ 73819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725" h="219075">
                  <a:moveTo>
                    <a:pt x="34766" y="72866"/>
                  </a:moveTo>
                  <a:cubicBezTo>
                    <a:pt x="34766" y="72866"/>
                    <a:pt x="11906" y="141446"/>
                    <a:pt x="7144" y="220504"/>
                  </a:cubicBezTo>
                  <a:lnTo>
                    <a:pt x="461486" y="220504"/>
                  </a:lnTo>
                  <a:cubicBezTo>
                    <a:pt x="461486" y="220504"/>
                    <a:pt x="447199" y="113824"/>
                    <a:pt x="336709" y="113824"/>
                  </a:cubicBezTo>
                  <a:cubicBezTo>
                    <a:pt x="226219" y="113824"/>
                    <a:pt x="206216" y="7144"/>
                    <a:pt x="206216" y="7144"/>
                  </a:cubicBezTo>
                  <a:lnTo>
                    <a:pt x="206216" y="7144"/>
                  </a:lnTo>
                  <a:cubicBezTo>
                    <a:pt x="180499" y="18574"/>
                    <a:pt x="160496" y="40481"/>
                    <a:pt x="151924" y="68104"/>
                  </a:cubicBezTo>
                  <a:lnTo>
                    <a:pt x="150019" y="73819"/>
                  </a:lnTo>
                  <a:lnTo>
                    <a:pt x="34766" y="73819"/>
                  </a:lnTo>
                  <a:close/>
                </a:path>
              </a:pathLst>
            </a:custGeom>
            <a:solidFill>
              <a:srgbClr val="021B40"/>
            </a:solidFill>
            <a:ln w="9525" cap="flat">
              <a:noFill/>
              <a:prstDash val="solid"/>
              <a:miter/>
            </a:ln>
          </p:spPr>
          <p:txBody>
            <a:bodyPr rtlCol="0" anchor="ctr"/>
            <a:lstStyle/>
            <a:p>
              <a:endParaRPr lang="en-US" sz="2353"/>
            </a:p>
          </p:txBody>
        </p:sp>
      </p:grpSp>
      <p:grpSp>
        <p:nvGrpSpPr>
          <p:cNvPr id="231" name="Group 230">
            <a:extLst>
              <a:ext uri="{FF2B5EF4-FFF2-40B4-BE49-F238E27FC236}">
                <a16:creationId xmlns:a16="http://schemas.microsoft.com/office/drawing/2014/main" id="{C438F1EE-31AC-4E4F-AD45-021FBAD46EE9}"/>
              </a:ext>
            </a:extLst>
          </p:cNvPr>
          <p:cNvGrpSpPr/>
          <p:nvPr/>
        </p:nvGrpSpPr>
        <p:grpSpPr>
          <a:xfrm>
            <a:off x="2852566" y="4792818"/>
            <a:ext cx="7284984" cy="297454"/>
            <a:chOff x="2595232" y="4792820"/>
            <a:chExt cx="7284984" cy="297454"/>
          </a:xfrm>
        </p:grpSpPr>
        <p:sp>
          <p:nvSpPr>
            <p:cNvPr id="210" name="TextBox 209">
              <a:extLst>
                <a:ext uri="{FF2B5EF4-FFF2-40B4-BE49-F238E27FC236}">
                  <a16:creationId xmlns:a16="http://schemas.microsoft.com/office/drawing/2014/main" id="{52A033AA-0327-4868-A8B5-0A3945B087A1}"/>
                </a:ext>
              </a:extLst>
            </p:cNvPr>
            <p:cNvSpPr txBox="1"/>
            <p:nvPr/>
          </p:nvSpPr>
          <p:spPr>
            <a:xfrm>
              <a:off x="2595232" y="4792820"/>
              <a:ext cx="2467599" cy="297454"/>
            </a:xfrm>
            <a:prstGeom prst="rect">
              <a:avLst/>
            </a:prstGeom>
            <a:noFill/>
          </p:spPr>
          <p:txBody>
            <a:bodyPr wrap="none" rtlCol="0">
              <a:spAutoFit/>
            </a:bodyPr>
            <a:lstStyle/>
            <a:p>
              <a:pPr algn="r"/>
              <a:r>
                <a:rPr lang="en-US" sz="1333">
                  <a:gradFill>
                    <a:gsLst>
                      <a:gs pos="100000">
                        <a:schemeClr val="tx1"/>
                      </a:gs>
                      <a:gs pos="0">
                        <a:schemeClr val="tx1"/>
                      </a:gs>
                    </a:gsLst>
                    <a:lin ang="5400000" scaled="0"/>
                  </a:gradFill>
                </a:rPr>
                <a:t>Edit content (html, </a:t>
              </a:r>
              <a:r>
                <a:rPr lang="en-US" sz="1333" err="1">
                  <a:gradFill>
                    <a:gsLst>
                      <a:gs pos="100000">
                        <a:schemeClr val="tx1"/>
                      </a:gs>
                      <a:gs pos="0">
                        <a:schemeClr val="tx1"/>
                      </a:gs>
                    </a:gsLst>
                    <a:lin ang="5400000" scaled="0"/>
                  </a:gradFill>
                </a:rPr>
                <a:t>css</a:t>
              </a:r>
              <a:r>
                <a:rPr lang="en-US" sz="1333">
                  <a:gradFill>
                    <a:gsLst>
                      <a:gs pos="100000">
                        <a:schemeClr val="tx1"/>
                      </a:gs>
                      <a:gs pos="0">
                        <a:schemeClr val="tx1"/>
                      </a:gs>
                    </a:gsLst>
                    <a:lin ang="5400000" scaled="0"/>
                  </a:gradFill>
                </a:rPr>
                <a:t>, </a:t>
              </a:r>
              <a:r>
                <a:rPr lang="en-US" sz="1333" err="1">
                  <a:gradFill>
                    <a:gsLst>
                      <a:gs pos="100000">
                        <a:schemeClr val="tx1"/>
                      </a:gs>
                      <a:gs pos="0">
                        <a:schemeClr val="tx1"/>
                      </a:gs>
                    </a:gsLst>
                    <a:lin ang="5400000" scaled="0"/>
                  </a:gradFill>
                </a:rPr>
                <a:t>cshtml</a:t>
              </a:r>
              <a:r>
                <a:rPr lang="en-US" sz="1333">
                  <a:gradFill>
                    <a:gsLst>
                      <a:gs pos="100000">
                        <a:schemeClr val="tx1"/>
                      </a:gs>
                      <a:gs pos="0">
                        <a:schemeClr val="tx1"/>
                      </a:gs>
                    </a:gsLst>
                    <a:lin ang="5400000" scaled="0"/>
                  </a:gradFill>
                </a:rPr>
                <a:t>)</a:t>
              </a:r>
            </a:p>
          </p:txBody>
        </p:sp>
        <p:sp>
          <p:nvSpPr>
            <p:cNvPr id="211" name="TextBox 210">
              <a:extLst>
                <a:ext uri="{FF2B5EF4-FFF2-40B4-BE49-F238E27FC236}">
                  <a16:creationId xmlns:a16="http://schemas.microsoft.com/office/drawing/2014/main" id="{2F0732C6-9769-402C-862D-95D5187BBD4A}"/>
                </a:ext>
              </a:extLst>
            </p:cNvPr>
            <p:cNvSpPr txBox="1"/>
            <p:nvPr/>
          </p:nvSpPr>
          <p:spPr>
            <a:xfrm>
              <a:off x="6704731" y="4792820"/>
              <a:ext cx="3175485" cy="297454"/>
            </a:xfrm>
            <a:prstGeom prst="rect">
              <a:avLst/>
            </a:prstGeom>
            <a:noFill/>
          </p:spPr>
          <p:txBody>
            <a:bodyPr wrap="none" rtlCol="0">
              <a:spAutoFit/>
            </a:bodyPr>
            <a:lstStyle/>
            <a:p>
              <a:r>
                <a:rPr lang="en-US" sz="1333">
                  <a:gradFill>
                    <a:gsLst>
                      <a:gs pos="100000">
                        <a:schemeClr val="tx1"/>
                      </a:gs>
                      <a:gs pos="0">
                        <a:schemeClr val="tx1"/>
                      </a:gs>
                    </a:gsLst>
                    <a:lin ang="5400000" scaled="0"/>
                  </a:gradFill>
                </a:rPr>
                <a:t>Update file directly in running container</a:t>
              </a:r>
            </a:p>
          </p:txBody>
        </p:sp>
        <p:grpSp>
          <p:nvGrpSpPr>
            <p:cNvPr id="223" name="Group 222">
              <a:extLst>
                <a:ext uri="{FF2B5EF4-FFF2-40B4-BE49-F238E27FC236}">
                  <a16:creationId xmlns:a16="http://schemas.microsoft.com/office/drawing/2014/main" id="{279ABAC3-BC10-44F7-9C8F-DF905BB7E802}"/>
                </a:ext>
              </a:extLst>
            </p:cNvPr>
            <p:cNvGrpSpPr/>
            <p:nvPr/>
          </p:nvGrpSpPr>
          <p:grpSpPr>
            <a:xfrm>
              <a:off x="5138057" y="4881735"/>
              <a:ext cx="1500434" cy="119624"/>
              <a:chOff x="6281057" y="2780792"/>
              <a:chExt cx="1500434" cy="119624"/>
            </a:xfrm>
          </p:grpSpPr>
          <p:sp>
            <p:nvSpPr>
              <p:cNvPr id="221" name="Rectangle 3">
                <a:extLst>
                  <a:ext uri="{FF2B5EF4-FFF2-40B4-BE49-F238E27FC236}">
                    <a16:creationId xmlns:a16="http://schemas.microsoft.com/office/drawing/2014/main" id="{535644C6-E34C-463E-A7FB-B6C2F4D14923}"/>
                  </a:ext>
                </a:extLst>
              </p:cNvPr>
              <p:cNvSpPr/>
              <p:nvPr/>
            </p:nvSpPr>
            <p:spPr bwMode="auto">
              <a:xfrm rot="2700000">
                <a:off x="7637040" y="2780792"/>
                <a:ext cx="119624" cy="119624"/>
              </a:xfrm>
              <a:custGeom>
                <a:avLst/>
                <a:gdLst>
                  <a:gd name="connsiteX0" fmla="*/ 0 w 371366"/>
                  <a:gd name="connsiteY0" fmla="*/ 0 h 371366"/>
                  <a:gd name="connsiteX1" fmla="*/ 371366 w 371366"/>
                  <a:gd name="connsiteY1" fmla="*/ 0 h 371366"/>
                  <a:gd name="connsiteX2" fmla="*/ 371366 w 371366"/>
                  <a:gd name="connsiteY2" fmla="*/ 371366 h 371366"/>
                  <a:gd name="connsiteX3" fmla="*/ 0 w 371366"/>
                  <a:gd name="connsiteY3" fmla="*/ 371366 h 371366"/>
                  <a:gd name="connsiteX4" fmla="*/ 0 w 371366"/>
                  <a:gd name="connsiteY4" fmla="*/ 0 h 371366"/>
                  <a:gd name="connsiteX0" fmla="*/ 0 w 371366"/>
                  <a:gd name="connsiteY0" fmla="*/ 371366 h 462806"/>
                  <a:gd name="connsiteX1" fmla="*/ 0 w 371366"/>
                  <a:gd name="connsiteY1" fmla="*/ 0 h 462806"/>
                  <a:gd name="connsiteX2" fmla="*/ 371366 w 371366"/>
                  <a:gd name="connsiteY2" fmla="*/ 0 h 462806"/>
                  <a:gd name="connsiteX3" fmla="*/ 371366 w 371366"/>
                  <a:gd name="connsiteY3" fmla="*/ 371366 h 462806"/>
                  <a:gd name="connsiteX4" fmla="*/ 91440 w 371366"/>
                  <a:gd name="connsiteY4" fmla="*/ 462806 h 462806"/>
                  <a:gd name="connsiteX0" fmla="*/ 0 w 371366"/>
                  <a:gd name="connsiteY0" fmla="*/ 0 h 462806"/>
                  <a:gd name="connsiteX1" fmla="*/ 371366 w 371366"/>
                  <a:gd name="connsiteY1" fmla="*/ 0 h 462806"/>
                  <a:gd name="connsiteX2" fmla="*/ 371366 w 371366"/>
                  <a:gd name="connsiteY2" fmla="*/ 371366 h 462806"/>
                  <a:gd name="connsiteX3" fmla="*/ 91440 w 371366"/>
                  <a:gd name="connsiteY3" fmla="*/ 462806 h 462806"/>
                  <a:gd name="connsiteX0" fmla="*/ 0 w 371366"/>
                  <a:gd name="connsiteY0" fmla="*/ 0 h 371366"/>
                  <a:gd name="connsiteX1" fmla="*/ 371366 w 371366"/>
                  <a:gd name="connsiteY1" fmla="*/ 0 h 371366"/>
                  <a:gd name="connsiteX2" fmla="*/ 371366 w 371366"/>
                  <a:gd name="connsiteY2" fmla="*/ 371366 h 371366"/>
                </a:gdLst>
                <a:ahLst/>
                <a:cxnLst>
                  <a:cxn ang="0">
                    <a:pos x="connsiteX0" y="connsiteY0"/>
                  </a:cxn>
                  <a:cxn ang="0">
                    <a:pos x="connsiteX1" y="connsiteY1"/>
                  </a:cxn>
                  <a:cxn ang="0">
                    <a:pos x="connsiteX2" y="connsiteY2"/>
                  </a:cxn>
                </a:cxnLst>
                <a:rect l="l" t="t" r="r" b="b"/>
                <a:pathLst>
                  <a:path w="371366" h="371366">
                    <a:moveTo>
                      <a:pt x="0" y="0"/>
                    </a:moveTo>
                    <a:lnTo>
                      <a:pt x="371366" y="0"/>
                    </a:lnTo>
                    <a:lnTo>
                      <a:pt x="371366" y="371366"/>
                    </a:lnTo>
                  </a:path>
                </a:pathLst>
              </a:custGeom>
              <a:noFill/>
              <a:ln w="2540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57" tIns="43928" rIns="87857" bIns="43928" numCol="1" anchor="t" anchorCtr="0" compatLnSpc="1">
                <a:prstTxWarp prst="textNoShape">
                  <a:avLst/>
                </a:prstTxWarp>
              </a:bodyPr>
              <a:lstStyle/>
              <a:p>
                <a:pPr defTabSz="878526">
                  <a:defRPr/>
                </a:pPr>
                <a:endParaRPr lang="en-US" sz="1764" kern="0">
                  <a:solidFill>
                    <a:srgbClr val="505050"/>
                  </a:solidFill>
                  <a:latin typeface="Segoe UI Semilight"/>
                </a:endParaRPr>
              </a:p>
            </p:txBody>
          </p:sp>
          <p:cxnSp>
            <p:nvCxnSpPr>
              <p:cNvPr id="222" name="Straight Connector 221">
                <a:extLst>
                  <a:ext uri="{FF2B5EF4-FFF2-40B4-BE49-F238E27FC236}">
                    <a16:creationId xmlns:a16="http://schemas.microsoft.com/office/drawing/2014/main" id="{6C0BBCB2-5855-4E75-8F8C-D0A5714CB30A}"/>
                  </a:ext>
                </a:extLst>
              </p:cNvPr>
              <p:cNvCxnSpPr>
                <a:cxnSpLocks/>
              </p:cNvCxnSpPr>
              <p:nvPr/>
            </p:nvCxnSpPr>
            <p:spPr>
              <a:xfrm flipH="1">
                <a:off x="6281057" y="2840604"/>
                <a:ext cx="1500434" cy="0"/>
              </a:xfrm>
              <a:prstGeom prst="line">
                <a:avLst/>
              </a:prstGeom>
              <a:noFill/>
              <a:ln w="2540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grpSp>
        <p:nvGrpSpPr>
          <p:cNvPr id="233" name="Group 232">
            <a:extLst>
              <a:ext uri="{FF2B5EF4-FFF2-40B4-BE49-F238E27FC236}">
                <a16:creationId xmlns:a16="http://schemas.microsoft.com/office/drawing/2014/main" id="{27D4E97D-19ED-4F30-AEAA-F63EC63301EA}"/>
              </a:ext>
            </a:extLst>
          </p:cNvPr>
          <p:cNvGrpSpPr/>
          <p:nvPr/>
        </p:nvGrpSpPr>
        <p:grpSpPr>
          <a:xfrm>
            <a:off x="1902052" y="5666043"/>
            <a:ext cx="7824938" cy="297455"/>
            <a:chOff x="1644719" y="5666026"/>
            <a:chExt cx="7824937" cy="297454"/>
          </a:xfrm>
        </p:grpSpPr>
        <p:sp>
          <p:nvSpPr>
            <p:cNvPr id="218" name="TextBox 217">
              <a:extLst>
                <a:ext uri="{FF2B5EF4-FFF2-40B4-BE49-F238E27FC236}">
                  <a16:creationId xmlns:a16="http://schemas.microsoft.com/office/drawing/2014/main" id="{BE7689F7-B8EB-4880-8167-DDBF858333C8}"/>
                </a:ext>
              </a:extLst>
            </p:cNvPr>
            <p:cNvSpPr txBox="1"/>
            <p:nvPr/>
          </p:nvSpPr>
          <p:spPr>
            <a:xfrm>
              <a:off x="1644719" y="5666026"/>
              <a:ext cx="3418112" cy="297454"/>
            </a:xfrm>
            <a:prstGeom prst="rect">
              <a:avLst/>
            </a:prstGeom>
            <a:noFill/>
          </p:spPr>
          <p:txBody>
            <a:bodyPr wrap="square" rtlCol="0">
              <a:spAutoFit/>
            </a:bodyPr>
            <a:lstStyle/>
            <a:p>
              <a:pPr algn="r"/>
              <a:r>
                <a:rPr lang="en-US" sz="1333">
                  <a:gradFill>
                    <a:gsLst>
                      <a:gs pos="100000">
                        <a:schemeClr val="tx1"/>
                      </a:gs>
                      <a:gs pos="0">
                        <a:schemeClr val="tx1"/>
                      </a:gs>
                    </a:gsLst>
                    <a:lin ang="5400000" scaled="0"/>
                  </a:gradFill>
                </a:rPr>
                <a:t>Edit </a:t>
              </a:r>
              <a:r>
                <a:rPr lang="en-US" sz="1333" err="1">
                  <a:gradFill>
                    <a:gsLst>
                      <a:gs pos="100000">
                        <a:schemeClr val="tx1"/>
                      </a:gs>
                      <a:gs pos="0">
                        <a:schemeClr val="tx1"/>
                      </a:gs>
                    </a:gsLst>
                    <a:lin ang="5400000" scaled="0"/>
                  </a:gradFill>
                </a:rPr>
                <a:t>Dockerfile</a:t>
              </a:r>
              <a:r>
                <a:rPr lang="en-US" sz="1333">
                  <a:gradFill>
                    <a:gsLst>
                      <a:gs pos="100000">
                        <a:schemeClr val="tx1"/>
                      </a:gs>
                      <a:gs pos="0">
                        <a:schemeClr val="tx1"/>
                      </a:gs>
                    </a:gsLst>
                    <a:lin ang="5400000" scaled="0"/>
                  </a:gradFill>
                </a:rPr>
                <a:t>, Helm chart...</a:t>
              </a:r>
            </a:p>
          </p:txBody>
        </p:sp>
        <p:sp>
          <p:nvSpPr>
            <p:cNvPr id="219" name="TextBox 218">
              <a:extLst>
                <a:ext uri="{FF2B5EF4-FFF2-40B4-BE49-F238E27FC236}">
                  <a16:creationId xmlns:a16="http://schemas.microsoft.com/office/drawing/2014/main" id="{DA92BD4B-0AFA-4DF2-BBB2-5A37FE7AA841}"/>
                </a:ext>
              </a:extLst>
            </p:cNvPr>
            <p:cNvSpPr txBox="1"/>
            <p:nvPr/>
          </p:nvSpPr>
          <p:spPr>
            <a:xfrm>
              <a:off x="6704732" y="5666026"/>
              <a:ext cx="2764924" cy="297453"/>
            </a:xfrm>
            <a:prstGeom prst="rect">
              <a:avLst/>
            </a:prstGeom>
            <a:noFill/>
          </p:spPr>
          <p:txBody>
            <a:bodyPr wrap="none" rtlCol="0">
              <a:spAutoFit/>
            </a:bodyPr>
            <a:lstStyle/>
            <a:p>
              <a:r>
                <a:rPr lang="en-US" sz="1333">
                  <a:gradFill>
                    <a:gsLst>
                      <a:gs pos="100000">
                        <a:schemeClr val="tx1"/>
                      </a:gs>
                      <a:gs pos="0">
                        <a:schemeClr val="tx1"/>
                      </a:gs>
                    </a:gsLst>
                    <a:lin ang="5400000" scaled="0"/>
                  </a:gradFill>
                </a:rPr>
                <a:t>Rebuild container image, redeploy</a:t>
              </a:r>
            </a:p>
          </p:txBody>
        </p:sp>
        <p:grpSp>
          <p:nvGrpSpPr>
            <p:cNvPr id="225" name="Group 224">
              <a:extLst>
                <a:ext uri="{FF2B5EF4-FFF2-40B4-BE49-F238E27FC236}">
                  <a16:creationId xmlns:a16="http://schemas.microsoft.com/office/drawing/2014/main" id="{D06A9DDB-7ABF-4B30-B9C9-3F4E1BDB2563}"/>
                </a:ext>
              </a:extLst>
            </p:cNvPr>
            <p:cNvGrpSpPr/>
            <p:nvPr/>
          </p:nvGrpSpPr>
          <p:grpSpPr>
            <a:xfrm>
              <a:off x="5138057" y="5754941"/>
              <a:ext cx="1500434" cy="119624"/>
              <a:chOff x="6281057" y="2815798"/>
              <a:chExt cx="1500434" cy="119624"/>
            </a:xfrm>
          </p:grpSpPr>
          <p:sp>
            <p:nvSpPr>
              <p:cNvPr id="226" name="Rectangle 3">
                <a:extLst>
                  <a:ext uri="{FF2B5EF4-FFF2-40B4-BE49-F238E27FC236}">
                    <a16:creationId xmlns:a16="http://schemas.microsoft.com/office/drawing/2014/main" id="{B6C9C248-9278-4729-BD43-17574F76DE70}"/>
                  </a:ext>
                </a:extLst>
              </p:cNvPr>
              <p:cNvSpPr/>
              <p:nvPr/>
            </p:nvSpPr>
            <p:spPr bwMode="auto">
              <a:xfrm rot="2700000">
                <a:off x="7637040" y="2815798"/>
                <a:ext cx="119624" cy="119624"/>
              </a:xfrm>
              <a:custGeom>
                <a:avLst/>
                <a:gdLst>
                  <a:gd name="connsiteX0" fmla="*/ 0 w 371366"/>
                  <a:gd name="connsiteY0" fmla="*/ 0 h 371366"/>
                  <a:gd name="connsiteX1" fmla="*/ 371366 w 371366"/>
                  <a:gd name="connsiteY1" fmla="*/ 0 h 371366"/>
                  <a:gd name="connsiteX2" fmla="*/ 371366 w 371366"/>
                  <a:gd name="connsiteY2" fmla="*/ 371366 h 371366"/>
                  <a:gd name="connsiteX3" fmla="*/ 0 w 371366"/>
                  <a:gd name="connsiteY3" fmla="*/ 371366 h 371366"/>
                  <a:gd name="connsiteX4" fmla="*/ 0 w 371366"/>
                  <a:gd name="connsiteY4" fmla="*/ 0 h 371366"/>
                  <a:gd name="connsiteX0" fmla="*/ 0 w 371366"/>
                  <a:gd name="connsiteY0" fmla="*/ 371366 h 462806"/>
                  <a:gd name="connsiteX1" fmla="*/ 0 w 371366"/>
                  <a:gd name="connsiteY1" fmla="*/ 0 h 462806"/>
                  <a:gd name="connsiteX2" fmla="*/ 371366 w 371366"/>
                  <a:gd name="connsiteY2" fmla="*/ 0 h 462806"/>
                  <a:gd name="connsiteX3" fmla="*/ 371366 w 371366"/>
                  <a:gd name="connsiteY3" fmla="*/ 371366 h 462806"/>
                  <a:gd name="connsiteX4" fmla="*/ 91440 w 371366"/>
                  <a:gd name="connsiteY4" fmla="*/ 462806 h 462806"/>
                  <a:gd name="connsiteX0" fmla="*/ 0 w 371366"/>
                  <a:gd name="connsiteY0" fmla="*/ 0 h 462806"/>
                  <a:gd name="connsiteX1" fmla="*/ 371366 w 371366"/>
                  <a:gd name="connsiteY1" fmla="*/ 0 h 462806"/>
                  <a:gd name="connsiteX2" fmla="*/ 371366 w 371366"/>
                  <a:gd name="connsiteY2" fmla="*/ 371366 h 462806"/>
                  <a:gd name="connsiteX3" fmla="*/ 91440 w 371366"/>
                  <a:gd name="connsiteY3" fmla="*/ 462806 h 462806"/>
                  <a:gd name="connsiteX0" fmla="*/ 0 w 371366"/>
                  <a:gd name="connsiteY0" fmla="*/ 0 h 371366"/>
                  <a:gd name="connsiteX1" fmla="*/ 371366 w 371366"/>
                  <a:gd name="connsiteY1" fmla="*/ 0 h 371366"/>
                  <a:gd name="connsiteX2" fmla="*/ 371366 w 371366"/>
                  <a:gd name="connsiteY2" fmla="*/ 371366 h 371366"/>
                </a:gdLst>
                <a:ahLst/>
                <a:cxnLst>
                  <a:cxn ang="0">
                    <a:pos x="connsiteX0" y="connsiteY0"/>
                  </a:cxn>
                  <a:cxn ang="0">
                    <a:pos x="connsiteX1" y="connsiteY1"/>
                  </a:cxn>
                  <a:cxn ang="0">
                    <a:pos x="connsiteX2" y="connsiteY2"/>
                  </a:cxn>
                </a:cxnLst>
                <a:rect l="l" t="t" r="r" b="b"/>
                <a:pathLst>
                  <a:path w="371366" h="371366">
                    <a:moveTo>
                      <a:pt x="0" y="0"/>
                    </a:moveTo>
                    <a:lnTo>
                      <a:pt x="371366" y="0"/>
                    </a:lnTo>
                    <a:lnTo>
                      <a:pt x="371366" y="371366"/>
                    </a:lnTo>
                  </a:path>
                </a:pathLst>
              </a:custGeom>
              <a:noFill/>
              <a:ln w="2540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57" tIns="43928" rIns="87857" bIns="43928" numCol="1" anchor="t" anchorCtr="0" compatLnSpc="1">
                <a:prstTxWarp prst="textNoShape">
                  <a:avLst/>
                </a:prstTxWarp>
              </a:bodyPr>
              <a:lstStyle/>
              <a:p>
                <a:pPr defTabSz="878526">
                  <a:defRPr/>
                </a:pPr>
                <a:endParaRPr lang="en-US" sz="1764" kern="0">
                  <a:solidFill>
                    <a:srgbClr val="505050"/>
                  </a:solidFill>
                  <a:latin typeface="Segoe UI Semilight"/>
                </a:endParaRPr>
              </a:p>
            </p:txBody>
          </p:sp>
          <p:cxnSp>
            <p:nvCxnSpPr>
              <p:cNvPr id="227" name="Straight Connector 226">
                <a:extLst>
                  <a:ext uri="{FF2B5EF4-FFF2-40B4-BE49-F238E27FC236}">
                    <a16:creationId xmlns:a16="http://schemas.microsoft.com/office/drawing/2014/main" id="{C5B74F90-55B2-4714-A96C-CC3C17206116}"/>
                  </a:ext>
                </a:extLst>
              </p:cNvPr>
              <p:cNvCxnSpPr>
                <a:cxnSpLocks/>
              </p:cNvCxnSpPr>
              <p:nvPr/>
            </p:nvCxnSpPr>
            <p:spPr>
              <a:xfrm flipH="1">
                <a:off x="6281057" y="2875610"/>
                <a:ext cx="1500434" cy="0"/>
              </a:xfrm>
              <a:prstGeom prst="line">
                <a:avLst/>
              </a:prstGeom>
              <a:noFill/>
              <a:ln w="2540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grpSp>
        <p:nvGrpSpPr>
          <p:cNvPr id="232" name="Group 231">
            <a:extLst>
              <a:ext uri="{FF2B5EF4-FFF2-40B4-BE49-F238E27FC236}">
                <a16:creationId xmlns:a16="http://schemas.microsoft.com/office/drawing/2014/main" id="{B703E278-C1E6-4CBD-B6E3-2C8E92475AB0}"/>
              </a:ext>
            </a:extLst>
          </p:cNvPr>
          <p:cNvGrpSpPr/>
          <p:nvPr/>
        </p:nvGrpSpPr>
        <p:grpSpPr>
          <a:xfrm>
            <a:off x="3929015" y="5229422"/>
            <a:ext cx="5914929" cy="297454"/>
            <a:chOff x="3671682" y="5229423"/>
            <a:chExt cx="5914928" cy="297454"/>
          </a:xfrm>
        </p:grpSpPr>
        <p:sp>
          <p:nvSpPr>
            <p:cNvPr id="214" name="TextBox 213">
              <a:extLst>
                <a:ext uri="{FF2B5EF4-FFF2-40B4-BE49-F238E27FC236}">
                  <a16:creationId xmlns:a16="http://schemas.microsoft.com/office/drawing/2014/main" id="{573C22AC-E457-443B-BADA-736DF2B776C9}"/>
                </a:ext>
              </a:extLst>
            </p:cNvPr>
            <p:cNvSpPr txBox="1"/>
            <p:nvPr/>
          </p:nvSpPr>
          <p:spPr>
            <a:xfrm>
              <a:off x="3671682" y="5229423"/>
              <a:ext cx="1391150" cy="297454"/>
            </a:xfrm>
            <a:prstGeom prst="rect">
              <a:avLst/>
            </a:prstGeom>
            <a:noFill/>
          </p:spPr>
          <p:txBody>
            <a:bodyPr wrap="none" rtlCol="0">
              <a:spAutoFit/>
            </a:bodyPr>
            <a:lstStyle/>
            <a:p>
              <a:pPr algn="r"/>
              <a:r>
                <a:rPr lang="en-US" sz="1333">
                  <a:gradFill>
                    <a:gsLst>
                      <a:gs pos="100000">
                        <a:schemeClr val="tx1"/>
                      </a:gs>
                      <a:gs pos="0">
                        <a:schemeClr val="tx1"/>
                      </a:gs>
                    </a:gsLst>
                    <a:lin ang="5400000" scaled="0"/>
                  </a:gradFill>
                </a:rPr>
                <a:t>Edit server code</a:t>
              </a:r>
            </a:p>
          </p:txBody>
        </p:sp>
        <p:sp>
          <p:nvSpPr>
            <p:cNvPr id="215" name="TextBox 214">
              <a:extLst>
                <a:ext uri="{FF2B5EF4-FFF2-40B4-BE49-F238E27FC236}">
                  <a16:creationId xmlns:a16="http://schemas.microsoft.com/office/drawing/2014/main" id="{E96A08C0-6C9A-494F-97C2-6F48E879E8CF}"/>
                </a:ext>
              </a:extLst>
            </p:cNvPr>
            <p:cNvSpPr txBox="1"/>
            <p:nvPr/>
          </p:nvSpPr>
          <p:spPr>
            <a:xfrm>
              <a:off x="6704731" y="5229423"/>
              <a:ext cx="2881879" cy="297454"/>
            </a:xfrm>
            <a:prstGeom prst="rect">
              <a:avLst/>
            </a:prstGeom>
            <a:noFill/>
          </p:spPr>
          <p:txBody>
            <a:bodyPr wrap="none" rtlCol="0">
              <a:spAutoFit/>
            </a:bodyPr>
            <a:lstStyle/>
            <a:p>
              <a:r>
                <a:rPr lang="en-US" sz="1333">
                  <a:gradFill>
                    <a:gsLst>
                      <a:gs pos="100000">
                        <a:schemeClr val="tx1"/>
                      </a:gs>
                      <a:gs pos="0">
                        <a:schemeClr val="tx1"/>
                      </a:gs>
                    </a:gsLst>
                    <a:lin ang="5400000" scaled="0"/>
                  </a:gradFill>
                </a:rPr>
                <a:t>Restart node service, .NET build/run</a:t>
              </a:r>
            </a:p>
          </p:txBody>
        </p:sp>
        <p:grpSp>
          <p:nvGrpSpPr>
            <p:cNvPr id="228" name="Group 227">
              <a:extLst>
                <a:ext uri="{FF2B5EF4-FFF2-40B4-BE49-F238E27FC236}">
                  <a16:creationId xmlns:a16="http://schemas.microsoft.com/office/drawing/2014/main" id="{524046D1-8576-4376-8008-D6AE15F132E9}"/>
                </a:ext>
              </a:extLst>
            </p:cNvPr>
            <p:cNvGrpSpPr/>
            <p:nvPr/>
          </p:nvGrpSpPr>
          <p:grpSpPr>
            <a:xfrm>
              <a:off x="5138057" y="5318338"/>
              <a:ext cx="1500434" cy="119624"/>
              <a:chOff x="6281057" y="2781967"/>
              <a:chExt cx="1500434" cy="119624"/>
            </a:xfrm>
          </p:grpSpPr>
          <p:sp>
            <p:nvSpPr>
              <p:cNvPr id="229" name="Rectangle 3">
                <a:extLst>
                  <a:ext uri="{FF2B5EF4-FFF2-40B4-BE49-F238E27FC236}">
                    <a16:creationId xmlns:a16="http://schemas.microsoft.com/office/drawing/2014/main" id="{F7CB5C0B-59CA-4FA2-8923-3C44D47FDBDB}"/>
                  </a:ext>
                </a:extLst>
              </p:cNvPr>
              <p:cNvSpPr/>
              <p:nvPr/>
            </p:nvSpPr>
            <p:spPr bwMode="auto">
              <a:xfrm rot="2700000">
                <a:off x="7637040" y="2781967"/>
                <a:ext cx="119624" cy="119624"/>
              </a:xfrm>
              <a:custGeom>
                <a:avLst/>
                <a:gdLst>
                  <a:gd name="connsiteX0" fmla="*/ 0 w 371366"/>
                  <a:gd name="connsiteY0" fmla="*/ 0 h 371366"/>
                  <a:gd name="connsiteX1" fmla="*/ 371366 w 371366"/>
                  <a:gd name="connsiteY1" fmla="*/ 0 h 371366"/>
                  <a:gd name="connsiteX2" fmla="*/ 371366 w 371366"/>
                  <a:gd name="connsiteY2" fmla="*/ 371366 h 371366"/>
                  <a:gd name="connsiteX3" fmla="*/ 0 w 371366"/>
                  <a:gd name="connsiteY3" fmla="*/ 371366 h 371366"/>
                  <a:gd name="connsiteX4" fmla="*/ 0 w 371366"/>
                  <a:gd name="connsiteY4" fmla="*/ 0 h 371366"/>
                  <a:gd name="connsiteX0" fmla="*/ 0 w 371366"/>
                  <a:gd name="connsiteY0" fmla="*/ 371366 h 462806"/>
                  <a:gd name="connsiteX1" fmla="*/ 0 w 371366"/>
                  <a:gd name="connsiteY1" fmla="*/ 0 h 462806"/>
                  <a:gd name="connsiteX2" fmla="*/ 371366 w 371366"/>
                  <a:gd name="connsiteY2" fmla="*/ 0 h 462806"/>
                  <a:gd name="connsiteX3" fmla="*/ 371366 w 371366"/>
                  <a:gd name="connsiteY3" fmla="*/ 371366 h 462806"/>
                  <a:gd name="connsiteX4" fmla="*/ 91440 w 371366"/>
                  <a:gd name="connsiteY4" fmla="*/ 462806 h 462806"/>
                  <a:gd name="connsiteX0" fmla="*/ 0 w 371366"/>
                  <a:gd name="connsiteY0" fmla="*/ 0 h 462806"/>
                  <a:gd name="connsiteX1" fmla="*/ 371366 w 371366"/>
                  <a:gd name="connsiteY1" fmla="*/ 0 h 462806"/>
                  <a:gd name="connsiteX2" fmla="*/ 371366 w 371366"/>
                  <a:gd name="connsiteY2" fmla="*/ 371366 h 462806"/>
                  <a:gd name="connsiteX3" fmla="*/ 91440 w 371366"/>
                  <a:gd name="connsiteY3" fmla="*/ 462806 h 462806"/>
                  <a:gd name="connsiteX0" fmla="*/ 0 w 371366"/>
                  <a:gd name="connsiteY0" fmla="*/ 0 h 371366"/>
                  <a:gd name="connsiteX1" fmla="*/ 371366 w 371366"/>
                  <a:gd name="connsiteY1" fmla="*/ 0 h 371366"/>
                  <a:gd name="connsiteX2" fmla="*/ 371366 w 371366"/>
                  <a:gd name="connsiteY2" fmla="*/ 371366 h 371366"/>
                </a:gdLst>
                <a:ahLst/>
                <a:cxnLst>
                  <a:cxn ang="0">
                    <a:pos x="connsiteX0" y="connsiteY0"/>
                  </a:cxn>
                  <a:cxn ang="0">
                    <a:pos x="connsiteX1" y="connsiteY1"/>
                  </a:cxn>
                  <a:cxn ang="0">
                    <a:pos x="connsiteX2" y="connsiteY2"/>
                  </a:cxn>
                </a:cxnLst>
                <a:rect l="l" t="t" r="r" b="b"/>
                <a:pathLst>
                  <a:path w="371366" h="371366">
                    <a:moveTo>
                      <a:pt x="0" y="0"/>
                    </a:moveTo>
                    <a:lnTo>
                      <a:pt x="371366" y="0"/>
                    </a:lnTo>
                    <a:lnTo>
                      <a:pt x="371366" y="371366"/>
                    </a:lnTo>
                  </a:path>
                </a:pathLst>
              </a:custGeom>
              <a:noFill/>
              <a:ln w="2540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57" tIns="43928" rIns="87857" bIns="43928" numCol="1" anchor="t" anchorCtr="0" compatLnSpc="1">
                <a:prstTxWarp prst="textNoShape">
                  <a:avLst/>
                </a:prstTxWarp>
              </a:bodyPr>
              <a:lstStyle/>
              <a:p>
                <a:pPr defTabSz="878526">
                  <a:defRPr/>
                </a:pPr>
                <a:endParaRPr lang="en-US" sz="1764" kern="0">
                  <a:solidFill>
                    <a:srgbClr val="505050"/>
                  </a:solidFill>
                  <a:latin typeface="Segoe UI Semilight"/>
                </a:endParaRPr>
              </a:p>
            </p:txBody>
          </p:sp>
          <p:cxnSp>
            <p:nvCxnSpPr>
              <p:cNvPr id="230" name="Straight Connector 229">
                <a:extLst>
                  <a:ext uri="{FF2B5EF4-FFF2-40B4-BE49-F238E27FC236}">
                    <a16:creationId xmlns:a16="http://schemas.microsoft.com/office/drawing/2014/main" id="{EEAC0AD7-9D62-4E13-B9B3-8F5CAFDDC70D}"/>
                  </a:ext>
                </a:extLst>
              </p:cNvPr>
              <p:cNvCxnSpPr>
                <a:cxnSpLocks/>
              </p:cNvCxnSpPr>
              <p:nvPr/>
            </p:nvCxnSpPr>
            <p:spPr>
              <a:xfrm flipH="1">
                <a:off x="6281057" y="2841779"/>
                <a:ext cx="1500434" cy="0"/>
              </a:xfrm>
              <a:prstGeom prst="line">
                <a:avLst/>
              </a:prstGeom>
              <a:noFill/>
              <a:ln w="2540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sp useBgFill="1">
        <p:nvSpPr>
          <p:cNvPr id="265" name="Rectangle 264">
            <a:extLst>
              <a:ext uri="{FF2B5EF4-FFF2-40B4-BE49-F238E27FC236}">
                <a16:creationId xmlns:a16="http://schemas.microsoft.com/office/drawing/2014/main" id="{8CECC043-9187-4355-97B5-BA979A960A29}"/>
              </a:ext>
            </a:extLst>
          </p:cNvPr>
          <p:cNvSpPr/>
          <p:nvPr/>
        </p:nvSpPr>
        <p:spPr bwMode="auto">
          <a:xfrm rot="16200000">
            <a:off x="8877926" y="3762162"/>
            <a:ext cx="45719" cy="18961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pic>
        <p:nvPicPr>
          <p:cNvPr id="172" name="Picture 8" descr="Image result for Azure kubernetes icon">
            <a:extLst>
              <a:ext uri="{FF2B5EF4-FFF2-40B4-BE49-F238E27FC236}">
                <a16:creationId xmlns:a16="http://schemas.microsoft.com/office/drawing/2014/main" id="{8E633AA6-D7ED-4E3F-83FB-901850B808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5815" y="2297079"/>
            <a:ext cx="1573800" cy="1573800"/>
          </a:xfrm>
          <a:prstGeom prst="rect">
            <a:avLst/>
          </a:prstGeom>
          <a:noFill/>
          <a:extLst>
            <a:ext uri="{909E8E84-426E-40DD-AFC4-6F175D3DCCD1}">
              <a14:hiddenFill xmlns:a14="http://schemas.microsoft.com/office/drawing/2010/main">
                <a:solidFill>
                  <a:srgbClr val="FFFFFF"/>
                </a:solidFill>
              </a14:hiddenFill>
            </a:ext>
          </a:extLst>
        </p:spPr>
      </p:pic>
      <p:sp>
        <p:nvSpPr>
          <p:cNvPr id="174" name="Rectangle 173">
            <a:extLst>
              <a:ext uri="{FF2B5EF4-FFF2-40B4-BE49-F238E27FC236}">
                <a16:creationId xmlns:a16="http://schemas.microsoft.com/office/drawing/2014/main" id="{8F50FB2F-169A-49D7-AE91-2B27D0ECD535}"/>
              </a:ext>
            </a:extLst>
          </p:cNvPr>
          <p:cNvSpPr/>
          <p:nvPr/>
        </p:nvSpPr>
        <p:spPr>
          <a:xfrm>
            <a:off x="8326750" y="4113580"/>
            <a:ext cx="2302426" cy="369332"/>
          </a:xfrm>
          <a:prstGeom prst="rect">
            <a:avLst/>
          </a:prstGeom>
          <a:noFill/>
        </p:spPr>
        <p:txBody>
          <a:bodyPr wrap="none" lIns="91440" tIns="45720" rIns="91440" bIns="45720">
            <a:spAutoFit/>
          </a:bodyPr>
          <a:lstStyle/>
          <a:p>
            <a:pPr algn="ctr"/>
            <a:r>
              <a:rPr lang="en-US" sz="1800" b="0" cap="none" spc="0">
                <a:ln w="0"/>
                <a:solidFill>
                  <a:schemeClr val="accent1"/>
                </a:solidFill>
                <a:effectLst>
                  <a:outerShdw blurRad="38100" dist="25400" dir="5400000" algn="ctr" rotWithShape="0">
                    <a:srgbClr val="6E747A">
                      <a:alpha val="43000"/>
                    </a:srgbClr>
                  </a:outerShdw>
                </a:effectLst>
              </a:rPr>
              <a:t>AKS with Dev Spaces</a:t>
            </a:r>
          </a:p>
        </p:txBody>
      </p:sp>
      <p:sp>
        <p:nvSpPr>
          <p:cNvPr id="3" name="Arrow: Left-Right 2">
            <a:extLst>
              <a:ext uri="{FF2B5EF4-FFF2-40B4-BE49-F238E27FC236}">
                <a16:creationId xmlns:a16="http://schemas.microsoft.com/office/drawing/2014/main" id="{A8236954-F8BB-4AEC-8AD9-D8DCEE57FCCC}"/>
              </a:ext>
            </a:extLst>
          </p:cNvPr>
          <p:cNvSpPr/>
          <p:nvPr/>
        </p:nvSpPr>
        <p:spPr bwMode="auto">
          <a:xfrm>
            <a:off x="4642453" y="2841818"/>
            <a:ext cx="3175485" cy="553998"/>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75" name="TextBox 174">
            <a:extLst>
              <a:ext uri="{FF2B5EF4-FFF2-40B4-BE49-F238E27FC236}">
                <a16:creationId xmlns:a16="http://schemas.microsoft.com/office/drawing/2014/main" id="{76AA59AB-F672-4293-A31E-F0F7251EBB13}"/>
              </a:ext>
            </a:extLst>
          </p:cNvPr>
          <p:cNvSpPr txBox="1"/>
          <p:nvPr/>
        </p:nvSpPr>
        <p:spPr>
          <a:xfrm>
            <a:off x="4745051" y="2419687"/>
            <a:ext cx="3070036"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latin typeface="Times New Roman" panose="02020603050405020304" pitchFamily="18" charset="0"/>
              </a:rPr>
              <a:t>Iterate Fast, directly to Azure</a:t>
            </a:r>
          </a:p>
        </p:txBody>
      </p:sp>
    </p:spTree>
    <p:custDataLst>
      <p:tags r:id="rId1"/>
    </p:custDataLst>
    <p:extLst>
      <p:ext uri="{BB962C8B-B14F-4D97-AF65-F5344CB8AC3E}">
        <p14:creationId xmlns:p14="http://schemas.microsoft.com/office/powerpoint/2010/main" val="538250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C3CF2F-EDEC-451D-8371-5706FB262D3F}"/>
              </a:ext>
            </a:extLst>
          </p:cNvPr>
          <p:cNvSpPr>
            <a:spLocks noGrp="1"/>
          </p:cNvSpPr>
          <p:nvPr>
            <p:ph type="title"/>
          </p:nvPr>
        </p:nvSpPr>
        <p:spPr>
          <a:xfrm>
            <a:off x="585216" y="3033223"/>
            <a:ext cx="9144000" cy="498598"/>
          </a:xfrm>
        </p:spPr>
        <p:txBody>
          <a:bodyPr/>
          <a:lstStyle/>
          <a:p>
            <a:r>
              <a:rPr lang="en-US"/>
              <a:t>Demo: Azure Dev Space</a:t>
            </a:r>
          </a:p>
        </p:txBody>
      </p:sp>
      <p:sp>
        <p:nvSpPr>
          <p:cNvPr id="5" name="Text Placeholder 4">
            <a:extLst>
              <a:ext uri="{FF2B5EF4-FFF2-40B4-BE49-F238E27FC236}">
                <a16:creationId xmlns:a16="http://schemas.microsoft.com/office/drawing/2014/main" id="{978FA563-A3E3-49D1-9C37-B0A6FBF75F10}"/>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137659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Resources</a:t>
            </a:r>
          </a:p>
        </p:txBody>
      </p:sp>
      <p:sp>
        <p:nvSpPr>
          <p:cNvPr id="5" name="Text Placeholder 4"/>
          <p:cNvSpPr>
            <a:spLocks noGrp="1"/>
          </p:cNvSpPr>
          <p:nvPr>
            <p:ph type="body" sz="quarter" idx="10"/>
          </p:nvPr>
        </p:nvSpPr>
        <p:spPr>
          <a:xfrm>
            <a:off x="586390" y="1434370"/>
            <a:ext cx="11018520" cy="2757678"/>
          </a:xfrm>
        </p:spPr>
        <p:txBody>
          <a:bodyPr vert="horz" wrap="square" lIns="0" tIns="0" rIns="0" bIns="0" rtlCol="0" anchor="t">
            <a:spAutoFit/>
          </a:bodyPr>
          <a:lstStyle/>
          <a:p>
            <a:pPr marL="228600" indent="-228600">
              <a:buFont typeface="Wingdings" panose="05000000000000000000" pitchFamily="2" charset="2"/>
              <a:buChar char=""/>
            </a:pPr>
            <a:r>
              <a:rPr lang="en-US" dirty="0"/>
              <a:t>Dev Spaces Documentation: </a:t>
            </a:r>
            <a:r>
              <a:rPr lang="en-US" dirty="0">
                <a:hlinkClick r:id="rId3"/>
              </a:rPr>
              <a:t>https://docs.microsoft.com/en-us/azure/dev-spaces/</a:t>
            </a:r>
            <a:endParaRPr lang="en-US" dirty="0"/>
          </a:p>
          <a:p>
            <a:pPr marL="228600" indent="-228600">
              <a:buFont typeface="Wingdings" panose="05000000000000000000" pitchFamily="2" charset="2"/>
              <a:buChar char=""/>
            </a:pPr>
            <a:r>
              <a:rPr lang="en-US" dirty="0"/>
              <a:t>Quick Start: </a:t>
            </a:r>
            <a:r>
              <a:rPr lang="en-US" dirty="0">
                <a:hlinkClick r:id="rId4"/>
              </a:rPr>
              <a:t>https://docs.microsoft.com/en-us/azure/dev-spaces/quickstart-team-development</a:t>
            </a:r>
            <a:endParaRPr lang="en-US" dirty="0"/>
          </a:p>
          <a:p>
            <a:pPr marL="228600" indent="-228600">
              <a:buFont typeface="Wingdings" panose="05000000000000000000" pitchFamily="2" charset="2"/>
              <a:buChar char=""/>
            </a:pPr>
            <a:r>
              <a:rPr lang="en-US" dirty="0"/>
              <a:t>Sample Bike Sharing App: </a:t>
            </a:r>
            <a:r>
              <a:rPr lang="en-US" dirty="0">
                <a:hlinkClick r:id="rId5"/>
              </a:rPr>
              <a:t>https://github.com/Azure/dev-spaces/tree/master/samples/BikeSharingApp</a:t>
            </a:r>
            <a:endParaRPr lang="en-US" dirty="0"/>
          </a:p>
        </p:txBody>
      </p:sp>
    </p:spTree>
    <p:extLst>
      <p:ext uri="{BB962C8B-B14F-4D97-AF65-F5344CB8AC3E}">
        <p14:creationId xmlns:p14="http://schemas.microsoft.com/office/powerpoint/2010/main" val="813730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FEF9-FF8B-486C-AF2E-F8CE138C7447}"/>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54674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3.7"/>
</p:tagLst>
</file>

<file path=ppt/theme/theme1.xml><?xml version="1.0" encoding="utf-8"?>
<a:theme xmlns:a="http://schemas.openxmlformats.org/drawingml/2006/main" name="9-51120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2E4A4918-284C-46F1-9B54-9D50F959FD57}" vid="{8438846E-C0AC-46F0-B0D7-14635F94CE3B}"/>
    </a:ext>
  </a:extLst>
</a:theme>
</file>

<file path=ppt/theme/theme2.xml><?xml version="1.0" encoding="utf-8"?>
<a:theme xmlns:a="http://schemas.openxmlformats.org/drawingml/2006/main" name="9-51120_Microsoft_Ready_Template_Dark">
  <a:themeElements>
    <a:clrScheme name="Inspire + Ready Dark">
      <a:dk1>
        <a:srgbClr val="000000"/>
      </a:dk1>
      <a:lt1>
        <a:srgbClr val="FFFFFF"/>
      </a:lt1>
      <a:dk2>
        <a:srgbClr val="243A5E"/>
      </a:dk2>
      <a:lt2>
        <a:srgbClr val="E6E6E6"/>
      </a:lt2>
      <a:accent1>
        <a:srgbClr val="0078D4"/>
      </a:accent1>
      <a:accent2>
        <a:srgbClr val="50E6FF"/>
      </a:accent2>
      <a:accent3>
        <a:srgbClr val="9BF00B"/>
      </a:accent3>
      <a:accent4>
        <a:srgbClr val="FFB900"/>
      </a:accent4>
      <a:accent5>
        <a:srgbClr val="D2D2D2"/>
      </a:accent5>
      <a:accent6>
        <a:srgbClr val="505050"/>
      </a:accent6>
      <a:hlink>
        <a:srgbClr val="50E6FF"/>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2E4A4918-284C-46F1-9B54-9D50F959FD57}" vid="{EAF83236-8064-4DAD-87B8-9A528357680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0D33D227B90584FA4D8187E4746F0AD" ma:contentTypeVersion="4" ma:contentTypeDescription="Create a new document." ma:contentTypeScope="" ma:versionID="23695cf460d674f073ba868d9e933cfe">
  <xsd:schema xmlns:xsd="http://www.w3.org/2001/XMLSchema" xmlns:xs="http://www.w3.org/2001/XMLSchema" xmlns:p="http://schemas.microsoft.com/office/2006/metadata/properties" xmlns:ns2="acb9b2c3-900e-4a7d-b74c-78a5ba4cd415" xmlns:ns3="f6d38fef-b5ed-4eda-92b1-0965ab3b4716" targetNamespace="http://schemas.microsoft.com/office/2006/metadata/properties" ma:root="true" ma:fieldsID="0d89b2a29bb2ddeb1e2dbc609a213822" ns2:_="" ns3:_="">
    <xsd:import namespace="acb9b2c3-900e-4a7d-b74c-78a5ba4cd415"/>
    <xsd:import namespace="f6d38fef-b5ed-4eda-92b1-0965ab3b471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b9b2c3-900e-4a7d-b74c-78a5ba4cd4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6d38fef-b5ed-4eda-92b1-0965ab3b471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4978A5E-09CB-4D58-8A17-3FFF67C10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b9b2c3-900e-4a7d-b74c-78a5ba4cd415"/>
    <ds:schemaRef ds:uri="f6d38fef-b5ed-4eda-92b1-0965ab3b47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170</TotalTime>
  <Words>518</Words>
  <Application>Microsoft Office PowerPoint</Application>
  <PresentationFormat>Widescreen</PresentationFormat>
  <Paragraphs>61</Paragraphs>
  <Slides>8</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Consolas</vt:lpstr>
      <vt:lpstr>Segoe UI</vt:lpstr>
      <vt:lpstr>Segoe UI Semibold</vt:lpstr>
      <vt:lpstr>Segoe UI Semilight</vt:lpstr>
      <vt:lpstr>Times New Roman</vt:lpstr>
      <vt:lpstr>Wingdings</vt:lpstr>
      <vt:lpstr>9-51120_Microsoft_Ready_Template_Light</vt:lpstr>
      <vt:lpstr>9-51120_Microsoft_Ready_Template_Dark</vt:lpstr>
      <vt:lpstr>Azure Dev Spaces</vt:lpstr>
      <vt:lpstr>Azure Kubernetes Service Cluster</vt:lpstr>
      <vt:lpstr>Azure Dev Spaces</vt:lpstr>
      <vt:lpstr>Azure Dev Spaces</vt:lpstr>
      <vt:lpstr>Azure Dev Space Approach</vt:lpstr>
      <vt:lpstr>Demo: Azure Dev Space</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Harkirat Singh</dc:creator>
  <cp:lastModifiedBy>Ngan Menegay</cp:lastModifiedBy>
  <cp:revision>3</cp:revision>
  <dcterms:created xsi:type="dcterms:W3CDTF">2020-01-30T15:54:38Z</dcterms:created>
  <dcterms:modified xsi:type="dcterms:W3CDTF">2020-02-24T19:49:52Z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harksin@microsoft.com</vt:lpwstr>
  </property>
  <property fmtid="{D5CDD505-2E9C-101B-9397-08002B2CF9AE}" pid="5" name="MSIP_Label_f42aa342-8706-4288-bd11-ebb85995028c_SetDate">
    <vt:lpwstr>2020-02-03T22:06:22.4308202Z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d69a648f-99b3-45e4-a777-6a8a9f24cf27</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