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77" r:id="rId2"/>
    <p:sldId id="278" r:id="rId3"/>
    <p:sldId id="296" r:id="rId4"/>
    <p:sldId id="2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8A1A-E60C-4A6C-926C-52F437BD0496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35E553-50BC-4F44-960F-B99EF3D3E6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8A1A-E60C-4A6C-926C-52F437BD0496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E553-50BC-4F44-960F-B99EF3D3E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8A1A-E60C-4A6C-926C-52F437BD0496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E553-50BC-4F44-960F-B99EF3D3E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8A1A-E60C-4A6C-926C-52F437BD0496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E553-50BC-4F44-960F-B99EF3D3E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8A1A-E60C-4A6C-926C-52F437BD0496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E553-50BC-4F44-960F-B99EF3D3E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8A1A-E60C-4A6C-926C-52F437BD0496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E553-50BC-4F44-960F-B99EF3D3E6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8A1A-E60C-4A6C-926C-52F437BD0496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E553-50BC-4F44-960F-B99EF3D3E6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8A1A-E60C-4A6C-926C-52F437BD0496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E553-50BC-4F44-960F-B99EF3D3E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8A1A-E60C-4A6C-926C-52F437BD0496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E553-50BC-4F44-960F-B99EF3D3E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8A1A-E60C-4A6C-926C-52F437BD0496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E553-50BC-4F44-960F-B99EF3D3E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8A1A-E60C-4A6C-926C-52F437BD0496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E553-50BC-4F44-960F-B99EF3D3E6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BC8A1A-E60C-4A6C-926C-52F437BD0496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B35E553-50BC-4F44-960F-B99EF3D3E6A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spncricinf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3" y="6607832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05645" y="6616457"/>
            <a:ext cx="1749035" cy="207895"/>
            <a:chOff x="1063176" y="3526274"/>
            <a:chExt cx="3543300" cy="42116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063176" y="3526274"/>
              <a:ext cx="3543300" cy="41910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063176" y="3536277"/>
              <a:ext cx="3536950" cy="411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1194939" y="3645336"/>
              <a:ext cx="112713" cy="179388"/>
            </a:xfrm>
            <a:custGeom>
              <a:avLst/>
              <a:gdLst>
                <a:gd name="T0" fmla="*/ 35 w 143"/>
                <a:gd name="T1" fmla="*/ 199 h 226"/>
                <a:gd name="T2" fmla="*/ 49 w 143"/>
                <a:gd name="T3" fmla="*/ 199 h 226"/>
                <a:gd name="T4" fmla="*/ 74 w 143"/>
                <a:gd name="T5" fmla="*/ 198 h 226"/>
                <a:gd name="T6" fmla="*/ 97 w 143"/>
                <a:gd name="T7" fmla="*/ 186 h 226"/>
                <a:gd name="T8" fmla="*/ 107 w 143"/>
                <a:gd name="T9" fmla="*/ 161 h 226"/>
                <a:gd name="T10" fmla="*/ 100 w 143"/>
                <a:gd name="T11" fmla="*/ 137 h 226"/>
                <a:gd name="T12" fmla="*/ 77 w 143"/>
                <a:gd name="T13" fmla="*/ 126 h 226"/>
                <a:gd name="T14" fmla="*/ 35 w 143"/>
                <a:gd name="T15" fmla="*/ 125 h 226"/>
                <a:gd name="T16" fmla="*/ 47 w 143"/>
                <a:gd name="T17" fmla="*/ 27 h 226"/>
                <a:gd name="T18" fmla="*/ 37 w 143"/>
                <a:gd name="T19" fmla="*/ 27 h 226"/>
                <a:gd name="T20" fmla="*/ 57 w 143"/>
                <a:gd name="T21" fmla="*/ 98 h 226"/>
                <a:gd name="T22" fmla="*/ 88 w 143"/>
                <a:gd name="T23" fmla="*/ 91 h 226"/>
                <a:gd name="T24" fmla="*/ 103 w 143"/>
                <a:gd name="T25" fmla="*/ 72 h 226"/>
                <a:gd name="T26" fmla="*/ 103 w 143"/>
                <a:gd name="T27" fmla="*/ 46 h 226"/>
                <a:gd name="T28" fmla="*/ 88 w 143"/>
                <a:gd name="T29" fmla="*/ 31 h 226"/>
                <a:gd name="T30" fmla="*/ 68 w 143"/>
                <a:gd name="T31" fmla="*/ 27 h 226"/>
                <a:gd name="T32" fmla="*/ 61 w 143"/>
                <a:gd name="T33" fmla="*/ 0 h 226"/>
                <a:gd name="T34" fmla="*/ 88 w 143"/>
                <a:gd name="T35" fmla="*/ 3 h 226"/>
                <a:gd name="T36" fmla="*/ 114 w 143"/>
                <a:gd name="T37" fmla="*/ 10 h 226"/>
                <a:gd name="T38" fmla="*/ 133 w 143"/>
                <a:gd name="T39" fmla="*/ 27 h 226"/>
                <a:gd name="T40" fmla="*/ 141 w 143"/>
                <a:gd name="T41" fmla="*/ 57 h 226"/>
                <a:gd name="T42" fmla="*/ 133 w 143"/>
                <a:gd name="T43" fmla="*/ 87 h 226"/>
                <a:gd name="T44" fmla="*/ 115 w 143"/>
                <a:gd name="T45" fmla="*/ 102 h 226"/>
                <a:gd name="T46" fmla="*/ 100 w 143"/>
                <a:gd name="T47" fmla="*/ 110 h 226"/>
                <a:gd name="T48" fmla="*/ 131 w 143"/>
                <a:gd name="T49" fmla="*/ 128 h 226"/>
                <a:gd name="T50" fmla="*/ 143 w 143"/>
                <a:gd name="T51" fmla="*/ 163 h 226"/>
                <a:gd name="T52" fmla="*/ 134 w 143"/>
                <a:gd name="T53" fmla="*/ 195 h 226"/>
                <a:gd name="T54" fmla="*/ 110 w 143"/>
                <a:gd name="T55" fmla="*/ 216 h 226"/>
                <a:gd name="T56" fmla="*/ 76 w 143"/>
                <a:gd name="T57" fmla="*/ 225 h 226"/>
                <a:gd name="T58" fmla="*/ 46 w 143"/>
                <a:gd name="T59" fmla="*/ 226 h 226"/>
                <a:gd name="T60" fmla="*/ 16 w 143"/>
                <a:gd name="T61" fmla="*/ 225 h 226"/>
                <a:gd name="T62" fmla="*/ 0 w 143"/>
                <a:gd name="T63" fmla="*/ 225 h 226"/>
                <a:gd name="T64" fmla="*/ 5 w 143"/>
                <a:gd name="T65" fmla="*/ 3 h 226"/>
                <a:gd name="T66" fmla="*/ 27 w 143"/>
                <a:gd name="T67" fmla="*/ 2 h 226"/>
                <a:gd name="T68" fmla="*/ 53 w 143"/>
                <a:gd name="T69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" h="226">
                  <a:moveTo>
                    <a:pt x="35" y="125"/>
                  </a:moveTo>
                  <a:lnTo>
                    <a:pt x="35" y="199"/>
                  </a:lnTo>
                  <a:lnTo>
                    <a:pt x="39" y="199"/>
                  </a:lnTo>
                  <a:lnTo>
                    <a:pt x="49" y="199"/>
                  </a:lnTo>
                  <a:lnTo>
                    <a:pt x="58" y="199"/>
                  </a:lnTo>
                  <a:lnTo>
                    <a:pt x="74" y="198"/>
                  </a:lnTo>
                  <a:lnTo>
                    <a:pt x="88" y="194"/>
                  </a:lnTo>
                  <a:lnTo>
                    <a:pt x="97" y="186"/>
                  </a:lnTo>
                  <a:lnTo>
                    <a:pt x="104" y="175"/>
                  </a:lnTo>
                  <a:lnTo>
                    <a:pt x="107" y="161"/>
                  </a:lnTo>
                  <a:lnTo>
                    <a:pt x="106" y="148"/>
                  </a:lnTo>
                  <a:lnTo>
                    <a:pt x="100" y="137"/>
                  </a:lnTo>
                  <a:lnTo>
                    <a:pt x="91" y="130"/>
                  </a:lnTo>
                  <a:lnTo>
                    <a:pt x="77" y="126"/>
                  </a:lnTo>
                  <a:lnTo>
                    <a:pt x="57" y="125"/>
                  </a:lnTo>
                  <a:lnTo>
                    <a:pt x="35" y="125"/>
                  </a:lnTo>
                  <a:close/>
                  <a:moveTo>
                    <a:pt x="60" y="27"/>
                  </a:moveTo>
                  <a:lnTo>
                    <a:pt x="47" y="27"/>
                  </a:lnTo>
                  <a:lnTo>
                    <a:pt x="39" y="27"/>
                  </a:lnTo>
                  <a:lnTo>
                    <a:pt x="37" y="27"/>
                  </a:lnTo>
                  <a:lnTo>
                    <a:pt x="35" y="98"/>
                  </a:lnTo>
                  <a:lnTo>
                    <a:pt x="57" y="98"/>
                  </a:lnTo>
                  <a:lnTo>
                    <a:pt x="74" y="96"/>
                  </a:lnTo>
                  <a:lnTo>
                    <a:pt x="88" y="91"/>
                  </a:lnTo>
                  <a:lnTo>
                    <a:pt x="97" y="83"/>
                  </a:lnTo>
                  <a:lnTo>
                    <a:pt x="103" y="72"/>
                  </a:lnTo>
                  <a:lnTo>
                    <a:pt x="104" y="60"/>
                  </a:lnTo>
                  <a:lnTo>
                    <a:pt x="103" y="46"/>
                  </a:lnTo>
                  <a:lnTo>
                    <a:pt x="96" y="37"/>
                  </a:lnTo>
                  <a:lnTo>
                    <a:pt x="88" y="31"/>
                  </a:lnTo>
                  <a:lnTo>
                    <a:pt x="77" y="29"/>
                  </a:lnTo>
                  <a:lnTo>
                    <a:pt x="68" y="27"/>
                  </a:lnTo>
                  <a:lnTo>
                    <a:pt x="60" y="27"/>
                  </a:lnTo>
                  <a:close/>
                  <a:moveTo>
                    <a:pt x="61" y="0"/>
                  </a:moveTo>
                  <a:lnTo>
                    <a:pt x="74" y="2"/>
                  </a:lnTo>
                  <a:lnTo>
                    <a:pt x="88" y="3"/>
                  </a:lnTo>
                  <a:lnTo>
                    <a:pt x="100" y="6"/>
                  </a:lnTo>
                  <a:lnTo>
                    <a:pt x="114" y="10"/>
                  </a:lnTo>
                  <a:lnTo>
                    <a:pt x="124" y="17"/>
                  </a:lnTo>
                  <a:lnTo>
                    <a:pt x="133" y="27"/>
                  </a:lnTo>
                  <a:lnTo>
                    <a:pt x="138" y="40"/>
                  </a:lnTo>
                  <a:lnTo>
                    <a:pt x="141" y="57"/>
                  </a:lnTo>
                  <a:lnTo>
                    <a:pt x="138" y="75"/>
                  </a:lnTo>
                  <a:lnTo>
                    <a:pt x="133" y="87"/>
                  </a:lnTo>
                  <a:lnTo>
                    <a:pt x="124" y="96"/>
                  </a:lnTo>
                  <a:lnTo>
                    <a:pt x="115" y="102"/>
                  </a:lnTo>
                  <a:lnTo>
                    <a:pt x="107" y="106"/>
                  </a:lnTo>
                  <a:lnTo>
                    <a:pt x="100" y="110"/>
                  </a:lnTo>
                  <a:lnTo>
                    <a:pt x="118" y="115"/>
                  </a:lnTo>
                  <a:lnTo>
                    <a:pt x="131" y="128"/>
                  </a:lnTo>
                  <a:lnTo>
                    <a:pt x="139" y="144"/>
                  </a:lnTo>
                  <a:lnTo>
                    <a:pt x="143" y="163"/>
                  </a:lnTo>
                  <a:lnTo>
                    <a:pt x="141" y="180"/>
                  </a:lnTo>
                  <a:lnTo>
                    <a:pt x="134" y="195"/>
                  </a:lnTo>
                  <a:lnTo>
                    <a:pt x="123" y="207"/>
                  </a:lnTo>
                  <a:lnTo>
                    <a:pt x="110" y="216"/>
                  </a:lnTo>
                  <a:lnTo>
                    <a:pt x="93" y="221"/>
                  </a:lnTo>
                  <a:lnTo>
                    <a:pt x="76" y="225"/>
                  </a:lnTo>
                  <a:lnTo>
                    <a:pt x="57" y="226"/>
                  </a:lnTo>
                  <a:lnTo>
                    <a:pt x="46" y="226"/>
                  </a:lnTo>
                  <a:lnTo>
                    <a:pt x="31" y="226"/>
                  </a:lnTo>
                  <a:lnTo>
                    <a:pt x="16" y="225"/>
                  </a:lnTo>
                  <a:lnTo>
                    <a:pt x="5" y="225"/>
                  </a:lnTo>
                  <a:lnTo>
                    <a:pt x="0" y="225"/>
                  </a:lnTo>
                  <a:lnTo>
                    <a:pt x="3" y="3"/>
                  </a:lnTo>
                  <a:lnTo>
                    <a:pt x="5" y="3"/>
                  </a:lnTo>
                  <a:lnTo>
                    <a:pt x="15" y="2"/>
                  </a:lnTo>
                  <a:lnTo>
                    <a:pt x="27" y="2"/>
                  </a:lnTo>
                  <a:lnTo>
                    <a:pt x="41" y="2"/>
                  </a:lnTo>
                  <a:lnTo>
                    <a:pt x="53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1336226" y="3692961"/>
              <a:ext cx="122238" cy="133350"/>
            </a:xfrm>
            <a:custGeom>
              <a:avLst/>
              <a:gdLst>
                <a:gd name="T0" fmla="*/ 69 w 154"/>
                <a:gd name="T1" fmla="*/ 89 h 168"/>
                <a:gd name="T2" fmla="*/ 42 w 154"/>
                <a:gd name="T3" fmla="*/ 101 h 168"/>
                <a:gd name="T4" fmla="*/ 32 w 154"/>
                <a:gd name="T5" fmla="*/ 122 h 168"/>
                <a:gd name="T6" fmla="*/ 44 w 154"/>
                <a:gd name="T7" fmla="*/ 142 h 168"/>
                <a:gd name="T8" fmla="*/ 69 w 154"/>
                <a:gd name="T9" fmla="*/ 142 h 168"/>
                <a:gd name="T10" fmla="*/ 89 w 154"/>
                <a:gd name="T11" fmla="*/ 124 h 168"/>
                <a:gd name="T12" fmla="*/ 79 w 154"/>
                <a:gd name="T13" fmla="*/ 0 h 168"/>
                <a:gd name="T14" fmla="*/ 105 w 154"/>
                <a:gd name="T15" fmla="*/ 7 h 168"/>
                <a:gd name="T16" fmla="*/ 121 w 154"/>
                <a:gd name="T17" fmla="*/ 28 h 168"/>
                <a:gd name="T18" fmla="*/ 121 w 154"/>
                <a:gd name="T19" fmla="*/ 126 h 168"/>
                <a:gd name="T20" fmla="*/ 123 w 154"/>
                <a:gd name="T21" fmla="*/ 137 h 168"/>
                <a:gd name="T22" fmla="*/ 125 w 154"/>
                <a:gd name="T23" fmla="*/ 142 h 168"/>
                <a:gd name="T24" fmla="*/ 132 w 154"/>
                <a:gd name="T25" fmla="*/ 143 h 168"/>
                <a:gd name="T26" fmla="*/ 139 w 154"/>
                <a:gd name="T27" fmla="*/ 141 h 168"/>
                <a:gd name="T28" fmla="*/ 154 w 154"/>
                <a:gd name="T29" fmla="*/ 156 h 168"/>
                <a:gd name="T30" fmla="*/ 128 w 154"/>
                <a:gd name="T31" fmla="*/ 168 h 168"/>
                <a:gd name="T32" fmla="*/ 109 w 154"/>
                <a:gd name="T33" fmla="*/ 166 h 168"/>
                <a:gd name="T34" fmla="*/ 94 w 154"/>
                <a:gd name="T35" fmla="*/ 156 h 168"/>
                <a:gd name="T36" fmla="*/ 79 w 154"/>
                <a:gd name="T37" fmla="*/ 157 h 168"/>
                <a:gd name="T38" fmla="*/ 47 w 154"/>
                <a:gd name="T39" fmla="*/ 168 h 168"/>
                <a:gd name="T40" fmla="*/ 17 w 154"/>
                <a:gd name="T41" fmla="*/ 161 h 168"/>
                <a:gd name="T42" fmla="*/ 2 w 154"/>
                <a:gd name="T43" fmla="*/ 138 h 168"/>
                <a:gd name="T44" fmla="*/ 2 w 154"/>
                <a:gd name="T45" fmla="*/ 105 h 168"/>
                <a:gd name="T46" fmla="*/ 24 w 154"/>
                <a:gd name="T47" fmla="*/ 82 h 168"/>
                <a:gd name="T48" fmla="*/ 65 w 154"/>
                <a:gd name="T49" fmla="*/ 69 h 168"/>
                <a:gd name="T50" fmla="*/ 90 w 154"/>
                <a:gd name="T51" fmla="*/ 61 h 168"/>
                <a:gd name="T52" fmla="*/ 90 w 154"/>
                <a:gd name="T53" fmla="*/ 53 h 168"/>
                <a:gd name="T54" fmla="*/ 90 w 154"/>
                <a:gd name="T55" fmla="*/ 50 h 168"/>
                <a:gd name="T56" fmla="*/ 85 w 154"/>
                <a:gd name="T57" fmla="*/ 31 h 168"/>
                <a:gd name="T58" fmla="*/ 70 w 154"/>
                <a:gd name="T59" fmla="*/ 27 h 168"/>
                <a:gd name="T60" fmla="*/ 51 w 154"/>
                <a:gd name="T61" fmla="*/ 31 h 168"/>
                <a:gd name="T62" fmla="*/ 25 w 154"/>
                <a:gd name="T63" fmla="*/ 49 h 168"/>
                <a:gd name="T64" fmla="*/ 27 w 154"/>
                <a:gd name="T65" fmla="*/ 16 h 168"/>
                <a:gd name="T66" fmla="*/ 63 w 154"/>
                <a:gd name="T67" fmla="*/ 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168">
                  <a:moveTo>
                    <a:pt x="90" y="85"/>
                  </a:moveTo>
                  <a:lnTo>
                    <a:pt x="69" y="89"/>
                  </a:lnTo>
                  <a:lnTo>
                    <a:pt x="52" y="95"/>
                  </a:lnTo>
                  <a:lnTo>
                    <a:pt x="42" y="101"/>
                  </a:lnTo>
                  <a:lnTo>
                    <a:pt x="35" y="110"/>
                  </a:lnTo>
                  <a:lnTo>
                    <a:pt x="32" y="122"/>
                  </a:lnTo>
                  <a:lnTo>
                    <a:pt x="35" y="134"/>
                  </a:lnTo>
                  <a:lnTo>
                    <a:pt x="44" y="142"/>
                  </a:lnTo>
                  <a:lnTo>
                    <a:pt x="56" y="145"/>
                  </a:lnTo>
                  <a:lnTo>
                    <a:pt x="69" y="142"/>
                  </a:lnTo>
                  <a:lnTo>
                    <a:pt x="79" y="135"/>
                  </a:lnTo>
                  <a:lnTo>
                    <a:pt x="89" y="124"/>
                  </a:lnTo>
                  <a:lnTo>
                    <a:pt x="90" y="85"/>
                  </a:lnTo>
                  <a:close/>
                  <a:moveTo>
                    <a:pt x="79" y="0"/>
                  </a:moveTo>
                  <a:lnTo>
                    <a:pt x="93" y="1"/>
                  </a:lnTo>
                  <a:lnTo>
                    <a:pt x="105" y="7"/>
                  </a:lnTo>
                  <a:lnTo>
                    <a:pt x="115" y="16"/>
                  </a:lnTo>
                  <a:lnTo>
                    <a:pt x="121" y="28"/>
                  </a:lnTo>
                  <a:lnTo>
                    <a:pt x="123" y="43"/>
                  </a:lnTo>
                  <a:lnTo>
                    <a:pt x="121" y="126"/>
                  </a:lnTo>
                  <a:lnTo>
                    <a:pt x="121" y="131"/>
                  </a:lnTo>
                  <a:lnTo>
                    <a:pt x="123" y="137"/>
                  </a:lnTo>
                  <a:lnTo>
                    <a:pt x="124" y="139"/>
                  </a:lnTo>
                  <a:lnTo>
                    <a:pt x="125" y="142"/>
                  </a:lnTo>
                  <a:lnTo>
                    <a:pt x="128" y="143"/>
                  </a:lnTo>
                  <a:lnTo>
                    <a:pt x="132" y="143"/>
                  </a:lnTo>
                  <a:lnTo>
                    <a:pt x="136" y="143"/>
                  </a:lnTo>
                  <a:lnTo>
                    <a:pt x="139" y="141"/>
                  </a:lnTo>
                  <a:lnTo>
                    <a:pt x="144" y="139"/>
                  </a:lnTo>
                  <a:lnTo>
                    <a:pt x="154" y="156"/>
                  </a:lnTo>
                  <a:lnTo>
                    <a:pt x="140" y="164"/>
                  </a:lnTo>
                  <a:lnTo>
                    <a:pt x="128" y="168"/>
                  </a:lnTo>
                  <a:lnTo>
                    <a:pt x="119" y="168"/>
                  </a:lnTo>
                  <a:lnTo>
                    <a:pt x="109" y="166"/>
                  </a:lnTo>
                  <a:lnTo>
                    <a:pt x="101" y="162"/>
                  </a:lnTo>
                  <a:lnTo>
                    <a:pt x="94" y="156"/>
                  </a:lnTo>
                  <a:lnTo>
                    <a:pt x="93" y="145"/>
                  </a:lnTo>
                  <a:lnTo>
                    <a:pt x="79" y="157"/>
                  </a:lnTo>
                  <a:lnTo>
                    <a:pt x="65" y="165"/>
                  </a:lnTo>
                  <a:lnTo>
                    <a:pt x="47" y="168"/>
                  </a:lnTo>
                  <a:lnTo>
                    <a:pt x="31" y="166"/>
                  </a:lnTo>
                  <a:lnTo>
                    <a:pt x="17" y="161"/>
                  </a:lnTo>
                  <a:lnTo>
                    <a:pt x="8" y="151"/>
                  </a:lnTo>
                  <a:lnTo>
                    <a:pt x="2" y="138"/>
                  </a:lnTo>
                  <a:lnTo>
                    <a:pt x="0" y="122"/>
                  </a:lnTo>
                  <a:lnTo>
                    <a:pt x="2" y="105"/>
                  </a:lnTo>
                  <a:lnTo>
                    <a:pt x="10" y="92"/>
                  </a:lnTo>
                  <a:lnTo>
                    <a:pt x="24" y="82"/>
                  </a:lnTo>
                  <a:lnTo>
                    <a:pt x="43" y="74"/>
                  </a:lnTo>
                  <a:lnTo>
                    <a:pt x="65" y="69"/>
                  </a:lnTo>
                  <a:lnTo>
                    <a:pt x="90" y="63"/>
                  </a:lnTo>
                  <a:lnTo>
                    <a:pt x="90" y="61"/>
                  </a:lnTo>
                  <a:lnTo>
                    <a:pt x="90" y="58"/>
                  </a:lnTo>
                  <a:lnTo>
                    <a:pt x="90" y="53"/>
                  </a:lnTo>
                  <a:lnTo>
                    <a:pt x="90" y="51"/>
                  </a:lnTo>
                  <a:lnTo>
                    <a:pt x="90" y="50"/>
                  </a:lnTo>
                  <a:lnTo>
                    <a:pt x="89" y="39"/>
                  </a:lnTo>
                  <a:lnTo>
                    <a:pt x="85" y="31"/>
                  </a:lnTo>
                  <a:lnTo>
                    <a:pt x="78" y="27"/>
                  </a:lnTo>
                  <a:lnTo>
                    <a:pt x="70" y="27"/>
                  </a:lnTo>
                  <a:lnTo>
                    <a:pt x="60" y="27"/>
                  </a:lnTo>
                  <a:lnTo>
                    <a:pt x="51" y="31"/>
                  </a:lnTo>
                  <a:lnTo>
                    <a:pt x="39" y="38"/>
                  </a:lnTo>
                  <a:lnTo>
                    <a:pt x="25" y="49"/>
                  </a:lnTo>
                  <a:lnTo>
                    <a:pt x="9" y="30"/>
                  </a:lnTo>
                  <a:lnTo>
                    <a:pt x="27" y="16"/>
                  </a:lnTo>
                  <a:lnTo>
                    <a:pt x="44" y="7"/>
                  </a:lnTo>
                  <a:lnTo>
                    <a:pt x="63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1477514" y="3696136"/>
              <a:ext cx="106363" cy="130175"/>
            </a:xfrm>
            <a:custGeom>
              <a:avLst/>
              <a:gdLst>
                <a:gd name="T0" fmla="*/ 2 w 134"/>
                <a:gd name="T1" fmla="*/ 0 h 164"/>
                <a:gd name="T2" fmla="*/ 34 w 134"/>
                <a:gd name="T3" fmla="*/ 0 h 164"/>
                <a:gd name="T4" fmla="*/ 33 w 134"/>
                <a:gd name="T5" fmla="*/ 110 h 164"/>
                <a:gd name="T6" fmla="*/ 35 w 134"/>
                <a:gd name="T7" fmla="*/ 120 h 164"/>
                <a:gd name="T8" fmla="*/ 39 w 134"/>
                <a:gd name="T9" fmla="*/ 129 h 164"/>
                <a:gd name="T10" fmla="*/ 47 w 134"/>
                <a:gd name="T11" fmla="*/ 133 h 164"/>
                <a:gd name="T12" fmla="*/ 58 w 134"/>
                <a:gd name="T13" fmla="*/ 135 h 164"/>
                <a:gd name="T14" fmla="*/ 73 w 134"/>
                <a:gd name="T15" fmla="*/ 131 h 164"/>
                <a:gd name="T16" fmla="*/ 87 w 134"/>
                <a:gd name="T17" fmla="*/ 123 h 164"/>
                <a:gd name="T18" fmla="*/ 99 w 134"/>
                <a:gd name="T19" fmla="*/ 110 h 164"/>
                <a:gd name="T20" fmla="*/ 100 w 134"/>
                <a:gd name="T21" fmla="*/ 0 h 164"/>
                <a:gd name="T22" fmla="*/ 134 w 134"/>
                <a:gd name="T23" fmla="*/ 0 h 164"/>
                <a:gd name="T24" fmla="*/ 133 w 134"/>
                <a:gd name="T25" fmla="*/ 161 h 164"/>
                <a:gd name="T26" fmla="*/ 100 w 134"/>
                <a:gd name="T27" fmla="*/ 161 h 164"/>
                <a:gd name="T28" fmla="*/ 102 w 134"/>
                <a:gd name="T29" fmla="*/ 150 h 164"/>
                <a:gd name="T30" fmla="*/ 102 w 134"/>
                <a:gd name="T31" fmla="*/ 141 h 164"/>
                <a:gd name="T32" fmla="*/ 102 w 134"/>
                <a:gd name="T33" fmla="*/ 135 h 164"/>
                <a:gd name="T34" fmla="*/ 89 w 134"/>
                <a:gd name="T35" fmla="*/ 147 h 164"/>
                <a:gd name="T36" fmla="*/ 77 w 134"/>
                <a:gd name="T37" fmla="*/ 156 h 164"/>
                <a:gd name="T38" fmla="*/ 62 w 134"/>
                <a:gd name="T39" fmla="*/ 162 h 164"/>
                <a:gd name="T40" fmla="*/ 47 w 134"/>
                <a:gd name="T41" fmla="*/ 164 h 164"/>
                <a:gd name="T42" fmla="*/ 29 w 134"/>
                <a:gd name="T43" fmla="*/ 162 h 164"/>
                <a:gd name="T44" fmla="*/ 15 w 134"/>
                <a:gd name="T45" fmla="*/ 156 h 164"/>
                <a:gd name="T46" fmla="*/ 6 w 134"/>
                <a:gd name="T47" fmla="*/ 145 h 164"/>
                <a:gd name="T48" fmla="*/ 2 w 134"/>
                <a:gd name="T49" fmla="*/ 131 h 164"/>
                <a:gd name="T50" fmla="*/ 0 w 134"/>
                <a:gd name="T51" fmla="*/ 116 h 164"/>
                <a:gd name="T52" fmla="*/ 2 w 134"/>
                <a:gd name="T5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164">
                  <a:moveTo>
                    <a:pt x="2" y="0"/>
                  </a:moveTo>
                  <a:lnTo>
                    <a:pt x="34" y="0"/>
                  </a:lnTo>
                  <a:lnTo>
                    <a:pt x="33" y="110"/>
                  </a:lnTo>
                  <a:lnTo>
                    <a:pt x="35" y="120"/>
                  </a:lnTo>
                  <a:lnTo>
                    <a:pt x="39" y="129"/>
                  </a:lnTo>
                  <a:lnTo>
                    <a:pt x="47" y="133"/>
                  </a:lnTo>
                  <a:lnTo>
                    <a:pt x="58" y="135"/>
                  </a:lnTo>
                  <a:lnTo>
                    <a:pt x="73" y="131"/>
                  </a:lnTo>
                  <a:lnTo>
                    <a:pt x="87" y="123"/>
                  </a:lnTo>
                  <a:lnTo>
                    <a:pt x="99" y="110"/>
                  </a:lnTo>
                  <a:lnTo>
                    <a:pt x="100" y="0"/>
                  </a:lnTo>
                  <a:lnTo>
                    <a:pt x="134" y="0"/>
                  </a:lnTo>
                  <a:lnTo>
                    <a:pt x="133" y="161"/>
                  </a:lnTo>
                  <a:lnTo>
                    <a:pt x="100" y="161"/>
                  </a:lnTo>
                  <a:lnTo>
                    <a:pt x="102" y="150"/>
                  </a:lnTo>
                  <a:lnTo>
                    <a:pt x="102" y="141"/>
                  </a:lnTo>
                  <a:lnTo>
                    <a:pt x="102" y="135"/>
                  </a:lnTo>
                  <a:lnTo>
                    <a:pt x="89" y="147"/>
                  </a:lnTo>
                  <a:lnTo>
                    <a:pt x="77" y="156"/>
                  </a:lnTo>
                  <a:lnTo>
                    <a:pt x="62" y="162"/>
                  </a:lnTo>
                  <a:lnTo>
                    <a:pt x="47" y="164"/>
                  </a:lnTo>
                  <a:lnTo>
                    <a:pt x="29" y="162"/>
                  </a:lnTo>
                  <a:lnTo>
                    <a:pt x="15" y="156"/>
                  </a:lnTo>
                  <a:lnTo>
                    <a:pt x="6" y="145"/>
                  </a:lnTo>
                  <a:lnTo>
                    <a:pt x="2" y="131"/>
                  </a:lnTo>
                  <a:lnTo>
                    <a:pt x="0" y="1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1625151" y="3632636"/>
              <a:ext cx="106363" cy="192088"/>
            </a:xfrm>
            <a:custGeom>
              <a:avLst/>
              <a:gdLst>
                <a:gd name="T0" fmla="*/ 3 w 134"/>
                <a:gd name="T1" fmla="*/ 0 h 241"/>
                <a:gd name="T2" fmla="*/ 35 w 134"/>
                <a:gd name="T3" fmla="*/ 0 h 241"/>
                <a:gd name="T4" fmla="*/ 35 w 134"/>
                <a:gd name="T5" fmla="*/ 51 h 241"/>
                <a:gd name="T6" fmla="*/ 34 w 134"/>
                <a:gd name="T7" fmla="*/ 104 h 241"/>
                <a:gd name="T8" fmla="*/ 49 w 134"/>
                <a:gd name="T9" fmla="*/ 91 h 241"/>
                <a:gd name="T10" fmla="*/ 67 w 134"/>
                <a:gd name="T11" fmla="*/ 80 h 241"/>
                <a:gd name="T12" fmla="*/ 88 w 134"/>
                <a:gd name="T13" fmla="*/ 76 h 241"/>
                <a:gd name="T14" fmla="*/ 105 w 134"/>
                <a:gd name="T15" fmla="*/ 79 h 241"/>
                <a:gd name="T16" fmla="*/ 118 w 134"/>
                <a:gd name="T17" fmla="*/ 84 h 241"/>
                <a:gd name="T18" fmla="*/ 127 w 134"/>
                <a:gd name="T19" fmla="*/ 95 h 241"/>
                <a:gd name="T20" fmla="*/ 132 w 134"/>
                <a:gd name="T21" fmla="*/ 108 h 241"/>
                <a:gd name="T22" fmla="*/ 134 w 134"/>
                <a:gd name="T23" fmla="*/ 126 h 241"/>
                <a:gd name="T24" fmla="*/ 134 w 134"/>
                <a:gd name="T25" fmla="*/ 241 h 241"/>
                <a:gd name="T26" fmla="*/ 100 w 134"/>
                <a:gd name="T27" fmla="*/ 241 h 241"/>
                <a:gd name="T28" fmla="*/ 100 w 134"/>
                <a:gd name="T29" fmla="*/ 129 h 241"/>
                <a:gd name="T30" fmla="*/ 99 w 134"/>
                <a:gd name="T31" fmla="*/ 119 h 241"/>
                <a:gd name="T32" fmla="*/ 95 w 134"/>
                <a:gd name="T33" fmla="*/ 111 h 241"/>
                <a:gd name="T34" fmla="*/ 86 w 134"/>
                <a:gd name="T35" fmla="*/ 107 h 241"/>
                <a:gd name="T36" fmla="*/ 76 w 134"/>
                <a:gd name="T37" fmla="*/ 106 h 241"/>
                <a:gd name="T38" fmla="*/ 61 w 134"/>
                <a:gd name="T39" fmla="*/ 110 h 241"/>
                <a:gd name="T40" fmla="*/ 46 w 134"/>
                <a:gd name="T41" fmla="*/ 119 h 241"/>
                <a:gd name="T42" fmla="*/ 35 w 134"/>
                <a:gd name="T43" fmla="*/ 131 h 241"/>
                <a:gd name="T44" fmla="*/ 34 w 134"/>
                <a:gd name="T45" fmla="*/ 241 h 241"/>
                <a:gd name="T46" fmla="*/ 0 w 134"/>
                <a:gd name="T47" fmla="*/ 241 h 241"/>
                <a:gd name="T48" fmla="*/ 3 w 134"/>
                <a:gd name="T4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4" h="241">
                  <a:moveTo>
                    <a:pt x="3" y="0"/>
                  </a:moveTo>
                  <a:lnTo>
                    <a:pt x="35" y="0"/>
                  </a:lnTo>
                  <a:lnTo>
                    <a:pt x="35" y="51"/>
                  </a:lnTo>
                  <a:lnTo>
                    <a:pt x="34" y="104"/>
                  </a:lnTo>
                  <a:lnTo>
                    <a:pt x="49" y="91"/>
                  </a:lnTo>
                  <a:lnTo>
                    <a:pt x="67" y="80"/>
                  </a:lnTo>
                  <a:lnTo>
                    <a:pt x="88" y="76"/>
                  </a:lnTo>
                  <a:lnTo>
                    <a:pt x="105" y="79"/>
                  </a:lnTo>
                  <a:lnTo>
                    <a:pt x="118" y="84"/>
                  </a:lnTo>
                  <a:lnTo>
                    <a:pt x="127" y="95"/>
                  </a:lnTo>
                  <a:lnTo>
                    <a:pt x="132" y="108"/>
                  </a:lnTo>
                  <a:lnTo>
                    <a:pt x="134" y="126"/>
                  </a:lnTo>
                  <a:lnTo>
                    <a:pt x="134" y="241"/>
                  </a:lnTo>
                  <a:lnTo>
                    <a:pt x="100" y="241"/>
                  </a:lnTo>
                  <a:lnTo>
                    <a:pt x="100" y="129"/>
                  </a:lnTo>
                  <a:lnTo>
                    <a:pt x="99" y="119"/>
                  </a:lnTo>
                  <a:lnTo>
                    <a:pt x="95" y="111"/>
                  </a:lnTo>
                  <a:lnTo>
                    <a:pt x="86" y="107"/>
                  </a:lnTo>
                  <a:lnTo>
                    <a:pt x="76" y="106"/>
                  </a:lnTo>
                  <a:lnTo>
                    <a:pt x="61" y="110"/>
                  </a:lnTo>
                  <a:lnTo>
                    <a:pt x="46" y="119"/>
                  </a:lnTo>
                  <a:lnTo>
                    <a:pt x="35" y="131"/>
                  </a:lnTo>
                  <a:lnTo>
                    <a:pt x="34" y="241"/>
                  </a:lnTo>
                  <a:lnTo>
                    <a:pt x="0" y="2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1763264" y="3692961"/>
              <a:ext cx="120650" cy="133350"/>
            </a:xfrm>
            <a:custGeom>
              <a:avLst/>
              <a:gdLst>
                <a:gd name="T0" fmla="*/ 68 w 153"/>
                <a:gd name="T1" fmla="*/ 89 h 168"/>
                <a:gd name="T2" fmla="*/ 41 w 153"/>
                <a:gd name="T3" fmla="*/ 101 h 168"/>
                <a:gd name="T4" fmla="*/ 32 w 153"/>
                <a:gd name="T5" fmla="*/ 122 h 168"/>
                <a:gd name="T6" fmla="*/ 43 w 153"/>
                <a:gd name="T7" fmla="*/ 142 h 168"/>
                <a:gd name="T8" fmla="*/ 68 w 153"/>
                <a:gd name="T9" fmla="*/ 142 h 168"/>
                <a:gd name="T10" fmla="*/ 89 w 153"/>
                <a:gd name="T11" fmla="*/ 124 h 168"/>
                <a:gd name="T12" fmla="*/ 78 w 153"/>
                <a:gd name="T13" fmla="*/ 0 h 168"/>
                <a:gd name="T14" fmla="*/ 105 w 153"/>
                <a:gd name="T15" fmla="*/ 7 h 168"/>
                <a:gd name="T16" fmla="*/ 120 w 153"/>
                <a:gd name="T17" fmla="*/ 28 h 168"/>
                <a:gd name="T18" fmla="*/ 122 w 153"/>
                <a:gd name="T19" fmla="*/ 126 h 168"/>
                <a:gd name="T20" fmla="*/ 122 w 153"/>
                <a:gd name="T21" fmla="*/ 137 h 168"/>
                <a:gd name="T22" fmla="*/ 126 w 153"/>
                <a:gd name="T23" fmla="*/ 142 h 168"/>
                <a:gd name="T24" fmla="*/ 131 w 153"/>
                <a:gd name="T25" fmla="*/ 143 h 168"/>
                <a:gd name="T26" fmla="*/ 139 w 153"/>
                <a:gd name="T27" fmla="*/ 141 h 168"/>
                <a:gd name="T28" fmla="*/ 153 w 153"/>
                <a:gd name="T29" fmla="*/ 156 h 168"/>
                <a:gd name="T30" fmla="*/ 128 w 153"/>
                <a:gd name="T31" fmla="*/ 168 h 168"/>
                <a:gd name="T32" fmla="*/ 108 w 153"/>
                <a:gd name="T33" fmla="*/ 166 h 168"/>
                <a:gd name="T34" fmla="*/ 95 w 153"/>
                <a:gd name="T35" fmla="*/ 156 h 168"/>
                <a:gd name="T36" fmla="*/ 80 w 153"/>
                <a:gd name="T37" fmla="*/ 157 h 168"/>
                <a:gd name="T38" fmla="*/ 47 w 153"/>
                <a:gd name="T39" fmla="*/ 168 h 168"/>
                <a:gd name="T40" fmla="*/ 18 w 153"/>
                <a:gd name="T41" fmla="*/ 161 h 168"/>
                <a:gd name="T42" fmla="*/ 1 w 153"/>
                <a:gd name="T43" fmla="*/ 138 h 168"/>
                <a:gd name="T44" fmla="*/ 3 w 153"/>
                <a:gd name="T45" fmla="*/ 105 h 168"/>
                <a:gd name="T46" fmla="*/ 24 w 153"/>
                <a:gd name="T47" fmla="*/ 82 h 168"/>
                <a:gd name="T48" fmla="*/ 64 w 153"/>
                <a:gd name="T49" fmla="*/ 69 h 168"/>
                <a:gd name="T50" fmla="*/ 89 w 153"/>
                <a:gd name="T51" fmla="*/ 61 h 168"/>
                <a:gd name="T52" fmla="*/ 89 w 153"/>
                <a:gd name="T53" fmla="*/ 53 h 168"/>
                <a:gd name="T54" fmla="*/ 88 w 153"/>
                <a:gd name="T55" fmla="*/ 39 h 168"/>
                <a:gd name="T56" fmla="*/ 78 w 153"/>
                <a:gd name="T57" fmla="*/ 27 h 168"/>
                <a:gd name="T58" fmla="*/ 61 w 153"/>
                <a:gd name="T59" fmla="*/ 27 h 168"/>
                <a:gd name="T60" fmla="*/ 39 w 153"/>
                <a:gd name="T61" fmla="*/ 38 h 168"/>
                <a:gd name="T62" fmla="*/ 9 w 153"/>
                <a:gd name="T63" fmla="*/ 30 h 168"/>
                <a:gd name="T64" fmla="*/ 45 w 153"/>
                <a:gd name="T65" fmla="*/ 7 h 168"/>
                <a:gd name="T66" fmla="*/ 78 w 153"/>
                <a:gd name="T6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168">
                  <a:moveTo>
                    <a:pt x="89" y="85"/>
                  </a:moveTo>
                  <a:lnTo>
                    <a:pt x="68" y="89"/>
                  </a:lnTo>
                  <a:lnTo>
                    <a:pt x="51" y="95"/>
                  </a:lnTo>
                  <a:lnTo>
                    <a:pt x="41" y="101"/>
                  </a:lnTo>
                  <a:lnTo>
                    <a:pt x="34" y="110"/>
                  </a:lnTo>
                  <a:lnTo>
                    <a:pt x="32" y="122"/>
                  </a:lnTo>
                  <a:lnTo>
                    <a:pt x="35" y="134"/>
                  </a:lnTo>
                  <a:lnTo>
                    <a:pt x="43" y="142"/>
                  </a:lnTo>
                  <a:lnTo>
                    <a:pt x="57" y="145"/>
                  </a:lnTo>
                  <a:lnTo>
                    <a:pt x="68" y="142"/>
                  </a:lnTo>
                  <a:lnTo>
                    <a:pt x="80" y="135"/>
                  </a:lnTo>
                  <a:lnTo>
                    <a:pt x="89" y="124"/>
                  </a:lnTo>
                  <a:lnTo>
                    <a:pt x="89" y="85"/>
                  </a:lnTo>
                  <a:close/>
                  <a:moveTo>
                    <a:pt x="78" y="0"/>
                  </a:moveTo>
                  <a:lnTo>
                    <a:pt x="93" y="1"/>
                  </a:lnTo>
                  <a:lnTo>
                    <a:pt x="105" y="7"/>
                  </a:lnTo>
                  <a:lnTo>
                    <a:pt x="115" y="16"/>
                  </a:lnTo>
                  <a:lnTo>
                    <a:pt x="120" y="28"/>
                  </a:lnTo>
                  <a:lnTo>
                    <a:pt x="123" y="43"/>
                  </a:lnTo>
                  <a:lnTo>
                    <a:pt x="122" y="126"/>
                  </a:lnTo>
                  <a:lnTo>
                    <a:pt x="122" y="131"/>
                  </a:lnTo>
                  <a:lnTo>
                    <a:pt x="122" y="137"/>
                  </a:lnTo>
                  <a:lnTo>
                    <a:pt x="123" y="139"/>
                  </a:lnTo>
                  <a:lnTo>
                    <a:pt x="126" y="142"/>
                  </a:lnTo>
                  <a:lnTo>
                    <a:pt x="128" y="143"/>
                  </a:lnTo>
                  <a:lnTo>
                    <a:pt x="131" y="143"/>
                  </a:lnTo>
                  <a:lnTo>
                    <a:pt x="135" y="143"/>
                  </a:lnTo>
                  <a:lnTo>
                    <a:pt x="139" y="141"/>
                  </a:lnTo>
                  <a:lnTo>
                    <a:pt x="145" y="139"/>
                  </a:lnTo>
                  <a:lnTo>
                    <a:pt x="153" y="156"/>
                  </a:lnTo>
                  <a:lnTo>
                    <a:pt x="139" y="164"/>
                  </a:lnTo>
                  <a:lnTo>
                    <a:pt x="128" y="168"/>
                  </a:lnTo>
                  <a:lnTo>
                    <a:pt x="118" y="168"/>
                  </a:lnTo>
                  <a:lnTo>
                    <a:pt x="108" y="166"/>
                  </a:lnTo>
                  <a:lnTo>
                    <a:pt x="100" y="162"/>
                  </a:lnTo>
                  <a:lnTo>
                    <a:pt x="95" y="156"/>
                  </a:lnTo>
                  <a:lnTo>
                    <a:pt x="92" y="145"/>
                  </a:lnTo>
                  <a:lnTo>
                    <a:pt x="80" y="157"/>
                  </a:lnTo>
                  <a:lnTo>
                    <a:pt x="64" y="165"/>
                  </a:lnTo>
                  <a:lnTo>
                    <a:pt x="47" y="168"/>
                  </a:lnTo>
                  <a:lnTo>
                    <a:pt x="31" y="166"/>
                  </a:lnTo>
                  <a:lnTo>
                    <a:pt x="18" y="161"/>
                  </a:lnTo>
                  <a:lnTo>
                    <a:pt x="8" y="151"/>
                  </a:lnTo>
                  <a:lnTo>
                    <a:pt x="1" y="138"/>
                  </a:lnTo>
                  <a:lnTo>
                    <a:pt x="0" y="122"/>
                  </a:lnTo>
                  <a:lnTo>
                    <a:pt x="3" y="105"/>
                  </a:lnTo>
                  <a:lnTo>
                    <a:pt x="11" y="92"/>
                  </a:lnTo>
                  <a:lnTo>
                    <a:pt x="24" y="82"/>
                  </a:lnTo>
                  <a:lnTo>
                    <a:pt x="42" y="74"/>
                  </a:lnTo>
                  <a:lnTo>
                    <a:pt x="64" y="69"/>
                  </a:lnTo>
                  <a:lnTo>
                    <a:pt x="89" y="63"/>
                  </a:lnTo>
                  <a:lnTo>
                    <a:pt x="89" y="61"/>
                  </a:lnTo>
                  <a:lnTo>
                    <a:pt x="89" y="58"/>
                  </a:lnTo>
                  <a:lnTo>
                    <a:pt x="89" y="53"/>
                  </a:lnTo>
                  <a:lnTo>
                    <a:pt x="89" y="50"/>
                  </a:lnTo>
                  <a:lnTo>
                    <a:pt x="88" y="39"/>
                  </a:lnTo>
                  <a:lnTo>
                    <a:pt x="84" y="31"/>
                  </a:lnTo>
                  <a:lnTo>
                    <a:pt x="78" y="27"/>
                  </a:lnTo>
                  <a:lnTo>
                    <a:pt x="69" y="27"/>
                  </a:lnTo>
                  <a:lnTo>
                    <a:pt x="61" y="27"/>
                  </a:lnTo>
                  <a:lnTo>
                    <a:pt x="51" y="31"/>
                  </a:lnTo>
                  <a:lnTo>
                    <a:pt x="39" y="38"/>
                  </a:lnTo>
                  <a:lnTo>
                    <a:pt x="26" y="49"/>
                  </a:lnTo>
                  <a:lnTo>
                    <a:pt x="9" y="30"/>
                  </a:lnTo>
                  <a:lnTo>
                    <a:pt x="26" y="16"/>
                  </a:lnTo>
                  <a:lnTo>
                    <a:pt x="45" y="7"/>
                  </a:lnTo>
                  <a:lnTo>
                    <a:pt x="62" y="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1904551" y="3696136"/>
              <a:ext cx="106363" cy="130175"/>
            </a:xfrm>
            <a:custGeom>
              <a:avLst/>
              <a:gdLst>
                <a:gd name="T0" fmla="*/ 2 w 134"/>
                <a:gd name="T1" fmla="*/ 0 h 164"/>
                <a:gd name="T2" fmla="*/ 35 w 134"/>
                <a:gd name="T3" fmla="*/ 0 h 164"/>
                <a:gd name="T4" fmla="*/ 34 w 134"/>
                <a:gd name="T5" fmla="*/ 110 h 164"/>
                <a:gd name="T6" fmla="*/ 35 w 134"/>
                <a:gd name="T7" fmla="*/ 120 h 164"/>
                <a:gd name="T8" fmla="*/ 41 w 134"/>
                <a:gd name="T9" fmla="*/ 129 h 164"/>
                <a:gd name="T10" fmla="*/ 49 w 134"/>
                <a:gd name="T11" fmla="*/ 133 h 164"/>
                <a:gd name="T12" fmla="*/ 60 w 134"/>
                <a:gd name="T13" fmla="*/ 135 h 164"/>
                <a:gd name="T14" fmla="*/ 73 w 134"/>
                <a:gd name="T15" fmla="*/ 131 h 164"/>
                <a:gd name="T16" fmla="*/ 87 w 134"/>
                <a:gd name="T17" fmla="*/ 123 h 164"/>
                <a:gd name="T18" fmla="*/ 100 w 134"/>
                <a:gd name="T19" fmla="*/ 110 h 164"/>
                <a:gd name="T20" fmla="*/ 100 w 134"/>
                <a:gd name="T21" fmla="*/ 0 h 164"/>
                <a:gd name="T22" fmla="*/ 134 w 134"/>
                <a:gd name="T23" fmla="*/ 0 h 164"/>
                <a:gd name="T24" fmla="*/ 133 w 134"/>
                <a:gd name="T25" fmla="*/ 161 h 164"/>
                <a:gd name="T26" fmla="*/ 102 w 134"/>
                <a:gd name="T27" fmla="*/ 161 h 164"/>
                <a:gd name="T28" fmla="*/ 102 w 134"/>
                <a:gd name="T29" fmla="*/ 150 h 164"/>
                <a:gd name="T30" fmla="*/ 102 w 134"/>
                <a:gd name="T31" fmla="*/ 141 h 164"/>
                <a:gd name="T32" fmla="*/ 103 w 134"/>
                <a:gd name="T33" fmla="*/ 135 h 164"/>
                <a:gd name="T34" fmla="*/ 91 w 134"/>
                <a:gd name="T35" fmla="*/ 147 h 164"/>
                <a:gd name="T36" fmla="*/ 77 w 134"/>
                <a:gd name="T37" fmla="*/ 156 h 164"/>
                <a:gd name="T38" fmla="*/ 64 w 134"/>
                <a:gd name="T39" fmla="*/ 162 h 164"/>
                <a:gd name="T40" fmla="*/ 48 w 134"/>
                <a:gd name="T41" fmla="*/ 164 h 164"/>
                <a:gd name="T42" fmla="*/ 29 w 134"/>
                <a:gd name="T43" fmla="*/ 162 h 164"/>
                <a:gd name="T44" fmla="*/ 15 w 134"/>
                <a:gd name="T45" fmla="*/ 156 h 164"/>
                <a:gd name="T46" fmla="*/ 7 w 134"/>
                <a:gd name="T47" fmla="*/ 145 h 164"/>
                <a:gd name="T48" fmla="*/ 2 w 134"/>
                <a:gd name="T49" fmla="*/ 131 h 164"/>
                <a:gd name="T50" fmla="*/ 0 w 134"/>
                <a:gd name="T51" fmla="*/ 116 h 164"/>
                <a:gd name="T52" fmla="*/ 2 w 134"/>
                <a:gd name="T5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164">
                  <a:moveTo>
                    <a:pt x="2" y="0"/>
                  </a:moveTo>
                  <a:lnTo>
                    <a:pt x="35" y="0"/>
                  </a:lnTo>
                  <a:lnTo>
                    <a:pt x="34" y="110"/>
                  </a:lnTo>
                  <a:lnTo>
                    <a:pt x="35" y="120"/>
                  </a:lnTo>
                  <a:lnTo>
                    <a:pt x="41" y="129"/>
                  </a:lnTo>
                  <a:lnTo>
                    <a:pt x="49" y="133"/>
                  </a:lnTo>
                  <a:lnTo>
                    <a:pt x="60" y="135"/>
                  </a:lnTo>
                  <a:lnTo>
                    <a:pt x="73" y="131"/>
                  </a:lnTo>
                  <a:lnTo>
                    <a:pt x="87" y="123"/>
                  </a:lnTo>
                  <a:lnTo>
                    <a:pt x="100" y="110"/>
                  </a:lnTo>
                  <a:lnTo>
                    <a:pt x="100" y="0"/>
                  </a:lnTo>
                  <a:lnTo>
                    <a:pt x="134" y="0"/>
                  </a:lnTo>
                  <a:lnTo>
                    <a:pt x="133" y="161"/>
                  </a:lnTo>
                  <a:lnTo>
                    <a:pt x="102" y="161"/>
                  </a:lnTo>
                  <a:lnTo>
                    <a:pt x="102" y="150"/>
                  </a:lnTo>
                  <a:lnTo>
                    <a:pt x="102" y="141"/>
                  </a:lnTo>
                  <a:lnTo>
                    <a:pt x="103" y="135"/>
                  </a:lnTo>
                  <a:lnTo>
                    <a:pt x="91" y="147"/>
                  </a:lnTo>
                  <a:lnTo>
                    <a:pt x="77" y="156"/>
                  </a:lnTo>
                  <a:lnTo>
                    <a:pt x="64" y="162"/>
                  </a:lnTo>
                  <a:lnTo>
                    <a:pt x="48" y="164"/>
                  </a:lnTo>
                  <a:lnTo>
                    <a:pt x="29" y="162"/>
                  </a:lnTo>
                  <a:lnTo>
                    <a:pt x="15" y="156"/>
                  </a:lnTo>
                  <a:lnTo>
                    <a:pt x="7" y="145"/>
                  </a:lnTo>
                  <a:lnTo>
                    <a:pt x="2" y="131"/>
                  </a:lnTo>
                  <a:lnTo>
                    <a:pt x="0" y="1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2044251" y="3692961"/>
              <a:ext cx="88900" cy="133350"/>
            </a:xfrm>
            <a:custGeom>
              <a:avLst/>
              <a:gdLst>
                <a:gd name="T0" fmla="*/ 62 w 114"/>
                <a:gd name="T1" fmla="*/ 0 h 168"/>
                <a:gd name="T2" fmla="*/ 81 w 114"/>
                <a:gd name="T3" fmla="*/ 1 h 168"/>
                <a:gd name="T4" fmla="*/ 99 w 114"/>
                <a:gd name="T5" fmla="*/ 5 h 168"/>
                <a:gd name="T6" fmla="*/ 114 w 114"/>
                <a:gd name="T7" fmla="*/ 13 h 168"/>
                <a:gd name="T8" fmla="*/ 101 w 114"/>
                <a:gd name="T9" fmla="*/ 34 h 168"/>
                <a:gd name="T10" fmla="*/ 84 w 114"/>
                <a:gd name="T11" fmla="*/ 27 h 168"/>
                <a:gd name="T12" fmla="*/ 66 w 114"/>
                <a:gd name="T13" fmla="*/ 24 h 168"/>
                <a:gd name="T14" fmla="*/ 56 w 114"/>
                <a:gd name="T15" fmla="*/ 26 h 168"/>
                <a:gd name="T16" fmla="*/ 46 w 114"/>
                <a:gd name="T17" fmla="*/ 28 h 168"/>
                <a:gd name="T18" fmla="*/ 39 w 114"/>
                <a:gd name="T19" fmla="*/ 35 h 168"/>
                <a:gd name="T20" fmla="*/ 37 w 114"/>
                <a:gd name="T21" fmla="*/ 45 h 168"/>
                <a:gd name="T22" fmla="*/ 38 w 114"/>
                <a:gd name="T23" fmla="*/ 53 h 168"/>
                <a:gd name="T24" fmla="*/ 45 w 114"/>
                <a:gd name="T25" fmla="*/ 59 h 168"/>
                <a:gd name="T26" fmla="*/ 53 w 114"/>
                <a:gd name="T27" fmla="*/ 65 h 168"/>
                <a:gd name="T28" fmla="*/ 64 w 114"/>
                <a:gd name="T29" fmla="*/ 69 h 168"/>
                <a:gd name="T30" fmla="*/ 74 w 114"/>
                <a:gd name="T31" fmla="*/ 73 h 168"/>
                <a:gd name="T32" fmla="*/ 85 w 114"/>
                <a:gd name="T33" fmla="*/ 77 h 168"/>
                <a:gd name="T34" fmla="*/ 96 w 114"/>
                <a:gd name="T35" fmla="*/ 84 h 168"/>
                <a:gd name="T36" fmla="*/ 106 w 114"/>
                <a:gd name="T37" fmla="*/ 92 h 168"/>
                <a:gd name="T38" fmla="*/ 111 w 114"/>
                <a:gd name="T39" fmla="*/ 104 h 168"/>
                <a:gd name="T40" fmla="*/ 112 w 114"/>
                <a:gd name="T41" fmla="*/ 119 h 168"/>
                <a:gd name="T42" fmla="*/ 111 w 114"/>
                <a:gd name="T43" fmla="*/ 134 h 168"/>
                <a:gd name="T44" fmla="*/ 103 w 114"/>
                <a:gd name="T45" fmla="*/ 146 h 168"/>
                <a:gd name="T46" fmla="*/ 93 w 114"/>
                <a:gd name="T47" fmla="*/ 156 h 168"/>
                <a:gd name="T48" fmla="*/ 81 w 114"/>
                <a:gd name="T49" fmla="*/ 162 h 168"/>
                <a:gd name="T50" fmla="*/ 66 w 114"/>
                <a:gd name="T51" fmla="*/ 166 h 168"/>
                <a:gd name="T52" fmla="*/ 53 w 114"/>
                <a:gd name="T53" fmla="*/ 168 h 168"/>
                <a:gd name="T54" fmla="*/ 34 w 114"/>
                <a:gd name="T55" fmla="*/ 168 h 168"/>
                <a:gd name="T56" fmla="*/ 16 w 114"/>
                <a:gd name="T57" fmla="*/ 162 h 168"/>
                <a:gd name="T58" fmla="*/ 0 w 114"/>
                <a:gd name="T59" fmla="*/ 156 h 168"/>
                <a:gd name="T60" fmla="*/ 12 w 114"/>
                <a:gd name="T61" fmla="*/ 134 h 168"/>
                <a:gd name="T62" fmla="*/ 30 w 114"/>
                <a:gd name="T63" fmla="*/ 142 h 168"/>
                <a:gd name="T64" fmla="*/ 49 w 114"/>
                <a:gd name="T65" fmla="*/ 145 h 168"/>
                <a:gd name="T66" fmla="*/ 60 w 114"/>
                <a:gd name="T67" fmla="*/ 143 h 168"/>
                <a:gd name="T68" fmla="*/ 69 w 114"/>
                <a:gd name="T69" fmla="*/ 139 h 168"/>
                <a:gd name="T70" fmla="*/ 76 w 114"/>
                <a:gd name="T71" fmla="*/ 131 h 168"/>
                <a:gd name="T72" fmla="*/ 78 w 114"/>
                <a:gd name="T73" fmla="*/ 122 h 168"/>
                <a:gd name="T74" fmla="*/ 76 w 114"/>
                <a:gd name="T75" fmla="*/ 114 h 168"/>
                <a:gd name="T76" fmla="*/ 70 w 114"/>
                <a:gd name="T77" fmla="*/ 107 h 168"/>
                <a:gd name="T78" fmla="*/ 62 w 114"/>
                <a:gd name="T79" fmla="*/ 101 h 168"/>
                <a:gd name="T80" fmla="*/ 51 w 114"/>
                <a:gd name="T81" fmla="*/ 97 h 168"/>
                <a:gd name="T82" fmla="*/ 41 w 114"/>
                <a:gd name="T83" fmla="*/ 93 h 168"/>
                <a:gd name="T84" fmla="*/ 28 w 114"/>
                <a:gd name="T85" fmla="*/ 89 h 168"/>
                <a:gd name="T86" fmla="*/ 19 w 114"/>
                <a:gd name="T87" fmla="*/ 82 h 168"/>
                <a:gd name="T88" fmla="*/ 10 w 114"/>
                <a:gd name="T89" fmla="*/ 74 h 168"/>
                <a:gd name="T90" fmla="*/ 4 w 114"/>
                <a:gd name="T91" fmla="*/ 62 h 168"/>
                <a:gd name="T92" fmla="*/ 1 w 114"/>
                <a:gd name="T93" fmla="*/ 47 h 168"/>
                <a:gd name="T94" fmla="*/ 4 w 114"/>
                <a:gd name="T95" fmla="*/ 34 h 168"/>
                <a:gd name="T96" fmla="*/ 11 w 114"/>
                <a:gd name="T97" fmla="*/ 22 h 168"/>
                <a:gd name="T98" fmla="*/ 20 w 114"/>
                <a:gd name="T99" fmla="*/ 12 h 168"/>
                <a:gd name="T100" fmla="*/ 33 w 114"/>
                <a:gd name="T101" fmla="*/ 5 h 168"/>
                <a:gd name="T102" fmla="*/ 47 w 114"/>
                <a:gd name="T103" fmla="*/ 1 h 168"/>
                <a:gd name="T104" fmla="*/ 62 w 114"/>
                <a:gd name="T10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" h="168">
                  <a:moveTo>
                    <a:pt x="62" y="0"/>
                  </a:moveTo>
                  <a:lnTo>
                    <a:pt x="81" y="1"/>
                  </a:lnTo>
                  <a:lnTo>
                    <a:pt x="99" y="5"/>
                  </a:lnTo>
                  <a:lnTo>
                    <a:pt x="114" y="13"/>
                  </a:lnTo>
                  <a:lnTo>
                    <a:pt x="101" y="34"/>
                  </a:lnTo>
                  <a:lnTo>
                    <a:pt x="84" y="27"/>
                  </a:lnTo>
                  <a:lnTo>
                    <a:pt x="66" y="24"/>
                  </a:lnTo>
                  <a:lnTo>
                    <a:pt x="56" y="26"/>
                  </a:lnTo>
                  <a:lnTo>
                    <a:pt x="46" y="28"/>
                  </a:lnTo>
                  <a:lnTo>
                    <a:pt x="39" y="35"/>
                  </a:lnTo>
                  <a:lnTo>
                    <a:pt x="37" y="45"/>
                  </a:lnTo>
                  <a:lnTo>
                    <a:pt x="38" y="53"/>
                  </a:lnTo>
                  <a:lnTo>
                    <a:pt x="45" y="59"/>
                  </a:lnTo>
                  <a:lnTo>
                    <a:pt x="53" y="65"/>
                  </a:lnTo>
                  <a:lnTo>
                    <a:pt x="64" y="69"/>
                  </a:lnTo>
                  <a:lnTo>
                    <a:pt x="74" y="73"/>
                  </a:lnTo>
                  <a:lnTo>
                    <a:pt x="85" y="77"/>
                  </a:lnTo>
                  <a:lnTo>
                    <a:pt x="96" y="84"/>
                  </a:lnTo>
                  <a:lnTo>
                    <a:pt x="106" y="92"/>
                  </a:lnTo>
                  <a:lnTo>
                    <a:pt x="111" y="104"/>
                  </a:lnTo>
                  <a:lnTo>
                    <a:pt x="112" y="119"/>
                  </a:lnTo>
                  <a:lnTo>
                    <a:pt x="111" y="134"/>
                  </a:lnTo>
                  <a:lnTo>
                    <a:pt x="103" y="146"/>
                  </a:lnTo>
                  <a:lnTo>
                    <a:pt x="93" y="156"/>
                  </a:lnTo>
                  <a:lnTo>
                    <a:pt x="81" y="162"/>
                  </a:lnTo>
                  <a:lnTo>
                    <a:pt x="66" y="166"/>
                  </a:lnTo>
                  <a:lnTo>
                    <a:pt x="53" y="168"/>
                  </a:lnTo>
                  <a:lnTo>
                    <a:pt x="34" y="168"/>
                  </a:lnTo>
                  <a:lnTo>
                    <a:pt x="16" y="162"/>
                  </a:lnTo>
                  <a:lnTo>
                    <a:pt x="0" y="156"/>
                  </a:lnTo>
                  <a:lnTo>
                    <a:pt x="12" y="134"/>
                  </a:lnTo>
                  <a:lnTo>
                    <a:pt x="30" y="142"/>
                  </a:lnTo>
                  <a:lnTo>
                    <a:pt x="49" y="145"/>
                  </a:lnTo>
                  <a:lnTo>
                    <a:pt x="60" y="143"/>
                  </a:lnTo>
                  <a:lnTo>
                    <a:pt x="69" y="139"/>
                  </a:lnTo>
                  <a:lnTo>
                    <a:pt x="76" y="131"/>
                  </a:lnTo>
                  <a:lnTo>
                    <a:pt x="78" y="122"/>
                  </a:lnTo>
                  <a:lnTo>
                    <a:pt x="76" y="114"/>
                  </a:lnTo>
                  <a:lnTo>
                    <a:pt x="70" y="107"/>
                  </a:lnTo>
                  <a:lnTo>
                    <a:pt x="62" y="101"/>
                  </a:lnTo>
                  <a:lnTo>
                    <a:pt x="51" y="97"/>
                  </a:lnTo>
                  <a:lnTo>
                    <a:pt x="41" y="93"/>
                  </a:lnTo>
                  <a:lnTo>
                    <a:pt x="28" y="89"/>
                  </a:lnTo>
                  <a:lnTo>
                    <a:pt x="19" y="82"/>
                  </a:lnTo>
                  <a:lnTo>
                    <a:pt x="10" y="74"/>
                  </a:lnTo>
                  <a:lnTo>
                    <a:pt x="4" y="62"/>
                  </a:lnTo>
                  <a:lnTo>
                    <a:pt x="1" y="47"/>
                  </a:lnTo>
                  <a:lnTo>
                    <a:pt x="4" y="34"/>
                  </a:lnTo>
                  <a:lnTo>
                    <a:pt x="11" y="22"/>
                  </a:lnTo>
                  <a:lnTo>
                    <a:pt x="20" y="12"/>
                  </a:lnTo>
                  <a:lnTo>
                    <a:pt x="33" y="5"/>
                  </a:lnTo>
                  <a:lnTo>
                    <a:pt x="47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161726" y="3746936"/>
              <a:ext cx="73025" cy="2063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2272851" y="3646924"/>
              <a:ext cx="139700" cy="179388"/>
            </a:xfrm>
            <a:custGeom>
              <a:avLst/>
              <a:gdLst>
                <a:gd name="T0" fmla="*/ 1 w 175"/>
                <a:gd name="T1" fmla="*/ 0 h 225"/>
                <a:gd name="T2" fmla="*/ 35 w 175"/>
                <a:gd name="T3" fmla="*/ 0 h 225"/>
                <a:gd name="T4" fmla="*/ 33 w 175"/>
                <a:gd name="T5" fmla="*/ 143 h 225"/>
                <a:gd name="T6" fmla="*/ 36 w 175"/>
                <a:gd name="T7" fmla="*/ 162 h 225"/>
                <a:gd name="T8" fmla="*/ 41 w 175"/>
                <a:gd name="T9" fmla="*/ 177 h 225"/>
                <a:gd name="T10" fmla="*/ 52 w 175"/>
                <a:gd name="T11" fmla="*/ 188 h 225"/>
                <a:gd name="T12" fmla="*/ 67 w 175"/>
                <a:gd name="T13" fmla="*/ 195 h 225"/>
                <a:gd name="T14" fmla="*/ 86 w 175"/>
                <a:gd name="T15" fmla="*/ 198 h 225"/>
                <a:gd name="T16" fmla="*/ 106 w 175"/>
                <a:gd name="T17" fmla="*/ 195 h 225"/>
                <a:gd name="T18" fmla="*/ 121 w 175"/>
                <a:gd name="T19" fmla="*/ 187 h 225"/>
                <a:gd name="T20" fmla="*/ 132 w 175"/>
                <a:gd name="T21" fmla="*/ 175 h 225"/>
                <a:gd name="T22" fmla="*/ 140 w 175"/>
                <a:gd name="T23" fmla="*/ 158 h 225"/>
                <a:gd name="T24" fmla="*/ 142 w 175"/>
                <a:gd name="T25" fmla="*/ 139 h 225"/>
                <a:gd name="T26" fmla="*/ 144 w 175"/>
                <a:gd name="T27" fmla="*/ 0 h 225"/>
                <a:gd name="T28" fmla="*/ 175 w 175"/>
                <a:gd name="T29" fmla="*/ 0 h 225"/>
                <a:gd name="T30" fmla="*/ 174 w 175"/>
                <a:gd name="T31" fmla="*/ 141 h 225"/>
                <a:gd name="T32" fmla="*/ 171 w 175"/>
                <a:gd name="T33" fmla="*/ 167 h 225"/>
                <a:gd name="T34" fmla="*/ 163 w 175"/>
                <a:gd name="T35" fmla="*/ 188 h 225"/>
                <a:gd name="T36" fmla="*/ 150 w 175"/>
                <a:gd name="T37" fmla="*/ 204 h 225"/>
                <a:gd name="T38" fmla="*/ 132 w 175"/>
                <a:gd name="T39" fmla="*/ 215 h 225"/>
                <a:gd name="T40" fmla="*/ 110 w 175"/>
                <a:gd name="T41" fmla="*/ 223 h 225"/>
                <a:gd name="T42" fmla="*/ 85 w 175"/>
                <a:gd name="T43" fmla="*/ 225 h 225"/>
                <a:gd name="T44" fmla="*/ 59 w 175"/>
                <a:gd name="T45" fmla="*/ 223 h 225"/>
                <a:gd name="T46" fmla="*/ 37 w 175"/>
                <a:gd name="T47" fmla="*/ 215 h 225"/>
                <a:gd name="T48" fmla="*/ 21 w 175"/>
                <a:gd name="T49" fmla="*/ 204 h 225"/>
                <a:gd name="T50" fmla="*/ 9 w 175"/>
                <a:gd name="T51" fmla="*/ 187 h 225"/>
                <a:gd name="T52" fmla="*/ 2 w 175"/>
                <a:gd name="T53" fmla="*/ 167 h 225"/>
                <a:gd name="T54" fmla="*/ 0 w 175"/>
                <a:gd name="T55" fmla="*/ 139 h 225"/>
                <a:gd name="T56" fmla="*/ 1 w 175"/>
                <a:gd name="T5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5" h="225">
                  <a:moveTo>
                    <a:pt x="1" y="0"/>
                  </a:moveTo>
                  <a:lnTo>
                    <a:pt x="35" y="0"/>
                  </a:lnTo>
                  <a:lnTo>
                    <a:pt x="33" y="143"/>
                  </a:lnTo>
                  <a:lnTo>
                    <a:pt x="36" y="162"/>
                  </a:lnTo>
                  <a:lnTo>
                    <a:pt x="41" y="177"/>
                  </a:lnTo>
                  <a:lnTo>
                    <a:pt x="52" y="188"/>
                  </a:lnTo>
                  <a:lnTo>
                    <a:pt x="67" y="195"/>
                  </a:lnTo>
                  <a:lnTo>
                    <a:pt x="86" y="198"/>
                  </a:lnTo>
                  <a:lnTo>
                    <a:pt x="106" y="195"/>
                  </a:lnTo>
                  <a:lnTo>
                    <a:pt x="121" y="187"/>
                  </a:lnTo>
                  <a:lnTo>
                    <a:pt x="132" y="175"/>
                  </a:lnTo>
                  <a:lnTo>
                    <a:pt x="140" y="158"/>
                  </a:lnTo>
                  <a:lnTo>
                    <a:pt x="142" y="139"/>
                  </a:lnTo>
                  <a:lnTo>
                    <a:pt x="144" y="0"/>
                  </a:lnTo>
                  <a:lnTo>
                    <a:pt x="175" y="0"/>
                  </a:lnTo>
                  <a:lnTo>
                    <a:pt x="174" y="141"/>
                  </a:lnTo>
                  <a:lnTo>
                    <a:pt x="171" y="167"/>
                  </a:lnTo>
                  <a:lnTo>
                    <a:pt x="163" y="188"/>
                  </a:lnTo>
                  <a:lnTo>
                    <a:pt x="150" y="204"/>
                  </a:lnTo>
                  <a:lnTo>
                    <a:pt x="132" y="215"/>
                  </a:lnTo>
                  <a:lnTo>
                    <a:pt x="110" y="223"/>
                  </a:lnTo>
                  <a:lnTo>
                    <a:pt x="85" y="225"/>
                  </a:lnTo>
                  <a:lnTo>
                    <a:pt x="59" y="223"/>
                  </a:lnTo>
                  <a:lnTo>
                    <a:pt x="37" y="215"/>
                  </a:lnTo>
                  <a:lnTo>
                    <a:pt x="21" y="204"/>
                  </a:lnTo>
                  <a:lnTo>
                    <a:pt x="9" y="187"/>
                  </a:lnTo>
                  <a:lnTo>
                    <a:pt x="2" y="167"/>
                  </a:lnTo>
                  <a:lnTo>
                    <a:pt x="0" y="1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2458589" y="3692961"/>
              <a:ext cx="106363" cy="131763"/>
            </a:xfrm>
            <a:custGeom>
              <a:avLst/>
              <a:gdLst>
                <a:gd name="T0" fmla="*/ 86 w 133"/>
                <a:gd name="T1" fmla="*/ 0 h 165"/>
                <a:gd name="T2" fmla="*/ 105 w 133"/>
                <a:gd name="T3" fmla="*/ 3 h 165"/>
                <a:gd name="T4" fmla="*/ 119 w 133"/>
                <a:gd name="T5" fmla="*/ 9 h 165"/>
                <a:gd name="T6" fmla="*/ 128 w 133"/>
                <a:gd name="T7" fmla="*/ 20 h 165"/>
                <a:gd name="T8" fmla="*/ 132 w 133"/>
                <a:gd name="T9" fmla="*/ 32 h 165"/>
                <a:gd name="T10" fmla="*/ 133 w 133"/>
                <a:gd name="T11" fmla="*/ 49 h 165"/>
                <a:gd name="T12" fmla="*/ 132 w 133"/>
                <a:gd name="T13" fmla="*/ 165 h 165"/>
                <a:gd name="T14" fmla="*/ 100 w 133"/>
                <a:gd name="T15" fmla="*/ 165 h 165"/>
                <a:gd name="T16" fmla="*/ 101 w 133"/>
                <a:gd name="T17" fmla="*/ 55 h 165"/>
                <a:gd name="T18" fmla="*/ 98 w 133"/>
                <a:gd name="T19" fmla="*/ 43 h 165"/>
                <a:gd name="T20" fmla="*/ 94 w 133"/>
                <a:gd name="T21" fmla="*/ 35 h 165"/>
                <a:gd name="T22" fmla="*/ 86 w 133"/>
                <a:gd name="T23" fmla="*/ 31 h 165"/>
                <a:gd name="T24" fmla="*/ 75 w 133"/>
                <a:gd name="T25" fmla="*/ 30 h 165"/>
                <a:gd name="T26" fmla="*/ 60 w 133"/>
                <a:gd name="T27" fmla="*/ 32 h 165"/>
                <a:gd name="T28" fmla="*/ 47 w 133"/>
                <a:gd name="T29" fmla="*/ 42 h 165"/>
                <a:gd name="T30" fmla="*/ 35 w 133"/>
                <a:gd name="T31" fmla="*/ 55 h 165"/>
                <a:gd name="T32" fmla="*/ 33 w 133"/>
                <a:gd name="T33" fmla="*/ 165 h 165"/>
                <a:gd name="T34" fmla="*/ 0 w 133"/>
                <a:gd name="T35" fmla="*/ 165 h 165"/>
                <a:gd name="T36" fmla="*/ 1 w 133"/>
                <a:gd name="T37" fmla="*/ 4 h 165"/>
                <a:gd name="T38" fmla="*/ 33 w 133"/>
                <a:gd name="T39" fmla="*/ 4 h 165"/>
                <a:gd name="T40" fmla="*/ 32 w 133"/>
                <a:gd name="T41" fmla="*/ 19 h 165"/>
                <a:gd name="T42" fmla="*/ 32 w 133"/>
                <a:gd name="T43" fmla="*/ 28 h 165"/>
                <a:gd name="T44" fmla="*/ 44 w 133"/>
                <a:gd name="T45" fmla="*/ 17 h 165"/>
                <a:gd name="T46" fmla="*/ 56 w 133"/>
                <a:gd name="T47" fmla="*/ 8 h 165"/>
                <a:gd name="T48" fmla="*/ 71 w 133"/>
                <a:gd name="T49" fmla="*/ 3 h 165"/>
                <a:gd name="T50" fmla="*/ 86 w 133"/>
                <a:gd name="T5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165">
                  <a:moveTo>
                    <a:pt x="86" y="0"/>
                  </a:moveTo>
                  <a:lnTo>
                    <a:pt x="105" y="3"/>
                  </a:lnTo>
                  <a:lnTo>
                    <a:pt x="119" y="9"/>
                  </a:lnTo>
                  <a:lnTo>
                    <a:pt x="128" y="20"/>
                  </a:lnTo>
                  <a:lnTo>
                    <a:pt x="132" y="32"/>
                  </a:lnTo>
                  <a:lnTo>
                    <a:pt x="133" y="49"/>
                  </a:lnTo>
                  <a:lnTo>
                    <a:pt x="132" y="165"/>
                  </a:lnTo>
                  <a:lnTo>
                    <a:pt x="100" y="165"/>
                  </a:lnTo>
                  <a:lnTo>
                    <a:pt x="101" y="55"/>
                  </a:lnTo>
                  <a:lnTo>
                    <a:pt x="98" y="43"/>
                  </a:lnTo>
                  <a:lnTo>
                    <a:pt x="94" y="35"/>
                  </a:lnTo>
                  <a:lnTo>
                    <a:pt x="86" y="31"/>
                  </a:lnTo>
                  <a:lnTo>
                    <a:pt x="75" y="30"/>
                  </a:lnTo>
                  <a:lnTo>
                    <a:pt x="60" y="32"/>
                  </a:lnTo>
                  <a:lnTo>
                    <a:pt x="47" y="42"/>
                  </a:lnTo>
                  <a:lnTo>
                    <a:pt x="35" y="55"/>
                  </a:lnTo>
                  <a:lnTo>
                    <a:pt x="33" y="165"/>
                  </a:lnTo>
                  <a:lnTo>
                    <a:pt x="0" y="165"/>
                  </a:lnTo>
                  <a:lnTo>
                    <a:pt x="1" y="4"/>
                  </a:lnTo>
                  <a:lnTo>
                    <a:pt x="33" y="4"/>
                  </a:lnTo>
                  <a:lnTo>
                    <a:pt x="32" y="19"/>
                  </a:lnTo>
                  <a:lnTo>
                    <a:pt x="32" y="28"/>
                  </a:lnTo>
                  <a:lnTo>
                    <a:pt x="44" y="17"/>
                  </a:lnTo>
                  <a:lnTo>
                    <a:pt x="56" y="8"/>
                  </a:lnTo>
                  <a:lnTo>
                    <a:pt x="71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2607814" y="3646924"/>
              <a:ext cx="28575" cy="177800"/>
            </a:xfrm>
            <a:custGeom>
              <a:avLst/>
              <a:gdLst>
                <a:gd name="T0" fmla="*/ 1 w 35"/>
                <a:gd name="T1" fmla="*/ 62 h 223"/>
                <a:gd name="T2" fmla="*/ 33 w 35"/>
                <a:gd name="T3" fmla="*/ 62 h 223"/>
                <a:gd name="T4" fmla="*/ 32 w 35"/>
                <a:gd name="T5" fmla="*/ 223 h 223"/>
                <a:gd name="T6" fmla="*/ 0 w 35"/>
                <a:gd name="T7" fmla="*/ 223 h 223"/>
                <a:gd name="T8" fmla="*/ 1 w 35"/>
                <a:gd name="T9" fmla="*/ 62 h 223"/>
                <a:gd name="T10" fmla="*/ 0 w 35"/>
                <a:gd name="T11" fmla="*/ 0 h 223"/>
                <a:gd name="T12" fmla="*/ 35 w 35"/>
                <a:gd name="T13" fmla="*/ 0 h 223"/>
                <a:gd name="T14" fmla="*/ 35 w 35"/>
                <a:gd name="T15" fmla="*/ 33 h 223"/>
                <a:gd name="T16" fmla="*/ 0 w 35"/>
                <a:gd name="T17" fmla="*/ 33 h 223"/>
                <a:gd name="T18" fmla="*/ 0 w 35"/>
                <a:gd name="T1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23">
                  <a:moveTo>
                    <a:pt x="1" y="62"/>
                  </a:moveTo>
                  <a:lnTo>
                    <a:pt x="33" y="62"/>
                  </a:lnTo>
                  <a:lnTo>
                    <a:pt x="32" y="223"/>
                  </a:lnTo>
                  <a:lnTo>
                    <a:pt x="0" y="223"/>
                  </a:lnTo>
                  <a:lnTo>
                    <a:pt x="1" y="62"/>
                  </a:lnTo>
                  <a:close/>
                  <a:moveTo>
                    <a:pt x="0" y="0"/>
                  </a:moveTo>
                  <a:lnTo>
                    <a:pt x="35" y="0"/>
                  </a:lnTo>
                  <a:lnTo>
                    <a:pt x="3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2661789" y="3692961"/>
              <a:ext cx="122238" cy="131763"/>
            </a:xfrm>
            <a:custGeom>
              <a:avLst/>
              <a:gdLst>
                <a:gd name="T0" fmla="*/ 34 w 153"/>
                <a:gd name="T1" fmla="*/ 0 h 165"/>
                <a:gd name="T2" fmla="*/ 62 w 153"/>
                <a:gd name="T3" fmla="*/ 84 h 165"/>
                <a:gd name="T4" fmla="*/ 68 w 153"/>
                <a:gd name="T5" fmla="*/ 101 h 165"/>
                <a:gd name="T6" fmla="*/ 72 w 153"/>
                <a:gd name="T7" fmla="*/ 116 h 165"/>
                <a:gd name="T8" fmla="*/ 75 w 153"/>
                <a:gd name="T9" fmla="*/ 126 h 165"/>
                <a:gd name="T10" fmla="*/ 76 w 153"/>
                <a:gd name="T11" fmla="*/ 130 h 165"/>
                <a:gd name="T12" fmla="*/ 76 w 153"/>
                <a:gd name="T13" fmla="*/ 127 h 165"/>
                <a:gd name="T14" fmla="*/ 79 w 153"/>
                <a:gd name="T15" fmla="*/ 119 h 165"/>
                <a:gd name="T16" fmla="*/ 84 w 153"/>
                <a:gd name="T17" fmla="*/ 105 h 165"/>
                <a:gd name="T18" fmla="*/ 91 w 153"/>
                <a:gd name="T19" fmla="*/ 86 h 165"/>
                <a:gd name="T20" fmla="*/ 123 w 153"/>
                <a:gd name="T21" fmla="*/ 0 h 165"/>
                <a:gd name="T22" fmla="*/ 153 w 153"/>
                <a:gd name="T23" fmla="*/ 9 h 165"/>
                <a:gd name="T24" fmla="*/ 89 w 153"/>
                <a:gd name="T25" fmla="*/ 165 h 165"/>
                <a:gd name="T26" fmla="*/ 57 w 153"/>
                <a:gd name="T27" fmla="*/ 165 h 165"/>
                <a:gd name="T28" fmla="*/ 0 w 153"/>
                <a:gd name="T29" fmla="*/ 9 h 165"/>
                <a:gd name="T30" fmla="*/ 34 w 153"/>
                <a:gd name="T3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" h="165">
                  <a:moveTo>
                    <a:pt x="34" y="0"/>
                  </a:moveTo>
                  <a:lnTo>
                    <a:pt x="62" y="84"/>
                  </a:lnTo>
                  <a:lnTo>
                    <a:pt x="68" y="101"/>
                  </a:lnTo>
                  <a:lnTo>
                    <a:pt x="72" y="116"/>
                  </a:lnTo>
                  <a:lnTo>
                    <a:pt x="75" y="126"/>
                  </a:lnTo>
                  <a:lnTo>
                    <a:pt x="76" y="130"/>
                  </a:lnTo>
                  <a:lnTo>
                    <a:pt x="76" y="127"/>
                  </a:lnTo>
                  <a:lnTo>
                    <a:pt x="79" y="119"/>
                  </a:lnTo>
                  <a:lnTo>
                    <a:pt x="84" y="105"/>
                  </a:lnTo>
                  <a:lnTo>
                    <a:pt x="91" y="86"/>
                  </a:lnTo>
                  <a:lnTo>
                    <a:pt x="123" y="0"/>
                  </a:lnTo>
                  <a:lnTo>
                    <a:pt x="153" y="9"/>
                  </a:lnTo>
                  <a:lnTo>
                    <a:pt x="89" y="165"/>
                  </a:lnTo>
                  <a:lnTo>
                    <a:pt x="57" y="165"/>
                  </a:lnTo>
                  <a:lnTo>
                    <a:pt x="0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2799901" y="3692961"/>
              <a:ext cx="109538" cy="133350"/>
            </a:xfrm>
            <a:custGeom>
              <a:avLst/>
              <a:gdLst>
                <a:gd name="T0" fmla="*/ 74 w 138"/>
                <a:gd name="T1" fmla="*/ 23 h 168"/>
                <a:gd name="T2" fmla="*/ 59 w 138"/>
                <a:gd name="T3" fmla="*/ 27 h 168"/>
                <a:gd name="T4" fmla="*/ 48 w 138"/>
                <a:gd name="T5" fmla="*/ 36 h 168"/>
                <a:gd name="T6" fmla="*/ 40 w 138"/>
                <a:gd name="T7" fmla="*/ 49 h 168"/>
                <a:gd name="T8" fmla="*/ 36 w 138"/>
                <a:gd name="T9" fmla="*/ 63 h 168"/>
                <a:gd name="T10" fmla="*/ 107 w 138"/>
                <a:gd name="T11" fmla="*/ 62 h 168"/>
                <a:gd name="T12" fmla="*/ 105 w 138"/>
                <a:gd name="T13" fmla="*/ 51 h 168"/>
                <a:gd name="T14" fmla="*/ 103 w 138"/>
                <a:gd name="T15" fmla="*/ 40 h 168"/>
                <a:gd name="T16" fmla="*/ 96 w 138"/>
                <a:gd name="T17" fmla="*/ 31 h 168"/>
                <a:gd name="T18" fmla="*/ 86 w 138"/>
                <a:gd name="T19" fmla="*/ 26 h 168"/>
                <a:gd name="T20" fmla="*/ 74 w 138"/>
                <a:gd name="T21" fmla="*/ 23 h 168"/>
                <a:gd name="T22" fmla="*/ 77 w 138"/>
                <a:gd name="T23" fmla="*/ 0 h 168"/>
                <a:gd name="T24" fmla="*/ 97 w 138"/>
                <a:gd name="T25" fmla="*/ 3 h 168"/>
                <a:gd name="T26" fmla="*/ 113 w 138"/>
                <a:gd name="T27" fmla="*/ 11 h 168"/>
                <a:gd name="T28" fmla="*/ 124 w 138"/>
                <a:gd name="T29" fmla="*/ 22 h 168"/>
                <a:gd name="T30" fmla="*/ 132 w 138"/>
                <a:gd name="T31" fmla="*/ 38 h 168"/>
                <a:gd name="T32" fmla="*/ 136 w 138"/>
                <a:gd name="T33" fmla="*/ 55 h 168"/>
                <a:gd name="T34" fmla="*/ 138 w 138"/>
                <a:gd name="T35" fmla="*/ 77 h 168"/>
                <a:gd name="T36" fmla="*/ 138 w 138"/>
                <a:gd name="T37" fmla="*/ 81 h 168"/>
                <a:gd name="T38" fmla="*/ 138 w 138"/>
                <a:gd name="T39" fmla="*/ 86 h 168"/>
                <a:gd name="T40" fmla="*/ 34 w 138"/>
                <a:gd name="T41" fmla="*/ 86 h 168"/>
                <a:gd name="T42" fmla="*/ 35 w 138"/>
                <a:gd name="T43" fmla="*/ 99 h 168"/>
                <a:gd name="T44" fmla="*/ 36 w 138"/>
                <a:gd name="T45" fmla="*/ 112 h 168"/>
                <a:gd name="T46" fmla="*/ 42 w 138"/>
                <a:gd name="T47" fmla="*/ 124 h 168"/>
                <a:gd name="T48" fmla="*/ 48 w 138"/>
                <a:gd name="T49" fmla="*/ 134 h 168"/>
                <a:gd name="T50" fmla="*/ 59 w 138"/>
                <a:gd name="T51" fmla="*/ 141 h 168"/>
                <a:gd name="T52" fmla="*/ 74 w 138"/>
                <a:gd name="T53" fmla="*/ 142 h 168"/>
                <a:gd name="T54" fmla="*/ 88 w 138"/>
                <a:gd name="T55" fmla="*/ 141 h 168"/>
                <a:gd name="T56" fmla="*/ 100 w 138"/>
                <a:gd name="T57" fmla="*/ 134 h 168"/>
                <a:gd name="T58" fmla="*/ 112 w 138"/>
                <a:gd name="T59" fmla="*/ 126 h 168"/>
                <a:gd name="T60" fmla="*/ 130 w 138"/>
                <a:gd name="T61" fmla="*/ 145 h 168"/>
                <a:gd name="T62" fmla="*/ 111 w 138"/>
                <a:gd name="T63" fmla="*/ 158 h 168"/>
                <a:gd name="T64" fmla="*/ 92 w 138"/>
                <a:gd name="T65" fmla="*/ 166 h 168"/>
                <a:gd name="T66" fmla="*/ 70 w 138"/>
                <a:gd name="T67" fmla="*/ 168 h 168"/>
                <a:gd name="T68" fmla="*/ 52 w 138"/>
                <a:gd name="T69" fmla="*/ 166 h 168"/>
                <a:gd name="T70" fmla="*/ 38 w 138"/>
                <a:gd name="T71" fmla="*/ 162 h 168"/>
                <a:gd name="T72" fmla="*/ 24 w 138"/>
                <a:gd name="T73" fmla="*/ 156 h 168"/>
                <a:gd name="T74" fmla="*/ 15 w 138"/>
                <a:gd name="T75" fmla="*/ 143 h 168"/>
                <a:gd name="T76" fmla="*/ 6 w 138"/>
                <a:gd name="T77" fmla="*/ 128 h 168"/>
                <a:gd name="T78" fmla="*/ 1 w 138"/>
                <a:gd name="T79" fmla="*/ 110 h 168"/>
                <a:gd name="T80" fmla="*/ 0 w 138"/>
                <a:gd name="T81" fmla="*/ 85 h 168"/>
                <a:gd name="T82" fmla="*/ 1 w 138"/>
                <a:gd name="T83" fmla="*/ 63 h 168"/>
                <a:gd name="T84" fmla="*/ 8 w 138"/>
                <a:gd name="T85" fmla="*/ 45 h 168"/>
                <a:gd name="T86" fmla="*/ 19 w 138"/>
                <a:gd name="T87" fmla="*/ 27 h 168"/>
                <a:gd name="T88" fmla="*/ 35 w 138"/>
                <a:gd name="T89" fmla="*/ 12 h 168"/>
                <a:gd name="T90" fmla="*/ 54 w 138"/>
                <a:gd name="T91" fmla="*/ 4 h 168"/>
                <a:gd name="T92" fmla="*/ 77 w 138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68">
                  <a:moveTo>
                    <a:pt x="74" y="23"/>
                  </a:moveTo>
                  <a:lnTo>
                    <a:pt x="59" y="27"/>
                  </a:lnTo>
                  <a:lnTo>
                    <a:pt x="48" y="36"/>
                  </a:lnTo>
                  <a:lnTo>
                    <a:pt x="40" y="49"/>
                  </a:lnTo>
                  <a:lnTo>
                    <a:pt x="36" y="63"/>
                  </a:lnTo>
                  <a:lnTo>
                    <a:pt x="107" y="62"/>
                  </a:lnTo>
                  <a:lnTo>
                    <a:pt x="105" y="51"/>
                  </a:lnTo>
                  <a:lnTo>
                    <a:pt x="103" y="40"/>
                  </a:lnTo>
                  <a:lnTo>
                    <a:pt x="96" y="31"/>
                  </a:lnTo>
                  <a:lnTo>
                    <a:pt x="86" y="26"/>
                  </a:lnTo>
                  <a:lnTo>
                    <a:pt x="74" y="23"/>
                  </a:lnTo>
                  <a:close/>
                  <a:moveTo>
                    <a:pt x="77" y="0"/>
                  </a:moveTo>
                  <a:lnTo>
                    <a:pt x="97" y="3"/>
                  </a:lnTo>
                  <a:lnTo>
                    <a:pt x="113" y="11"/>
                  </a:lnTo>
                  <a:lnTo>
                    <a:pt x="124" y="22"/>
                  </a:lnTo>
                  <a:lnTo>
                    <a:pt x="132" y="38"/>
                  </a:lnTo>
                  <a:lnTo>
                    <a:pt x="136" y="55"/>
                  </a:lnTo>
                  <a:lnTo>
                    <a:pt x="138" y="77"/>
                  </a:lnTo>
                  <a:lnTo>
                    <a:pt x="138" y="81"/>
                  </a:lnTo>
                  <a:lnTo>
                    <a:pt x="138" y="86"/>
                  </a:lnTo>
                  <a:lnTo>
                    <a:pt x="34" y="86"/>
                  </a:lnTo>
                  <a:lnTo>
                    <a:pt x="35" y="99"/>
                  </a:lnTo>
                  <a:lnTo>
                    <a:pt x="36" y="112"/>
                  </a:lnTo>
                  <a:lnTo>
                    <a:pt x="42" y="124"/>
                  </a:lnTo>
                  <a:lnTo>
                    <a:pt x="48" y="134"/>
                  </a:lnTo>
                  <a:lnTo>
                    <a:pt x="59" y="141"/>
                  </a:lnTo>
                  <a:lnTo>
                    <a:pt x="74" y="142"/>
                  </a:lnTo>
                  <a:lnTo>
                    <a:pt x="88" y="141"/>
                  </a:lnTo>
                  <a:lnTo>
                    <a:pt x="100" y="134"/>
                  </a:lnTo>
                  <a:lnTo>
                    <a:pt x="112" y="126"/>
                  </a:lnTo>
                  <a:lnTo>
                    <a:pt x="130" y="145"/>
                  </a:lnTo>
                  <a:lnTo>
                    <a:pt x="111" y="158"/>
                  </a:lnTo>
                  <a:lnTo>
                    <a:pt x="92" y="166"/>
                  </a:lnTo>
                  <a:lnTo>
                    <a:pt x="70" y="168"/>
                  </a:lnTo>
                  <a:lnTo>
                    <a:pt x="52" y="166"/>
                  </a:lnTo>
                  <a:lnTo>
                    <a:pt x="38" y="162"/>
                  </a:lnTo>
                  <a:lnTo>
                    <a:pt x="24" y="156"/>
                  </a:lnTo>
                  <a:lnTo>
                    <a:pt x="15" y="143"/>
                  </a:lnTo>
                  <a:lnTo>
                    <a:pt x="6" y="128"/>
                  </a:lnTo>
                  <a:lnTo>
                    <a:pt x="1" y="110"/>
                  </a:lnTo>
                  <a:lnTo>
                    <a:pt x="0" y="85"/>
                  </a:lnTo>
                  <a:lnTo>
                    <a:pt x="1" y="63"/>
                  </a:lnTo>
                  <a:lnTo>
                    <a:pt x="8" y="45"/>
                  </a:lnTo>
                  <a:lnTo>
                    <a:pt x="19" y="27"/>
                  </a:lnTo>
                  <a:lnTo>
                    <a:pt x="35" y="12"/>
                  </a:lnTo>
                  <a:lnTo>
                    <a:pt x="54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2942776" y="3692961"/>
              <a:ext cx="69850" cy="131763"/>
            </a:xfrm>
            <a:custGeom>
              <a:avLst/>
              <a:gdLst>
                <a:gd name="T0" fmla="*/ 75 w 88"/>
                <a:gd name="T1" fmla="*/ 0 h 165"/>
                <a:gd name="T2" fmla="*/ 81 w 88"/>
                <a:gd name="T3" fmla="*/ 0 h 165"/>
                <a:gd name="T4" fmla="*/ 88 w 88"/>
                <a:gd name="T5" fmla="*/ 3 h 165"/>
                <a:gd name="T6" fmla="*/ 81 w 88"/>
                <a:gd name="T7" fmla="*/ 32 h 165"/>
                <a:gd name="T8" fmla="*/ 75 w 88"/>
                <a:gd name="T9" fmla="*/ 32 h 165"/>
                <a:gd name="T10" fmla="*/ 71 w 88"/>
                <a:gd name="T11" fmla="*/ 31 h 165"/>
                <a:gd name="T12" fmla="*/ 58 w 88"/>
                <a:gd name="T13" fmla="*/ 35 h 165"/>
                <a:gd name="T14" fmla="*/ 46 w 88"/>
                <a:gd name="T15" fmla="*/ 45 h 165"/>
                <a:gd name="T16" fmla="*/ 33 w 88"/>
                <a:gd name="T17" fmla="*/ 62 h 165"/>
                <a:gd name="T18" fmla="*/ 32 w 88"/>
                <a:gd name="T19" fmla="*/ 165 h 165"/>
                <a:gd name="T20" fmla="*/ 0 w 88"/>
                <a:gd name="T21" fmla="*/ 165 h 165"/>
                <a:gd name="T22" fmla="*/ 1 w 88"/>
                <a:gd name="T23" fmla="*/ 4 h 165"/>
                <a:gd name="T24" fmla="*/ 32 w 88"/>
                <a:gd name="T25" fmla="*/ 4 h 165"/>
                <a:gd name="T26" fmla="*/ 32 w 88"/>
                <a:gd name="T27" fmla="*/ 7 h 165"/>
                <a:gd name="T28" fmla="*/ 32 w 88"/>
                <a:gd name="T29" fmla="*/ 15 h 165"/>
                <a:gd name="T30" fmla="*/ 32 w 88"/>
                <a:gd name="T31" fmla="*/ 26 h 165"/>
                <a:gd name="T32" fmla="*/ 31 w 88"/>
                <a:gd name="T33" fmla="*/ 35 h 165"/>
                <a:gd name="T34" fmla="*/ 39 w 88"/>
                <a:gd name="T35" fmla="*/ 22 h 165"/>
                <a:gd name="T36" fmla="*/ 48 w 88"/>
                <a:gd name="T37" fmla="*/ 11 h 165"/>
                <a:gd name="T38" fmla="*/ 60 w 88"/>
                <a:gd name="T39" fmla="*/ 3 h 165"/>
                <a:gd name="T40" fmla="*/ 75 w 88"/>
                <a:gd name="T4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165">
                  <a:moveTo>
                    <a:pt x="75" y="0"/>
                  </a:moveTo>
                  <a:lnTo>
                    <a:pt x="81" y="0"/>
                  </a:lnTo>
                  <a:lnTo>
                    <a:pt x="88" y="3"/>
                  </a:lnTo>
                  <a:lnTo>
                    <a:pt x="81" y="32"/>
                  </a:lnTo>
                  <a:lnTo>
                    <a:pt x="75" y="32"/>
                  </a:lnTo>
                  <a:lnTo>
                    <a:pt x="71" y="31"/>
                  </a:lnTo>
                  <a:lnTo>
                    <a:pt x="58" y="35"/>
                  </a:lnTo>
                  <a:lnTo>
                    <a:pt x="46" y="45"/>
                  </a:lnTo>
                  <a:lnTo>
                    <a:pt x="33" y="62"/>
                  </a:lnTo>
                  <a:lnTo>
                    <a:pt x="32" y="165"/>
                  </a:lnTo>
                  <a:lnTo>
                    <a:pt x="0" y="165"/>
                  </a:lnTo>
                  <a:lnTo>
                    <a:pt x="1" y="4"/>
                  </a:lnTo>
                  <a:lnTo>
                    <a:pt x="32" y="4"/>
                  </a:lnTo>
                  <a:lnTo>
                    <a:pt x="32" y="7"/>
                  </a:lnTo>
                  <a:lnTo>
                    <a:pt x="32" y="15"/>
                  </a:lnTo>
                  <a:lnTo>
                    <a:pt x="32" y="26"/>
                  </a:lnTo>
                  <a:lnTo>
                    <a:pt x="31" y="35"/>
                  </a:lnTo>
                  <a:lnTo>
                    <a:pt x="39" y="22"/>
                  </a:lnTo>
                  <a:lnTo>
                    <a:pt x="48" y="11"/>
                  </a:lnTo>
                  <a:lnTo>
                    <a:pt x="60" y="3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3025326" y="3692961"/>
              <a:ext cx="90488" cy="133350"/>
            </a:xfrm>
            <a:custGeom>
              <a:avLst/>
              <a:gdLst>
                <a:gd name="T0" fmla="*/ 62 w 113"/>
                <a:gd name="T1" fmla="*/ 0 h 168"/>
                <a:gd name="T2" fmla="*/ 81 w 113"/>
                <a:gd name="T3" fmla="*/ 1 h 168"/>
                <a:gd name="T4" fmla="*/ 99 w 113"/>
                <a:gd name="T5" fmla="*/ 5 h 168"/>
                <a:gd name="T6" fmla="*/ 113 w 113"/>
                <a:gd name="T7" fmla="*/ 13 h 168"/>
                <a:gd name="T8" fmla="*/ 101 w 113"/>
                <a:gd name="T9" fmla="*/ 34 h 168"/>
                <a:gd name="T10" fmla="*/ 85 w 113"/>
                <a:gd name="T11" fmla="*/ 27 h 168"/>
                <a:gd name="T12" fmla="*/ 66 w 113"/>
                <a:gd name="T13" fmla="*/ 24 h 168"/>
                <a:gd name="T14" fmla="*/ 55 w 113"/>
                <a:gd name="T15" fmla="*/ 26 h 168"/>
                <a:gd name="T16" fmla="*/ 46 w 113"/>
                <a:gd name="T17" fmla="*/ 28 h 168"/>
                <a:gd name="T18" fmla="*/ 39 w 113"/>
                <a:gd name="T19" fmla="*/ 35 h 168"/>
                <a:gd name="T20" fmla="*/ 36 w 113"/>
                <a:gd name="T21" fmla="*/ 45 h 168"/>
                <a:gd name="T22" fmla="*/ 39 w 113"/>
                <a:gd name="T23" fmla="*/ 53 h 168"/>
                <a:gd name="T24" fmla="*/ 44 w 113"/>
                <a:gd name="T25" fmla="*/ 59 h 168"/>
                <a:gd name="T26" fmla="*/ 53 w 113"/>
                <a:gd name="T27" fmla="*/ 65 h 168"/>
                <a:gd name="T28" fmla="*/ 63 w 113"/>
                <a:gd name="T29" fmla="*/ 69 h 168"/>
                <a:gd name="T30" fmla="*/ 74 w 113"/>
                <a:gd name="T31" fmla="*/ 73 h 168"/>
                <a:gd name="T32" fmla="*/ 86 w 113"/>
                <a:gd name="T33" fmla="*/ 77 h 168"/>
                <a:gd name="T34" fmla="*/ 96 w 113"/>
                <a:gd name="T35" fmla="*/ 84 h 168"/>
                <a:gd name="T36" fmla="*/ 105 w 113"/>
                <a:gd name="T37" fmla="*/ 92 h 168"/>
                <a:gd name="T38" fmla="*/ 111 w 113"/>
                <a:gd name="T39" fmla="*/ 104 h 168"/>
                <a:gd name="T40" fmla="*/ 113 w 113"/>
                <a:gd name="T41" fmla="*/ 119 h 168"/>
                <a:gd name="T42" fmla="*/ 111 w 113"/>
                <a:gd name="T43" fmla="*/ 134 h 168"/>
                <a:gd name="T44" fmla="*/ 104 w 113"/>
                <a:gd name="T45" fmla="*/ 146 h 168"/>
                <a:gd name="T46" fmla="*/ 93 w 113"/>
                <a:gd name="T47" fmla="*/ 156 h 168"/>
                <a:gd name="T48" fmla="*/ 81 w 113"/>
                <a:gd name="T49" fmla="*/ 162 h 168"/>
                <a:gd name="T50" fmla="*/ 66 w 113"/>
                <a:gd name="T51" fmla="*/ 166 h 168"/>
                <a:gd name="T52" fmla="*/ 53 w 113"/>
                <a:gd name="T53" fmla="*/ 168 h 168"/>
                <a:gd name="T54" fmla="*/ 34 w 113"/>
                <a:gd name="T55" fmla="*/ 168 h 168"/>
                <a:gd name="T56" fmla="*/ 16 w 113"/>
                <a:gd name="T57" fmla="*/ 162 h 168"/>
                <a:gd name="T58" fmla="*/ 0 w 113"/>
                <a:gd name="T59" fmla="*/ 156 h 168"/>
                <a:gd name="T60" fmla="*/ 12 w 113"/>
                <a:gd name="T61" fmla="*/ 134 h 168"/>
                <a:gd name="T62" fmla="*/ 30 w 113"/>
                <a:gd name="T63" fmla="*/ 142 h 168"/>
                <a:gd name="T64" fmla="*/ 50 w 113"/>
                <a:gd name="T65" fmla="*/ 145 h 168"/>
                <a:gd name="T66" fmla="*/ 59 w 113"/>
                <a:gd name="T67" fmla="*/ 143 h 168"/>
                <a:gd name="T68" fmla="*/ 69 w 113"/>
                <a:gd name="T69" fmla="*/ 139 h 168"/>
                <a:gd name="T70" fmla="*/ 76 w 113"/>
                <a:gd name="T71" fmla="*/ 131 h 168"/>
                <a:gd name="T72" fmla="*/ 78 w 113"/>
                <a:gd name="T73" fmla="*/ 122 h 168"/>
                <a:gd name="T74" fmla="*/ 77 w 113"/>
                <a:gd name="T75" fmla="*/ 114 h 168"/>
                <a:gd name="T76" fmla="*/ 70 w 113"/>
                <a:gd name="T77" fmla="*/ 107 h 168"/>
                <a:gd name="T78" fmla="*/ 62 w 113"/>
                <a:gd name="T79" fmla="*/ 101 h 168"/>
                <a:gd name="T80" fmla="*/ 51 w 113"/>
                <a:gd name="T81" fmla="*/ 97 h 168"/>
                <a:gd name="T82" fmla="*/ 40 w 113"/>
                <a:gd name="T83" fmla="*/ 93 h 168"/>
                <a:gd name="T84" fmla="*/ 30 w 113"/>
                <a:gd name="T85" fmla="*/ 89 h 168"/>
                <a:gd name="T86" fmla="*/ 19 w 113"/>
                <a:gd name="T87" fmla="*/ 82 h 168"/>
                <a:gd name="T88" fmla="*/ 11 w 113"/>
                <a:gd name="T89" fmla="*/ 74 h 168"/>
                <a:gd name="T90" fmla="*/ 4 w 113"/>
                <a:gd name="T91" fmla="*/ 62 h 168"/>
                <a:gd name="T92" fmla="*/ 2 w 113"/>
                <a:gd name="T93" fmla="*/ 47 h 168"/>
                <a:gd name="T94" fmla="*/ 4 w 113"/>
                <a:gd name="T95" fmla="*/ 34 h 168"/>
                <a:gd name="T96" fmla="*/ 11 w 113"/>
                <a:gd name="T97" fmla="*/ 22 h 168"/>
                <a:gd name="T98" fmla="*/ 21 w 113"/>
                <a:gd name="T99" fmla="*/ 12 h 168"/>
                <a:gd name="T100" fmla="*/ 34 w 113"/>
                <a:gd name="T101" fmla="*/ 5 h 168"/>
                <a:gd name="T102" fmla="*/ 47 w 113"/>
                <a:gd name="T103" fmla="*/ 1 h 168"/>
                <a:gd name="T104" fmla="*/ 62 w 113"/>
                <a:gd name="T10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3" h="168">
                  <a:moveTo>
                    <a:pt x="62" y="0"/>
                  </a:moveTo>
                  <a:lnTo>
                    <a:pt x="81" y="1"/>
                  </a:lnTo>
                  <a:lnTo>
                    <a:pt x="99" y="5"/>
                  </a:lnTo>
                  <a:lnTo>
                    <a:pt x="113" y="13"/>
                  </a:lnTo>
                  <a:lnTo>
                    <a:pt x="101" y="34"/>
                  </a:lnTo>
                  <a:lnTo>
                    <a:pt x="85" y="27"/>
                  </a:lnTo>
                  <a:lnTo>
                    <a:pt x="66" y="24"/>
                  </a:lnTo>
                  <a:lnTo>
                    <a:pt x="55" y="26"/>
                  </a:lnTo>
                  <a:lnTo>
                    <a:pt x="46" y="28"/>
                  </a:lnTo>
                  <a:lnTo>
                    <a:pt x="39" y="35"/>
                  </a:lnTo>
                  <a:lnTo>
                    <a:pt x="36" y="45"/>
                  </a:lnTo>
                  <a:lnTo>
                    <a:pt x="39" y="53"/>
                  </a:lnTo>
                  <a:lnTo>
                    <a:pt x="44" y="59"/>
                  </a:lnTo>
                  <a:lnTo>
                    <a:pt x="53" y="65"/>
                  </a:lnTo>
                  <a:lnTo>
                    <a:pt x="63" y="69"/>
                  </a:lnTo>
                  <a:lnTo>
                    <a:pt x="74" y="73"/>
                  </a:lnTo>
                  <a:lnTo>
                    <a:pt x="86" y="77"/>
                  </a:lnTo>
                  <a:lnTo>
                    <a:pt x="96" y="84"/>
                  </a:lnTo>
                  <a:lnTo>
                    <a:pt x="105" y="92"/>
                  </a:lnTo>
                  <a:lnTo>
                    <a:pt x="111" y="104"/>
                  </a:lnTo>
                  <a:lnTo>
                    <a:pt x="113" y="119"/>
                  </a:lnTo>
                  <a:lnTo>
                    <a:pt x="111" y="134"/>
                  </a:lnTo>
                  <a:lnTo>
                    <a:pt x="104" y="146"/>
                  </a:lnTo>
                  <a:lnTo>
                    <a:pt x="93" y="156"/>
                  </a:lnTo>
                  <a:lnTo>
                    <a:pt x="81" y="162"/>
                  </a:lnTo>
                  <a:lnTo>
                    <a:pt x="66" y="166"/>
                  </a:lnTo>
                  <a:lnTo>
                    <a:pt x="53" y="168"/>
                  </a:lnTo>
                  <a:lnTo>
                    <a:pt x="34" y="168"/>
                  </a:lnTo>
                  <a:lnTo>
                    <a:pt x="16" y="162"/>
                  </a:lnTo>
                  <a:lnTo>
                    <a:pt x="0" y="156"/>
                  </a:lnTo>
                  <a:lnTo>
                    <a:pt x="12" y="134"/>
                  </a:lnTo>
                  <a:lnTo>
                    <a:pt x="30" y="142"/>
                  </a:lnTo>
                  <a:lnTo>
                    <a:pt x="50" y="145"/>
                  </a:lnTo>
                  <a:lnTo>
                    <a:pt x="59" y="143"/>
                  </a:lnTo>
                  <a:lnTo>
                    <a:pt x="69" y="139"/>
                  </a:lnTo>
                  <a:lnTo>
                    <a:pt x="76" y="131"/>
                  </a:lnTo>
                  <a:lnTo>
                    <a:pt x="78" y="122"/>
                  </a:lnTo>
                  <a:lnTo>
                    <a:pt x="77" y="114"/>
                  </a:lnTo>
                  <a:lnTo>
                    <a:pt x="70" y="107"/>
                  </a:lnTo>
                  <a:lnTo>
                    <a:pt x="62" y="101"/>
                  </a:lnTo>
                  <a:lnTo>
                    <a:pt x="51" y="97"/>
                  </a:lnTo>
                  <a:lnTo>
                    <a:pt x="40" y="93"/>
                  </a:lnTo>
                  <a:lnTo>
                    <a:pt x="30" y="89"/>
                  </a:lnTo>
                  <a:lnTo>
                    <a:pt x="19" y="82"/>
                  </a:lnTo>
                  <a:lnTo>
                    <a:pt x="11" y="74"/>
                  </a:lnTo>
                  <a:lnTo>
                    <a:pt x="4" y="62"/>
                  </a:lnTo>
                  <a:lnTo>
                    <a:pt x="2" y="47"/>
                  </a:lnTo>
                  <a:lnTo>
                    <a:pt x="4" y="34"/>
                  </a:lnTo>
                  <a:lnTo>
                    <a:pt x="11" y="22"/>
                  </a:lnTo>
                  <a:lnTo>
                    <a:pt x="21" y="12"/>
                  </a:lnTo>
                  <a:lnTo>
                    <a:pt x="34" y="5"/>
                  </a:lnTo>
                  <a:lnTo>
                    <a:pt x="47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Freeform 22"/>
            <p:cNvSpPr>
              <a:spLocks noEditPoints="1"/>
            </p:cNvSpPr>
            <p:nvPr/>
          </p:nvSpPr>
          <p:spPr bwMode="auto">
            <a:xfrm>
              <a:off x="3152326" y="3646924"/>
              <a:ext cx="26988" cy="177800"/>
            </a:xfrm>
            <a:custGeom>
              <a:avLst/>
              <a:gdLst>
                <a:gd name="T0" fmla="*/ 1 w 35"/>
                <a:gd name="T1" fmla="*/ 62 h 223"/>
                <a:gd name="T2" fmla="*/ 34 w 35"/>
                <a:gd name="T3" fmla="*/ 62 h 223"/>
                <a:gd name="T4" fmla="*/ 33 w 35"/>
                <a:gd name="T5" fmla="*/ 223 h 223"/>
                <a:gd name="T6" fmla="*/ 0 w 35"/>
                <a:gd name="T7" fmla="*/ 223 h 223"/>
                <a:gd name="T8" fmla="*/ 1 w 35"/>
                <a:gd name="T9" fmla="*/ 62 h 223"/>
                <a:gd name="T10" fmla="*/ 0 w 35"/>
                <a:gd name="T11" fmla="*/ 0 h 223"/>
                <a:gd name="T12" fmla="*/ 35 w 35"/>
                <a:gd name="T13" fmla="*/ 0 h 223"/>
                <a:gd name="T14" fmla="*/ 35 w 35"/>
                <a:gd name="T15" fmla="*/ 33 h 223"/>
                <a:gd name="T16" fmla="*/ 0 w 35"/>
                <a:gd name="T17" fmla="*/ 33 h 223"/>
                <a:gd name="T18" fmla="*/ 0 w 35"/>
                <a:gd name="T1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23">
                  <a:moveTo>
                    <a:pt x="1" y="62"/>
                  </a:moveTo>
                  <a:lnTo>
                    <a:pt x="34" y="62"/>
                  </a:lnTo>
                  <a:lnTo>
                    <a:pt x="33" y="223"/>
                  </a:lnTo>
                  <a:lnTo>
                    <a:pt x="0" y="223"/>
                  </a:lnTo>
                  <a:lnTo>
                    <a:pt x="1" y="62"/>
                  </a:lnTo>
                  <a:close/>
                  <a:moveTo>
                    <a:pt x="0" y="0"/>
                  </a:moveTo>
                  <a:lnTo>
                    <a:pt x="35" y="0"/>
                  </a:lnTo>
                  <a:lnTo>
                    <a:pt x="3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3207889" y="3651686"/>
              <a:ext cx="88900" cy="174625"/>
            </a:xfrm>
            <a:custGeom>
              <a:avLst/>
              <a:gdLst>
                <a:gd name="T0" fmla="*/ 27 w 113"/>
                <a:gd name="T1" fmla="*/ 0 h 221"/>
                <a:gd name="T2" fmla="*/ 61 w 113"/>
                <a:gd name="T3" fmla="*/ 0 h 221"/>
                <a:gd name="T4" fmla="*/ 61 w 113"/>
                <a:gd name="T5" fmla="*/ 57 h 221"/>
                <a:gd name="T6" fmla="*/ 109 w 113"/>
                <a:gd name="T7" fmla="*/ 57 h 221"/>
                <a:gd name="T8" fmla="*/ 109 w 113"/>
                <a:gd name="T9" fmla="*/ 81 h 221"/>
                <a:gd name="T10" fmla="*/ 60 w 113"/>
                <a:gd name="T11" fmla="*/ 81 h 221"/>
                <a:gd name="T12" fmla="*/ 60 w 113"/>
                <a:gd name="T13" fmla="*/ 175 h 221"/>
                <a:gd name="T14" fmla="*/ 61 w 113"/>
                <a:gd name="T15" fmla="*/ 186 h 221"/>
                <a:gd name="T16" fmla="*/ 67 w 113"/>
                <a:gd name="T17" fmla="*/ 191 h 221"/>
                <a:gd name="T18" fmla="*/ 72 w 113"/>
                <a:gd name="T19" fmla="*/ 195 h 221"/>
                <a:gd name="T20" fmla="*/ 80 w 113"/>
                <a:gd name="T21" fmla="*/ 196 h 221"/>
                <a:gd name="T22" fmla="*/ 91 w 113"/>
                <a:gd name="T23" fmla="*/ 194 h 221"/>
                <a:gd name="T24" fmla="*/ 102 w 113"/>
                <a:gd name="T25" fmla="*/ 188 h 221"/>
                <a:gd name="T26" fmla="*/ 113 w 113"/>
                <a:gd name="T27" fmla="*/ 207 h 221"/>
                <a:gd name="T28" fmla="*/ 100 w 113"/>
                <a:gd name="T29" fmla="*/ 214 h 221"/>
                <a:gd name="T30" fmla="*/ 87 w 113"/>
                <a:gd name="T31" fmla="*/ 219 h 221"/>
                <a:gd name="T32" fmla="*/ 72 w 113"/>
                <a:gd name="T33" fmla="*/ 221 h 221"/>
                <a:gd name="T34" fmla="*/ 56 w 113"/>
                <a:gd name="T35" fmla="*/ 219 h 221"/>
                <a:gd name="T36" fmla="*/ 42 w 113"/>
                <a:gd name="T37" fmla="*/ 215 h 221"/>
                <a:gd name="T38" fmla="*/ 34 w 113"/>
                <a:gd name="T39" fmla="*/ 206 h 221"/>
                <a:gd name="T40" fmla="*/ 29 w 113"/>
                <a:gd name="T41" fmla="*/ 192 h 221"/>
                <a:gd name="T42" fmla="*/ 26 w 113"/>
                <a:gd name="T43" fmla="*/ 173 h 221"/>
                <a:gd name="T44" fmla="*/ 27 w 113"/>
                <a:gd name="T45" fmla="*/ 81 h 221"/>
                <a:gd name="T46" fmla="*/ 0 w 113"/>
                <a:gd name="T47" fmla="*/ 81 h 221"/>
                <a:gd name="T48" fmla="*/ 0 w 113"/>
                <a:gd name="T49" fmla="*/ 57 h 221"/>
                <a:gd name="T50" fmla="*/ 27 w 113"/>
                <a:gd name="T51" fmla="*/ 57 h 221"/>
                <a:gd name="T52" fmla="*/ 27 w 113"/>
                <a:gd name="T5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3" h="221">
                  <a:moveTo>
                    <a:pt x="27" y="0"/>
                  </a:moveTo>
                  <a:lnTo>
                    <a:pt x="61" y="0"/>
                  </a:lnTo>
                  <a:lnTo>
                    <a:pt x="61" y="57"/>
                  </a:lnTo>
                  <a:lnTo>
                    <a:pt x="109" y="57"/>
                  </a:lnTo>
                  <a:lnTo>
                    <a:pt x="109" y="81"/>
                  </a:lnTo>
                  <a:lnTo>
                    <a:pt x="60" y="81"/>
                  </a:lnTo>
                  <a:lnTo>
                    <a:pt x="60" y="175"/>
                  </a:lnTo>
                  <a:lnTo>
                    <a:pt x="61" y="186"/>
                  </a:lnTo>
                  <a:lnTo>
                    <a:pt x="67" y="191"/>
                  </a:lnTo>
                  <a:lnTo>
                    <a:pt x="72" y="195"/>
                  </a:lnTo>
                  <a:lnTo>
                    <a:pt x="80" y="196"/>
                  </a:lnTo>
                  <a:lnTo>
                    <a:pt x="91" y="194"/>
                  </a:lnTo>
                  <a:lnTo>
                    <a:pt x="102" y="188"/>
                  </a:lnTo>
                  <a:lnTo>
                    <a:pt x="113" y="207"/>
                  </a:lnTo>
                  <a:lnTo>
                    <a:pt x="100" y="214"/>
                  </a:lnTo>
                  <a:lnTo>
                    <a:pt x="87" y="219"/>
                  </a:lnTo>
                  <a:lnTo>
                    <a:pt x="72" y="221"/>
                  </a:lnTo>
                  <a:lnTo>
                    <a:pt x="56" y="219"/>
                  </a:lnTo>
                  <a:lnTo>
                    <a:pt x="42" y="215"/>
                  </a:lnTo>
                  <a:lnTo>
                    <a:pt x="34" y="206"/>
                  </a:lnTo>
                  <a:lnTo>
                    <a:pt x="29" y="192"/>
                  </a:lnTo>
                  <a:lnTo>
                    <a:pt x="26" y="173"/>
                  </a:lnTo>
                  <a:lnTo>
                    <a:pt x="27" y="81"/>
                  </a:lnTo>
                  <a:lnTo>
                    <a:pt x="0" y="81"/>
                  </a:lnTo>
                  <a:lnTo>
                    <a:pt x="0" y="57"/>
                  </a:lnTo>
                  <a:lnTo>
                    <a:pt x="27" y="5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Freeform 24"/>
            <p:cNvSpPr>
              <a:spLocks noEditPoints="1"/>
            </p:cNvSpPr>
            <p:nvPr/>
          </p:nvSpPr>
          <p:spPr bwMode="auto">
            <a:xfrm>
              <a:off x="3307901" y="3646924"/>
              <a:ext cx="122238" cy="179388"/>
            </a:xfrm>
            <a:custGeom>
              <a:avLst/>
              <a:gdLst>
                <a:gd name="T0" fmla="*/ 69 w 154"/>
                <a:gd name="T1" fmla="*/ 146 h 225"/>
                <a:gd name="T2" fmla="*/ 41 w 154"/>
                <a:gd name="T3" fmla="*/ 158 h 225"/>
                <a:gd name="T4" fmla="*/ 32 w 154"/>
                <a:gd name="T5" fmla="*/ 179 h 225"/>
                <a:gd name="T6" fmla="*/ 44 w 154"/>
                <a:gd name="T7" fmla="*/ 199 h 225"/>
                <a:gd name="T8" fmla="*/ 69 w 154"/>
                <a:gd name="T9" fmla="*/ 199 h 225"/>
                <a:gd name="T10" fmla="*/ 89 w 154"/>
                <a:gd name="T11" fmla="*/ 181 h 225"/>
                <a:gd name="T12" fmla="*/ 79 w 154"/>
                <a:gd name="T13" fmla="*/ 57 h 225"/>
                <a:gd name="T14" fmla="*/ 105 w 154"/>
                <a:gd name="T15" fmla="*/ 64 h 225"/>
                <a:gd name="T16" fmla="*/ 121 w 154"/>
                <a:gd name="T17" fmla="*/ 85 h 225"/>
                <a:gd name="T18" fmla="*/ 123 w 154"/>
                <a:gd name="T19" fmla="*/ 183 h 225"/>
                <a:gd name="T20" fmla="*/ 123 w 154"/>
                <a:gd name="T21" fmla="*/ 194 h 225"/>
                <a:gd name="T22" fmla="*/ 125 w 154"/>
                <a:gd name="T23" fmla="*/ 199 h 225"/>
                <a:gd name="T24" fmla="*/ 132 w 154"/>
                <a:gd name="T25" fmla="*/ 200 h 225"/>
                <a:gd name="T26" fmla="*/ 140 w 154"/>
                <a:gd name="T27" fmla="*/ 198 h 225"/>
                <a:gd name="T28" fmla="*/ 154 w 154"/>
                <a:gd name="T29" fmla="*/ 213 h 225"/>
                <a:gd name="T30" fmla="*/ 128 w 154"/>
                <a:gd name="T31" fmla="*/ 225 h 225"/>
                <a:gd name="T32" fmla="*/ 109 w 154"/>
                <a:gd name="T33" fmla="*/ 223 h 225"/>
                <a:gd name="T34" fmla="*/ 96 w 154"/>
                <a:gd name="T35" fmla="*/ 213 h 225"/>
                <a:gd name="T36" fmla="*/ 79 w 154"/>
                <a:gd name="T37" fmla="*/ 214 h 225"/>
                <a:gd name="T38" fmla="*/ 47 w 154"/>
                <a:gd name="T39" fmla="*/ 225 h 225"/>
                <a:gd name="T40" fmla="*/ 17 w 154"/>
                <a:gd name="T41" fmla="*/ 218 h 225"/>
                <a:gd name="T42" fmla="*/ 2 w 154"/>
                <a:gd name="T43" fmla="*/ 195 h 225"/>
                <a:gd name="T44" fmla="*/ 2 w 154"/>
                <a:gd name="T45" fmla="*/ 162 h 225"/>
                <a:gd name="T46" fmla="*/ 25 w 154"/>
                <a:gd name="T47" fmla="*/ 139 h 225"/>
                <a:gd name="T48" fmla="*/ 64 w 154"/>
                <a:gd name="T49" fmla="*/ 126 h 225"/>
                <a:gd name="T50" fmla="*/ 90 w 154"/>
                <a:gd name="T51" fmla="*/ 118 h 225"/>
                <a:gd name="T52" fmla="*/ 90 w 154"/>
                <a:gd name="T53" fmla="*/ 110 h 225"/>
                <a:gd name="T54" fmla="*/ 90 w 154"/>
                <a:gd name="T55" fmla="*/ 107 h 225"/>
                <a:gd name="T56" fmla="*/ 85 w 154"/>
                <a:gd name="T57" fmla="*/ 88 h 225"/>
                <a:gd name="T58" fmla="*/ 70 w 154"/>
                <a:gd name="T59" fmla="*/ 84 h 225"/>
                <a:gd name="T60" fmla="*/ 51 w 154"/>
                <a:gd name="T61" fmla="*/ 88 h 225"/>
                <a:gd name="T62" fmla="*/ 25 w 154"/>
                <a:gd name="T63" fmla="*/ 106 h 225"/>
                <a:gd name="T64" fmla="*/ 27 w 154"/>
                <a:gd name="T65" fmla="*/ 73 h 225"/>
                <a:gd name="T66" fmla="*/ 63 w 154"/>
                <a:gd name="T67" fmla="*/ 58 h 225"/>
                <a:gd name="T68" fmla="*/ 79 w 154"/>
                <a:gd name="T69" fmla="*/ 0 h 225"/>
                <a:gd name="T70" fmla="*/ 112 w 154"/>
                <a:gd name="T71" fmla="*/ 32 h 225"/>
                <a:gd name="T72" fmla="*/ 79 w 154"/>
                <a:gd name="T73" fmla="*/ 0 h 225"/>
                <a:gd name="T74" fmla="*/ 58 w 154"/>
                <a:gd name="T75" fmla="*/ 0 h 225"/>
                <a:gd name="T76" fmla="*/ 25 w 154"/>
                <a:gd name="T77" fmla="*/ 3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4" h="225">
                  <a:moveTo>
                    <a:pt x="90" y="142"/>
                  </a:moveTo>
                  <a:lnTo>
                    <a:pt x="69" y="146"/>
                  </a:lnTo>
                  <a:lnTo>
                    <a:pt x="52" y="152"/>
                  </a:lnTo>
                  <a:lnTo>
                    <a:pt x="41" y="158"/>
                  </a:lnTo>
                  <a:lnTo>
                    <a:pt x="35" y="167"/>
                  </a:lnTo>
                  <a:lnTo>
                    <a:pt x="32" y="179"/>
                  </a:lnTo>
                  <a:lnTo>
                    <a:pt x="36" y="191"/>
                  </a:lnTo>
                  <a:lnTo>
                    <a:pt x="44" y="199"/>
                  </a:lnTo>
                  <a:lnTo>
                    <a:pt x="56" y="202"/>
                  </a:lnTo>
                  <a:lnTo>
                    <a:pt x="69" y="199"/>
                  </a:lnTo>
                  <a:lnTo>
                    <a:pt x="79" y="192"/>
                  </a:lnTo>
                  <a:lnTo>
                    <a:pt x="89" y="181"/>
                  </a:lnTo>
                  <a:lnTo>
                    <a:pt x="90" y="142"/>
                  </a:lnTo>
                  <a:close/>
                  <a:moveTo>
                    <a:pt x="79" y="57"/>
                  </a:moveTo>
                  <a:lnTo>
                    <a:pt x="93" y="58"/>
                  </a:lnTo>
                  <a:lnTo>
                    <a:pt x="105" y="64"/>
                  </a:lnTo>
                  <a:lnTo>
                    <a:pt x="115" y="73"/>
                  </a:lnTo>
                  <a:lnTo>
                    <a:pt x="121" y="85"/>
                  </a:lnTo>
                  <a:lnTo>
                    <a:pt x="123" y="100"/>
                  </a:lnTo>
                  <a:lnTo>
                    <a:pt x="123" y="183"/>
                  </a:lnTo>
                  <a:lnTo>
                    <a:pt x="123" y="188"/>
                  </a:lnTo>
                  <a:lnTo>
                    <a:pt x="123" y="194"/>
                  </a:lnTo>
                  <a:lnTo>
                    <a:pt x="124" y="196"/>
                  </a:lnTo>
                  <a:lnTo>
                    <a:pt x="125" y="199"/>
                  </a:lnTo>
                  <a:lnTo>
                    <a:pt x="128" y="200"/>
                  </a:lnTo>
                  <a:lnTo>
                    <a:pt x="132" y="200"/>
                  </a:lnTo>
                  <a:lnTo>
                    <a:pt x="136" y="200"/>
                  </a:lnTo>
                  <a:lnTo>
                    <a:pt x="140" y="198"/>
                  </a:lnTo>
                  <a:lnTo>
                    <a:pt x="144" y="196"/>
                  </a:lnTo>
                  <a:lnTo>
                    <a:pt x="154" y="213"/>
                  </a:lnTo>
                  <a:lnTo>
                    <a:pt x="140" y="221"/>
                  </a:lnTo>
                  <a:lnTo>
                    <a:pt x="128" y="225"/>
                  </a:lnTo>
                  <a:lnTo>
                    <a:pt x="119" y="225"/>
                  </a:lnTo>
                  <a:lnTo>
                    <a:pt x="109" y="223"/>
                  </a:lnTo>
                  <a:lnTo>
                    <a:pt x="101" y="219"/>
                  </a:lnTo>
                  <a:lnTo>
                    <a:pt x="96" y="213"/>
                  </a:lnTo>
                  <a:lnTo>
                    <a:pt x="93" y="202"/>
                  </a:lnTo>
                  <a:lnTo>
                    <a:pt x="79" y="214"/>
                  </a:lnTo>
                  <a:lnTo>
                    <a:pt x="64" y="222"/>
                  </a:lnTo>
                  <a:lnTo>
                    <a:pt x="47" y="225"/>
                  </a:lnTo>
                  <a:lnTo>
                    <a:pt x="31" y="223"/>
                  </a:lnTo>
                  <a:lnTo>
                    <a:pt x="17" y="218"/>
                  </a:lnTo>
                  <a:lnTo>
                    <a:pt x="8" y="208"/>
                  </a:lnTo>
                  <a:lnTo>
                    <a:pt x="2" y="195"/>
                  </a:lnTo>
                  <a:lnTo>
                    <a:pt x="0" y="179"/>
                  </a:lnTo>
                  <a:lnTo>
                    <a:pt x="2" y="162"/>
                  </a:lnTo>
                  <a:lnTo>
                    <a:pt x="12" y="149"/>
                  </a:lnTo>
                  <a:lnTo>
                    <a:pt x="25" y="139"/>
                  </a:lnTo>
                  <a:lnTo>
                    <a:pt x="43" y="131"/>
                  </a:lnTo>
                  <a:lnTo>
                    <a:pt x="64" y="126"/>
                  </a:lnTo>
                  <a:lnTo>
                    <a:pt x="90" y="120"/>
                  </a:lnTo>
                  <a:lnTo>
                    <a:pt x="90" y="118"/>
                  </a:lnTo>
                  <a:lnTo>
                    <a:pt x="90" y="115"/>
                  </a:lnTo>
                  <a:lnTo>
                    <a:pt x="90" y="110"/>
                  </a:lnTo>
                  <a:lnTo>
                    <a:pt x="90" y="108"/>
                  </a:lnTo>
                  <a:lnTo>
                    <a:pt x="90" y="107"/>
                  </a:lnTo>
                  <a:lnTo>
                    <a:pt x="89" y="96"/>
                  </a:lnTo>
                  <a:lnTo>
                    <a:pt x="85" y="88"/>
                  </a:lnTo>
                  <a:lnTo>
                    <a:pt x="78" y="84"/>
                  </a:lnTo>
                  <a:lnTo>
                    <a:pt x="70" y="84"/>
                  </a:lnTo>
                  <a:lnTo>
                    <a:pt x="62" y="84"/>
                  </a:lnTo>
                  <a:lnTo>
                    <a:pt x="51" y="88"/>
                  </a:lnTo>
                  <a:lnTo>
                    <a:pt x="39" y="95"/>
                  </a:lnTo>
                  <a:lnTo>
                    <a:pt x="25" y="106"/>
                  </a:lnTo>
                  <a:lnTo>
                    <a:pt x="9" y="87"/>
                  </a:lnTo>
                  <a:lnTo>
                    <a:pt x="27" y="73"/>
                  </a:lnTo>
                  <a:lnTo>
                    <a:pt x="44" y="64"/>
                  </a:lnTo>
                  <a:lnTo>
                    <a:pt x="63" y="58"/>
                  </a:lnTo>
                  <a:lnTo>
                    <a:pt x="79" y="57"/>
                  </a:lnTo>
                  <a:close/>
                  <a:moveTo>
                    <a:pt x="79" y="0"/>
                  </a:moveTo>
                  <a:lnTo>
                    <a:pt x="112" y="0"/>
                  </a:lnTo>
                  <a:lnTo>
                    <a:pt x="112" y="32"/>
                  </a:lnTo>
                  <a:lnTo>
                    <a:pt x="79" y="32"/>
                  </a:lnTo>
                  <a:lnTo>
                    <a:pt x="79" y="0"/>
                  </a:lnTo>
                  <a:close/>
                  <a:moveTo>
                    <a:pt x="25" y="0"/>
                  </a:moveTo>
                  <a:lnTo>
                    <a:pt x="58" y="0"/>
                  </a:lnTo>
                  <a:lnTo>
                    <a:pt x="58" y="32"/>
                  </a:lnTo>
                  <a:lnTo>
                    <a:pt x="25" y="3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3436489" y="3651686"/>
              <a:ext cx="88900" cy="174625"/>
            </a:xfrm>
            <a:custGeom>
              <a:avLst/>
              <a:gdLst>
                <a:gd name="T0" fmla="*/ 27 w 112"/>
                <a:gd name="T1" fmla="*/ 0 h 221"/>
                <a:gd name="T2" fmla="*/ 59 w 112"/>
                <a:gd name="T3" fmla="*/ 0 h 221"/>
                <a:gd name="T4" fmla="*/ 59 w 112"/>
                <a:gd name="T5" fmla="*/ 57 h 221"/>
                <a:gd name="T6" fmla="*/ 106 w 112"/>
                <a:gd name="T7" fmla="*/ 57 h 221"/>
                <a:gd name="T8" fmla="*/ 106 w 112"/>
                <a:gd name="T9" fmla="*/ 81 h 221"/>
                <a:gd name="T10" fmla="*/ 59 w 112"/>
                <a:gd name="T11" fmla="*/ 81 h 221"/>
                <a:gd name="T12" fmla="*/ 58 w 112"/>
                <a:gd name="T13" fmla="*/ 175 h 221"/>
                <a:gd name="T14" fmla="*/ 60 w 112"/>
                <a:gd name="T15" fmla="*/ 186 h 221"/>
                <a:gd name="T16" fmla="*/ 64 w 112"/>
                <a:gd name="T17" fmla="*/ 191 h 221"/>
                <a:gd name="T18" fmla="*/ 70 w 112"/>
                <a:gd name="T19" fmla="*/ 195 h 221"/>
                <a:gd name="T20" fmla="*/ 78 w 112"/>
                <a:gd name="T21" fmla="*/ 196 h 221"/>
                <a:gd name="T22" fmla="*/ 89 w 112"/>
                <a:gd name="T23" fmla="*/ 194 h 221"/>
                <a:gd name="T24" fmla="*/ 100 w 112"/>
                <a:gd name="T25" fmla="*/ 188 h 221"/>
                <a:gd name="T26" fmla="*/ 112 w 112"/>
                <a:gd name="T27" fmla="*/ 207 h 221"/>
                <a:gd name="T28" fmla="*/ 98 w 112"/>
                <a:gd name="T29" fmla="*/ 214 h 221"/>
                <a:gd name="T30" fmla="*/ 85 w 112"/>
                <a:gd name="T31" fmla="*/ 219 h 221"/>
                <a:gd name="T32" fmla="*/ 71 w 112"/>
                <a:gd name="T33" fmla="*/ 221 h 221"/>
                <a:gd name="T34" fmla="*/ 54 w 112"/>
                <a:gd name="T35" fmla="*/ 219 h 221"/>
                <a:gd name="T36" fmla="*/ 41 w 112"/>
                <a:gd name="T37" fmla="*/ 215 h 221"/>
                <a:gd name="T38" fmla="*/ 32 w 112"/>
                <a:gd name="T39" fmla="*/ 206 h 221"/>
                <a:gd name="T40" fmla="*/ 27 w 112"/>
                <a:gd name="T41" fmla="*/ 192 h 221"/>
                <a:gd name="T42" fmla="*/ 25 w 112"/>
                <a:gd name="T43" fmla="*/ 173 h 221"/>
                <a:gd name="T44" fmla="*/ 25 w 112"/>
                <a:gd name="T45" fmla="*/ 81 h 221"/>
                <a:gd name="T46" fmla="*/ 0 w 112"/>
                <a:gd name="T47" fmla="*/ 81 h 221"/>
                <a:gd name="T48" fmla="*/ 0 w 112"/>
                <a:gd name="T49" fmla="*/ 57 h 221"/>
                <a:gd name="T50" fmla="*/ 25 w 112"/>
                <a:gd name="T51" fmla="*/ 57 h 221"/>
                <a:gd name="T52" fmla="*/ 27 w 112"/>
                <a:gd name="T5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2" h="221">
                  <a:moveTo>
                    <a:pt x="27" y="0"/>
                  </a:moveTo>
                  <a:lnTo>
                    <a:pt x="59" y="0"/>
                  </a:lnTo>
                  <a:lnTo>
                    <a:pt x="59" y="57"/>
                  </a:lnTo>
                  <a:lnTo>
                    <a:pt x="106" y="57"/>
                  </a:lnTo>
                  <a:lnTo>
                    <a:pt x="106" y="81"/>
                  </a:lnTo>
                  <a:lnTo>
                    <a:pt x="59" y="81"/>
                  </a:lnTo>
                  <a:lnTo>
                    <a:pt x="58" y="175"/>
                  </a:lnTo>
                  <a:lnTo>
                    <a:pt x="60" y="186"/>
                  </a:lnTo>
                  <a:lnTo>
                    <a:pt x="64" y="191"/>
                  </a:lnTo>
                  <a:lnTo>
                    <a:pt x="70" y="195"/>
                  </a:lnTo>
                  <a:lnTo>
                    <a:pt x="78" y="196"/>
                  </a:lnTo>
                  <a:lnTo>
                    <a:pt x="89" y="194"/>
                  </a:lnTo>
                  <a:lnTo>
                    <a:pt x="100" y="188"/>
                  </a:lnTo>
                  <a:lnTo>
                    <a:pt x="112" y="207"/>
                  </a:lnTo>
                  <a:lnTo>
                    <a:pt x="98" y="214"/>
                  </a:lnTo>
                  <a:lnTo>
                    <a:pt x="85" y="219"/>
                  </a:lnTo>
                  <a:lnTo>
                    <a:pt x="71" y="221"/>
                  </a:lnTo>
                  <a:lnTo>
                    <a:pt x="54" y="219"/>
                  </a:lnTo>
                  <a:lnTo>
                    <a:pt x="41" y="215"/>
                  </a:lnTo>
                  <a:lnTo>
                    <a:pt x="32" y="206"/>
                  </a:lnTo>
                  <a:lnTo>
                    <a:pt x="27" y="192"/>
                  </a:lnTo>
                  <a:lnTo>
                    <a:pt x="25" y="173"/>
                  </a:lnTo>
                  <a:lnTo>
                    <a:pt x="25" y="81"/>
                  </a:lnTo>
                  <a:lnTo>
                    <a:pt x="0" y="81"/>
                  </a:lnTo>
                  <a:lnTo>
                    <a:pt x="0" y="57"/>
                  </a:lnTo>
                  <a:lnTo>
                    <a:pt x="25" y="5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3603176" y="3643749"/>
              <a:ext cx="258763" cy="180975"/>
            </a:xfrm>
            <a:custGeom>
              <a:avLst/>
              <a:gdLst>
                <a:gd name="T0" fmla="*/ 33 w 326"/>
                <a:gd name="T1" fmla="*/ 0 h 226"/>
                <a:gd name="T2" fmla="*/ 79 w 326"/>
                <a:gd name="T3" fmla="*/ 150 h 226"/>
                <a:gd name="T4" fmla="*/ 83 w 326"/>
                <a:gd name="T5" fmla="*/ 168 h 226"/>
                <a:gd name="T6" fmla="*/ 86 w 326"/>
                <a:gd name="T7" fmla="*/ 181 h 226"/>
                <a:gd name="T8" fmla="*/ 89 w 326"/>
                <a:gd name="T9" fmla="*/ 191 h 226"/>
                <a:gd name="T10" fmla="*/ 89 w 326"/>
                <a:gd name="T11" fmla="*/ 194 h 226"/>
                <a:gd name="T12" fmla="*/ 89 w 326"/>
                <a:gd name="T13" fmla="*/ 191 h 226"/>
                <a:gd name="T14" fmla="*/ 92 w 326"/>
                <a:gd name="T15" fmla="*/ 184 h 226"/>
                <a:gd name="T16" fmla="*/ 93 w 326"/>
                <a:gd name="T17" fmla="*/ 173 h 226"/>
                <a:gd name="T18" fmla="*/ 96 w 326"/>
                <a:gd name="T19" fmla="*/ 161 h 226"/>
                <a:gd name="T20" fmla="*/ 98 w 326"/>
                <a:gd name="T21" fmla="*/ 150 h 226"/>
                <a:gd name="T22" fmla="*/ 143 w 326"/>
                <a:gd name="T23" fmla="*/ 4 h 226"/>
                <a:gd name="T24" fmla="*/ 179 w 326"/>
                <a:gd name="T25" fmla="*/ 4 h 226"/>
                <a:gd name="T26" fmla="*/ 227 w 326"/>
                <a:gd name="T27" fmla="*/ 149 h 226"/>
                <a:gd name="T28" fmla="*/ 231 w 326"/>
                <a:gd name="T29" fmla="*/ 166 h 226"/>
                <a:gd name="T30" fmla="*/ 235 w 326"/>
                <a:gd name="T31" fmla="*/ 180 h 226"/>
                <a:gd name="T32" fmla="*/ 236 w 326"/>
                <a:gd name="T33" fmla="*/ 191 h 226"/>
                <a:gd name="T34" fmla="*/ 238 w 326"/>
                <a:gd name="T35" fmla="*/ 195 h 226"/>
                <a:gd name="T36" fmla="*/ 238 w 326"/>
                <a:gd name="T37" fmla="*/ 191 h 226"/>
                <a:gd name="T38" fmla="*/ 239 w 326"/>
                <a:gd name="T39" fmla="*/ 183 h 226"/>
                <a:gd name="T40" fmla="*/ 242 w 326"/>
                <a:gd name="T41" fmla="*/ 169 h 226"/>
                <a:gd name="T42" fmla="*/ 247 w 326"/>
                <a:gd name="T43" fmla="*/ 152 h 226"/>
                <a:gd name="T44" fmla="*/ 294 w 326"/>
                <a:gd name="T45" fmla="*/ 0 h 226"/>
                <a:gd name="T46" fmla="*/ 326 w 326"/>
                <a:gd name="T47" fmla="*/ 7 h 226"/>
                <a:gd name="T48" fmla="*/ 253 w 326"/>
                <a:gd name="T49" fmla="*/ 226 h 226"/>
                <a:gd name="T50" fmla="*/ 216 w 326"/>
                <a:gd name="T51" fmla="*/ 226 h 226"/>
                <a:gd name="T52" fmla="*/ 167 w 326"/>
                <a:gd name="T53" fmla="*/ 73 h 226"/>
                <a:gd name="T54" fmla="*/ 165 w 326"/>
                <a:gd name="T55" fmla="*/ 61 h 226"/>
                <a:gd name="T56" fmla="*/ 162 w 326"/>
                <a:gd name="T57" fmla="*/ 50 h 226"/>
                <a:gd name="T58" fmla="*/ 161 w 326"/>
                <a:gd name="T59" fmla="*/ 41 h 226"/>
                <a:gd name="T60" fmla="*/ 159 w 326"/>
                <a:gd name="T61" fmla="*/ 36 h 226"/>
                <a:gd name="T62" fmla="*/ 159 w 326"/>
                <a:gd name="T63" fmla="*/ 41 h 226"/>
                <a:gd name="T64" fmla="*/ 156 w 326"/>
                <a:gd name="T65" fmla="*/ 50 h 226"/>
                <a:gd name="T66" fmla="*/ 155 w 326"/>
                <a:gd name="T67" fmla="*/ 62 h 226"/>
                <a:gd name="T68" fmla="*/ 151 w 326"/>
                <a:gd name="T69" fmla="*/ 74 h 226"/>
                <a:gd name="T70" fmla="*/ 106 w 326"/>
                <a:gd name="T71" fmla="*/ 226 h 226"/>
                <a:gd name="T72" fmla="*/ 70 w 326"/>
                <a:gd name="T73" fmla="*/ 226 h 226"/>
                <a:gd name="T74" fmla="*/ 0 w 326"/>
                <a:gd name="T75" fmla="*/ 9 h 226"/>
                <a:gd name="T76" fmla="*/ 33 w 326"/>
                <a:gd name="T7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6" h="226">
                  <a:moveTo>
                    <a:pt x="33" y="0"/>
                  </a:moveTo>
                  <a:lnTo>
                    <a:pt x="79" y="150"/>
                  </a:lnTo>
                  <a:lnTo>
                    <a:pt x="83" y="168"/>
                  </a:lnTo>
                  <a:lnTo>
                    <a:pt x="86" y="181"/>
                  </a:lnTo>
                  <a:lnTo>
                    <a:pt x="89" y="191"/>
                  </a:lnTo>
                  <a:lnTo>
                    <a:pt x="89" y="194"/>
                  </a:lnTo>
                  <a:lnTo>
                    <a:pt x="89" y="191"/>
                  </a:lnTo>
                  <a:lnTo>
                    <a:pt x="92" y="184"/>
                  </a:lnTo>
                  <a:lnTo>
                    <a:pt x="93" y="173"/>
                  </a:lnTo>
                  <a:lnTo>
                    <a:pt x="96" y="161"/>
                  </a:lnTo>
                  <a:lnTo>
                    <a:pt x="98" y="150"/>
                  </a:lnTo>
                  <a:lnTo>
                    <a:pt x="143" y="4"/>
                  </a:lnTo>
                  <a:lnTo>
                    <a:pt x="179" y="4"/>
                  </a:lnTo>
                  <a:lnTo>
                    <a:pt x="227" y="149"/>
                  </a:lnTo>
                  <a:lnTo>
                    <a:pt x="231" y="166"/>
                  </a:lnTo>
                  <a:lnTo>
                    <a:pt x="235" y="180"/>
                  </a:lnTo>
                  <a:lnTo>
                    <a:pt x="236" y="191"/>
                  </a:lnTo>
                  <a:lnTo>
                    <a:pt x="238" y="195"/>
                  </a:lnTo>
                  <a:lnTo>
                    <a:pt x="238" y="191"/>
                  </a:lnTo>
                  <a:lnTo>
                    <a:pt x="239" y="183"/>
                  </a:lnTo>
                  <a:lnTo>
                    <a:pt x="242" y="169"/>
                  </a:lnTo>
                  <a:lnTo>
                    <a:pt x="247" y="152"/>
                  </a:lnTo>
                  <a:lnTo>
                    <a:pt x="294" y="0"/>
                  </a:lnTo>
                  <a:lnTo>
                    <a:pt x="326" y="7"/>
                  </a:lnTo>
                  <a:lnTo>
                    <a:pt x="253" y="226"/>
                  </a:lnTo>
                  <a:lnTo>
                    <a:pt x="216" y="226"/>
                  </a:lnTo>
                  <a:lnTo>
                    <a:pt x="167" y="73"/>
                  </a:lnTo>
                  <a:lnTo>
                    <a:pt x="165" y="61"/>
                  </a:lnTo>
                  <a:lnTo>
                    <a:pt x="162" y="50"/>
                  </a:lnTo>
                  <a:lnTo>
                    <a:pt x="161" y="41"/>
                  </a:lnTo>
                  <a:lnTo>
                    <a:pt x="159" y="36"/>
                  </a:lnTo>
                  <a:lnTo>
                    <a:pt x="159" y="41"/>
                  </a:lnTo>
                  <a:lnTo>
                    <a:pt x="156" y="50"/>
                  </a:lnTo>
                  <a:lnTo>
                    <a:pt x="155" y="62"/>
                  </a:lnTo>
                  <a:lnTo>
                    <a:pt x="151" y="74"/>
                  </a:lnTo>
                  <a:lnTo>
                    <a:pt x="106" y="226"/>
                  </a:lnTo>
                  <a:lnTo>
                    <a:pt x="70" y="226"/>
                  </a:lnTo>
                  <a:lnTo>
                    <a:pt x="0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9" name="Freeform 27"/>
            <p:cNvSpPr>
              <a:spLocks noEditPoints="1"/>
            </p:cNvSpPr>
            <p:nvPr/>
          </p:nvSpPr>
          <p:spPr bwMode="auto">
            <a:xfrm>
              <a:off x="3868289" y="3692961"/>
              <a:ext cx="111125" cy="133350"/>
            </a:xfrm>
            <a:custGeom>
              <a:avLst/>
              <a:gdLst>
                <a:gd name="T0" fmla="*/ 75 w 139"/>
                <a:gd name="T1" fmla="*/ 23 h 168"/>
                <a:gd name="T2" fmla="*/ 61 w 139"/>
                <a:gd name="T3" fmla="*/ 27 h 168"/>
                <a:gd name="T4" fmla="*/ 50 w 139"/>
                <a:gd name="T5" fmla="*/ 36 h 168"/>
                <a:gd name="T6" fmla="*/ 42 w 139"/>
                <a:gd name="T7" fmla="*/ 49 h 168"/>
                <a:gd name="T8" fmla="*/ 38 w 139"/>
                <a:gd name="T9" fmla="*/ 63 h 168"/>
                <a:gd name="T10" fmla="*/ 107 w 139"/>
                <a:gd name="T11" fmla="*/ 62 h 168"/>
                <a:gd name="T12" fmla="*/ 107 w 139"/>
                <a:gd name="T13" fmla="*/ 51 h 168"/>
                <a:gd name="T14" fmla="*/ 102 w 139"/>
                <a:gd name="T15" fmla="*/ 40 h 168"/>
                <a:gd name="T16" fmla="*/ 97 w 139"/>
                <a:gd name="T17" fmla="*/ 31 h 168"/>
                <a:gd name="T18" fmla="*/ 88 w 139"/>
                <a:gd name="T19" fmla="*/ 26 h 168"/>
                <a:gd name="T20" fmla="*/ 75 w 139"/>
                <a:gd name="T21" fmla="*/ 23 h 168"/>
                <a:gd name="T22" fmla="*/ 77 w 139"/>
                <a:gd name="T23" fmla="*/ 0 h 168"/>
                <a:gd name="T24" fmla="*/ 98 w 139"/>
                <a:gd name="T25" fmla="*/ 3 h 168"/>
                <a:gd name="T26" fmla="*/ 113 w 139"/>
                <a:gd name="T27" fmla="*/ 11 h 168"/>
                <a:gd name="T28" fmla="*/ 125 w 139"/>
                <a:gd name="T29" fmla="*/ 22 h 168"/>
                <a:gd name="T30" fmla="*/ 132 w 139"/>
                <a:gd name="T31" fmla="*/ 38 h 168"/>
                <a:gd name="T32" fmla="*/ 138 w 139"/>
                <a:gd name="T33" fmla="*/ 55 h 168"/>
                <a:gd name="T34" fmla="*/ 139 w 139"/>
                <a:gd name="T35" fmla="*/ 77 h 168"/>
                <a:gd name="T36" fmla="*/ 139 w 139"/>
                <a:gd name="T37" fmla="*/ 81 h 168"/>
                <a:gd name="T38" fmla="*/ 138 w 139"/>
                <a:gd name="T39" fmla="*/ 86 h 168"/>
                <a:gd name="T40" fmla="*/ 35 w 139"/>
                <a:gd name="T41" fmla="*/ 86 h 168"/>
                <a:gd name="T42" fmla="*/ 35 w 139"/>
                <a:gd name="T43" fmla="*/ 99 h 168"/>
                <a:gd name="T44" fmla="*/ 38 w 139"/>
                <a:gd name="T45" fmla="*/ 112 h 168"/>
                <a:gd name="T46" fmla="*/ 43 w 139"/>
                <a:gd name="T47" fmla="*/ 124 h 168"/>
                <a:gd name="T48" fmla="*/ 50 w 139"/>
                <a:gd name="T49" fmla="*/ 134 h 168"/>
                <a:gd name="T50" fmla="*/ 61 w 139"/>
                <a:gd name="T51" fmla="*/ 141 h 168"/>
                <a:gd name="T52" fmla="*/ 75 w 139"/>
                <a:gd name="T53" fmla="*/ 142 h 168"/>
                <a:gd name="T54" fmla="*/ 89 w 139"/>
                <a:gd name="T55" fmla="*/ 141 h 168"/>
                <a:gd name="T56" fmla="*/ 101 w 139"/>
                <a:gd name="T57" fmla="*/ 134 h 168"/>
                <a:gd name="T58" fmla="*/ 112 w 139"/>
                <a:gd name="T59" fmla="*/ 126 h 168"/>
                <a:gd name="T60" fmla="*/ 130 w 139"/>
                <a:gd name="T61" fmla="*/ 145 h 168"/>
                <a:gd name="T62" fmla="*/ 112 w 139"/>
                <a:gd name="T63" fmla="*/ 158 h 168"/>
                <a:gd name="T64" fmla="*/ 93 w 139"/>
                <a:gd name="T65" fmla="*/ 166 h 168"/>
                <a:gd name="T66" fmla="*/ 71 w 139"/>
                <a:gd name="T67" fmla="*/ 168 h 168"/>
                <a:gd name="T68" fmla="*/ 54 w 139"/>
                <a:gd name="T69" fmla="*/ 166 h 168"/>
                <a:gd name="T70" fmla="*/ 39 w 139"/>
                <a:gd name="T71" fmla="*/ 162 h 168"/>
                <a:gd name="T72" fmla="*/ 25 w 139"/>
                <a:gd name="T73" fmla="*/ 156 h 168"/>
                <a:gd name="T74" fmla="*/ 15 w 139"/>
                <a:gd name="T75" fmla="*/ 143 h 168"/>
                <a:gd name="T76" fmla="*/ 6 w 139"/>
                <a:gd name="T77" fmla="*/ 128 h 168"/>
                <a:gd name="T78" fmla="*/ 2 w 139"/>
                <a:gd name="T79" fmla="*/ 110 h 168"/>
                <a:gd name="T80" fmla="*/ 0 w 139"/>
                <a:gd name="T81" fmla="*/ 85 h 168"/>
                <a:gd name="T82" fmla="*/ 2 w 139"/>
                <a:gd name="T83" fmla="*/ 63 h 168"/>
                <a:gd name="T84" fmla="*/ 9 w 139"/>
                <a:gd name="T85" fmla="*/ 45 h 168"/>
                <a:gd name="T86" fmla="*/ 20 w 139"/>
                <a:gd name="T87" fmla="*/ 27 h 168"/>
                <a:gd name="T88" fmla="*/ 35 w 139"/>
                <a:gd name="T89" fmla="*/ 12 h 168"/>
                <a:gd name="T90" fmla="*/ 55 w 139"/>
                <a:gd name="T91" fmla="*/ 4 h 168"/>
                <a:gd name="T92" fmla="*/ 77 w 139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168">
                  <a:moveTo>
                    <a:pt x="75" y="23"/>
                  </a:moveTo>
                  <a:lnTo>
                    <a:pt x="61" y="27"/>
                  </a:lnTo>
                  <a:lnTo>
                    <a:pt x="50" y="36"/>
                  </a:lnTo>
                  <a:lnTo>
                    <a:pt x="42" y="49"/>
                  </a:lnTo>
                  <a:lnTo>
                    <a:pt x="38" y="63"/>
                  </a:lnTo>
                  <a:lnTo>
                    <a:pt x="107" y="62"/>
                  </a:lnTo>
                  <a:lnTo>
                    <a:pt x="107" y="51"/>
                  </a:lnTo>
                  <a:lnTo>
                    <a:pt x="102" y="40"/>
                  </a:lnTo>
                  <a:lnTo>
                    <a:pt x="97" y="31"/>
                  </a:lnTo>
                  <a:lnTo>
                    <a:pt x="88" y="26"/>
                  </a:lnTo>
                  <a:lnTo>
                    <a:pt x="75" y="23"/>
                  </a:lnTo>
                  <a:close/>
                  <a:moveTo>
                    <a:pt x="77" y="0"/>
                  </a:moveTo>
                  <a:lnTo>
                    <a:pt x="98" y="3"/>
                  </a:lnTo>
                  <a:lnTo>
                    <a:pt x="113" y="11"/>
                  </a:lnTo>
                  <a:lnTo>
                    <a:pt x="125" y="22"/>
                  </a:lnTo>
                  <a:lnTo>
                    <a:pt x="132" y="38"/>
                  </a:lnTo>
                  <a:lnTo>
                    <a:pt x="138" y="55"/>
                  </a:lnTo>
                  <a:lnTo>
                    <a:pt x="139" y="77"/>
                  </a:lnTo>
                  <a:lnTo>
                    <a:pt x="139" y="81"/>
                  </a:lnTo>
                  <a:lnTo>
                    <a:pt x="138" y="86"/>
                  </a:lnTo>
                  <a:lnTo>
                    <a:pt x="35" y="86"/>
                  </a:lnTo>
                  <a:lnTo>
                    <a:pt x="35" y="99"/>
                  </a:lnTo>
                  <a:lnTo>
                    <a:pt x="38" y="112"/>
                  </a:lnTo>
                  <a:lnTo>
                    <a:pt x="43" y="124"/>
                  </a:lnTo>
                  <a:lnTo>
                    <a:pt x="50" y="134"/>
                  </a:lnTo>
                  <a:lnTo>
                    <a:pt x="61" y="141"/>
                  </a:lnTo>
                  <a:lnTo>
                    <a:pt x="75" y="142"/>
                  </a:lnTo>
                  <a:lnTo>
                    <a:pt x="89" y="141"/>
                  </a:lnTo>
                  <a:lnTo>
                    <a:pt x="101" y="134"/>
                  </a:lnTo>
                  <a:lnTo>
                    <a:pt x="112" y="126"/>
                  </a:lnTo>
                  <a:lnTo>
                    <a:pt x="130" y="145"/>
                  </a:lnTo>
                  <a:lnTo>
                    <a:pt x="112" y="158"/>
                  </a:lnTo>
                  <a:lnTo>
                    <a:pt x="93" y="166"/>
                  </a:lnTo>
                  <a:lnTo>
                    <a:pt x="71" y="168"/>
                  </a:lnTo>
                  <a:lnTo>
                    <a:pt x="54" y="166"/>
                  </a:lnTo>
                  <a:lnTo>
                    <a:pt x="39" y="162"/>
                  </a:lnTo>
                  <a:lnTo>
                    <a:pt x="25" y="156"/>
                  </a:lnTo>
                  <a:lnTo>
                    <a:pt x="15" y="143"/>
                  </a:lnTo>
                  <a:lnTo>
                    <a:pt x="6" y="128"/>
                  </a:lnTo>
                  <a:lnTo>
                    <a:pt x="2" y="110"/>
                  </a:lnTo>
                  <a:lnTo>
                    <a:pt x="0" y="85"/>
                  </a:lnTo>
                  <a:lnTo>
                    <a:pt x="2" y="63"/>
                  </a:lnTo>
                  <a:lnTo>
                    <a:pt x="9" y="45"/>
                  </a:lnTo>
                  <a:lnTo>
                    <a:pt x="20" y="27"/>
                  </a:lnTo>
                  <a:lnTo>
                    <a:pt x="35" y="12"/>
                  </a:lnTo>
                  <a:lnTo>
                    <a:pt x="55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4011164" y="3646924"/>
              <a:ext cx="30163" cy="177800"/>
            </a:xfrm>
            <a:custGeom>
              <a:avLst/>
              <a:gdLst>
                <a:gd name="T0" fmla="*/ 1 w 36"/>
                <a:gd name="T1" fmla="*/ 62 h 223"/>
                <a:gd name="T2" fmla="*/ 35 w 36"/>
                <a:gd name="T3" fmla="*/ 62 h 223"/>
                <a:gd name="T4" fmla="*/ 33 w 36"/>
                <a:gd name="T5" fmla="*/ 223 h 223"/>
                <a:gd name="T6" fmla="*/ 0 w 36"/>
                <a:gd name="T7" fmla="*/ 223 h 223"/>
                <a:gd name="T8" fmla="*/ 1 w 36"/>
                <a:gd name="T9" fmla="*/ 62 h 223"/>
                <a:gd name="T10" fmla="*/ 1 w 36"/>
                <a:gd name="T11" fmla="*/ 0 h 223"/>
                <a:gd name="T12" fmla="*/ 36 w 36"/>
                <a:gd name="T13" fmla="*/ 0 h 223"/>
                <a:gd name="T14" fmla="*/ 36 w 36"/>
                <a:gd name="T15" fmla="*/ 33 h 223"/>
                <a:gd name="T16" fmla="*/ 1 w 36"/>
                <a:gd name="T17" fmla="*/ 33 h 223"/>
                <a:gd name="T18" fmla="*/ 1 w 36"/>
                <a:gd name="T1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23">
                  <a:moveTo>
                    <a:pt x="1" y="62"/>
                  </a:moveTo>
                  <a:lnTo>
                    <a:pt x="35" y="62"/>
                  </a:lnTo>
                  <a:lnTo>
                    <a:pt x="33" y="223"/>
                  </a:lnTo>
                  <a:lnTo>
                    <a:pt x="0" y="223"/>
                  </a:lnTo>
                  <a:lnTo>
                    <a:pt x="1" y="62"/>
                  </a:lnTo>
                  <a:close/>
                  <a:moveTo>
                    <a:pt x="1" y="0"/>
                  </a:moveTo>
                  <a:lnTo>
                    <a:pt x="36" y="0"/>
                  </a:lnTo>
                  <a:lnTo>
                    <a:pt x="36" y="33"/>
                  </a:lnTo>
                  <a:lnTo>
                    <a:pt x="1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4082601" y="3692961"/>
              <a:ext cx="177800" cy="131763"/>
            </a:xfrm>
            <a:custGeom>
              <a:avLst/>
              <a:gdLst>
                <a:gd name="T0" fmla="*/ 85 w 224"/>
                <a:gd name="T1" fmla="*/ 0 h 165"/>
                <a:gd name="T2" fmla="*/ 99 w 224"/>
                <a:gd name="T3" fmla="*/ 1 h 165"/>
                <a:gd name="T4" fmla="*/ 111 w 224"/>
                <a:gd name="T5" fmla="*/ 7 h 165"/>
                <a:gd name="T6" fmla="*/ 120 w 224"/>
                <a:gd name="T7" fmla="*/ 16 h 165"/>
                <a:gd name="T8" fmla="*/ 126 w 224"/>
                <a:gd name="T9" fmla="*/ 28 h 165"/>
                <a:gd name="T10" fmla="*/ 141 w 224"/>
                <a:gd name="T11" fmla="*/ 15 h 165"/>
                <a:gd name="T12" fmla="*/ 158 w 224"/>
                <a:gd name="T13" fmla="*/ 4 h 165"/>
                <a:gd name="T14" fmla="*/ 178 w 224"/>
                <a:gd name="T15" fmla="*/ 0 h 165"/>
                <a:gd name="T16" fmla="*/ 193 w 224"/>
                <a:gd name="T17" fmla="*/ 1 h 165"/>
                <a:gd name="T18" fmla="*/ 205 w 224"/>
                <a:gd name="T19" fmla="*/ 7 h 165"/>
                <a:gd name="T20" fmla="*/ 215 w 224"/>
                <a:gd name="T21" fmla="*/ 15 h 165"/>
                <a:gd name="T22" fmla="*/ 220 w 224"/>
                <a:gd name="T23" fmla="*/ 24 h 165"/>
                <a:gd name="T24" fmla="*/ 223 w 224"/>
                <a:gd name="T25" fmla="*/ 35 h 165"/>
                <a:gd name="T26" fmla="*/ 224 w 224"/>
                <a:gd name="T27" fmla="*/ 47 h 165"/>
                <a:gd name="T28" fmla="*/ 223 w 224"/>
                <a:gd name="T29" fmla="*/ 165 h 165"/>
                <a:gd name="T30" fmla="*/ 189 w 224"/>
                <a:gd name="T31" fmla="*/ 165 h 165"/>
                <a:gd name="T32" fmla="*/ 191 w 224"/>
                <a:gd name="T33" fmla="*/ 53 h 165"/>
                <a:gd name="T34" fmla="*/ 188 w 224"/>
                <a:gd name="T35" fmla="*/ 40 h 165"/>
                <a:gd name="T36" fmla="*/ 180 w 224"/>
                <a:gd name="T37" fmla="*/ 32 h 165"/>
                <a:gd name="T38" fmla="*/ 169 w 224"/>
                <a:gd name="T39" fmla="*/ 30 h 165"/>
                <a:gd name="T40" fmla="*/ 154 w 224"/>
                <a:gd name="T41" fmla="*/ 34 h 165"/>
                <a:gd name="T42" fmla="*/ 141 w 224"/>
                <a:gd name="T43" fmla="*/ 43 h 165"/>
                <a:gd name="T44" fmla="*/ 130 w 224"/>
                <a:gd name="T45" fmla="*/ 55 h 165"/>
                <a:gd name="T46" fmla="*/ 128 w 224"/>
                <a:gd name="T47" fmla="*/ 165 h 165"/>
                <a:gd name="T48" fmla="*/ 95 w 224"/>
                <a:gd name="T49" fmla="*/ 165 h 165"/>
                <a:gd name="T50" fmla="*/ 96 w 224"/>
                <a:gd name="T51" fmla="*/ 53 h 165"/>
                <a:gd name="T52" fmla="*/ 93 w 224"/>
                <a:gd name="T53" fmla="*/ 40 h 165"/>
                <a:gd name="T54" fmla="*/ 85 w 224"/>
                <a:gd name="T55" fmla="*/ 32 h 165"/>
                <a:gd name="T56" fmla="*/ 73 w 224"/>
                <a:gd name="T57" fmla="*/ 30 h 165"/>
                <a:gd name="T58" fmla="*/ 59 w 224"/>
                <a:gd name="T59" fmla="*/ 34 h 165"/>
                <a:gd name="T60" fmla="*/ 46 w 224"/>
                <a:gd name="T61" fmla="*/ 43 h 165"/>
                <a:gd name="T62" fmla="*/ 35 w 224"/>
                <a:gd name="T63" fmla="*/ 55 h 165"/>
                <a:gd name="T64" fmla="*/ 34 w 224"/>
                <a:gd name="T65" fmla="*/ 165 h 165"/>
                <a:gd name="T66" fmla="*/ 0 w 224"/>
                <a:gd name="T67" fmla="*/ 165 h 165"/>
                <a:gd name="T68" fmla="*/ 1 w 224"/>
                <a:gd name="T69" fmla="*/ 4 h 165"/>
                <a:gd name="T70" fmla="*/ 34 w 224"/>
                <a:gd name="T71" fmla="*/ 4 h 165"/>
                <a:gd name="T72" fmla="*/ 34 w 224"/>
                <a:gd name="T73" fmla="*/ 11 h 165"/>
                <a:gd name="T74" fmla="*/ 32 w 224"/>
                <a:gd name="T75" fmla="*/ 19 h 165"/>
                <a:gd name="T76" fmla="*/ 32 w 224"/>
                <a:gd name="T77" fmla="*/ 26 h 165"/>
                <a:gd name="T78" fmla="*/ 32 w 224"/>
                <a:gd name="T79" fmla="*/ 30 h 165"/>
                <a:gd name="T80" fmla="*/ 35 w 224"/>
                <a:gd name="T81" fmla="*/ 26 h 165"/>
                <a:gd name="T82" fmla="*/ 42 w 224"/>
                <a:gd name="T83" fmla="*/ 17 h 165"/>
                <a:gd name="T84" fmla="*/ 53 w 224"/>
                <a:gd name="T85" fmla="*/ 9 h 165"/>
                <a:gd name="T86" fmla="*/ 68 w 224"/>
                <a:gd name="T87" fmla="*/ 3 h 165"/>
                <a:gd name="T88" fmla="*/ 85 w 224"/>
                <a:gd name="T8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65">
                  <a:moveTo>
                    <a:pt x="85" y="0"/>
                  </a:moveTo>
                  <a:lnTo>
                    <a:pt x="99" y="1"/>
                  </a:lnTo>
                  <a:lnTo>
                    <a:pt x="111" y="7"/>
                  </a:lnTo>
                  <a:lnTo>
                    <a:pt x="120" y="16"/>
                  </a:lnTo>
                  <a:lnTo>
                    <a:pt x="126" y="28"/>
                  </a:lnTo>
                  <a:lnTo>
                    <a:pt x="141" y="15"/>
                  </a:lnTo>
                  <a:lnTo>
                    <a:pt x="158" y="4"/>
                  </a:lnTo>
                  <a:lnTo>
                    <a:pt x="178" y="0"/>
                  </a:lnTo>
                  <a:lnTo>
                    <a:pt x="193" y="1"/>
                  </a:lnTo>
                  <a:lnTo>
                    <a:pt x="205" y="7"/>
                  </a:lnTo>
                  <a:lnTo>
                    <a:pt x="215" y="15"/>
                  </a:lnTo>
                  <a:lnTo>
                    <a:pt x="220" y="24"/>
                  </a:lnTo>
                  <a:lnTo>
                    <a:pt x="223" y="35"/>
                  </a:lnTo>
                  <a:lnTo>
                    <a:pt x="224" y="47"/>
                  </a:lnTo>
                  <a:lnTo>
                    <a:pt x="223" y="165"/>
                  </a:lnTo>
                  <a:lnTo>
                    <a:pt x="189" y="165"/>
                  </a:lnTo>
                  <a:lnTo>
                    <a:pt x="191" y="53"/>
                  </a:lnTo>
                  <a:lnTo>
                    <a:pt x="188" y="40"/>
                  </a:lnTo>
                  <a:lnTo>
                    <a:pt x="180" y="32"/>
                  </a:lnTo>
                  <a:lnTo>
                    <a:pt x="169" y="30"/>
                  </a:lnTo>
                  <a:lnTo>
                    <a:pt x="154" y="34"/>
                  </a:lnTo>
                  <a:lnTo>
                    <a:pt x="141" y="43"/>
                  </a:lnTo>
                  <a:lnTo>
                    <a:pt x="130" y="55"/>
                  </a:lnTo>
                  <a:lnTo>
                    <a:pt x="128" y="165"/>
                  </a:lnTo>
                  <a:lnTo>
                    <a:pt x="95" y="165"/>
                  </a:lnTo>
                  <a:lnTo>
                    <a:pt x="96" y="53"/>
                  </a:lnTo>
                  <a:lnTo>
                    <a:pt x="93" y="40"/>
                  </a:lnTo>
                  <a:lnTo>
                    <a:pt x="85" y="32"/>
                  </a:lnTo>
                  <a:lnTo>
                    <a:pt x="73" y="30"/>
                  </a:lnTo>
                  <a:lnTo>
                    <a:pt x="59" y="34"/>
                  </a:lnTo>
                  <a:lnTo>
                    <a:pt x="46" y="43"/>
                  </a:lnTo>
                  <a:lnTo>
                    <a:pt x="35" y="55"/>
                  </a:lnTo>
                  <a:lnTo>
                    <a:pt x="34" y="165"/>
                  </a:lnTo>
                  <a:lnTo>
                    <a:pt x="0" y="165"/>
                  </a:lnTo>
                  <a:lnTo>
                    <a:pt x="1" y="4"/>
                  </a:lnTo>
                  <a:lnTo>
                    <a:pt x="34" y="4"/>
                  </a:lnTo>
                  <a:lnTo>
                    <a:pt x="34" y="11"/>
                  </a:lnTo>
                  <a:lnTo>
                    <a:pt x="32" y="19"/>
                  </a:lnTo>
                  <a:lnTo>
                    <a:pt x="32" y="26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2" y="17"/>
                  </a:lnTo>
                  <a:lnTo>
                    <a:pt x="53" y="9"/>
                  </a:lnTo>
                  <a:lnTo>
                    <a:pt x="68" y="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Freeform 30"/>
            <p:cNvSpPr>
              <a:spLocks noEditPoints="1"/>
            </p:cNvSpPr>
            <p:nvPr/>
          </p:nvSpPr>
          <p:spPr bwMode="auto">
            <a:xfrm>
              <a:off x="4290564" y="3692961"/>
              <a:ext cx="122238" cy="133350"/>
            </a:xfrm>
            <a:custGeom>
              <a:avLst/>
              <a:gdLst>
                <a:gd name="T0" fmla="*/ 69 w 155"/>
                <a:gd name="T1" fmla="*/ 89 h 168"/>
                <a:gd name="T2" fmla="*/ 42 w 155"/>
                <a:gd name="T3" fmla="*/ 101 h 168"/>
                <a:gd name="T4" fmla="*/ 33 w 155"/>
                <a:gd name="T5" fmla="*/ 122 h 168"/>
                <a:gd name="T6" fmla="*/ 45 w 155"/>
                <a:gd name="T7" fmla="*/ 142 h 168"/>
                <a:gd name="T8" fmla="*/ 69 w 155"/>
                <a:gd name="T9" fmla="*/ 142 h 168"/>
                <a:gd name="T10" fmla="*/ 90 w 155"/>
                <a:gd name="T11" fmla="*/ 124 h 168"/>
                <a:gd name="T12" fmla="*/ 80 w 155"/>
                <a:gd name="T13" fmla="*/ 0 h 168"/>
                <a:gd name="T14" fmla="*/ 106 w 155"/>
                <a:gd name="T15" fmla="*/ 7 h 168"/>
                <a:gd name="T16" fmla="*/ 122 w 155"/>
                <a:gd name="T17" fmla="*/ 28 h 168"/>
                <a:gd name="T18" fmla="*/ 123 w 155"/>
                <a:gd name="T19" fmla="*/ 126 h 168"/>
                <a:gd name="T20" fmla="*/ 123 w 155"/>
                <a:gd name="T21" fmla="*/ 137 h 168"/>
                <a:gd name="T22" fmla="*/ 126 w 155"/>
                <a:gd name="T23" fmla="*/ 142 h 168"/>
                <a:gd name="T24" fmla="*/ 133 w 155"/>
                <a:gd name="T25" fmla="*/ 143 h 168"/>
                <a:gd name="T26" fmla="*/ 141 w 155"/>
                <a:gd name="T27" fmla="*/ 141 h 168"/>
                <a:gd name="T28" fmla="*/ 155 w 155"/>
                <a:gd name="T29" fmla="*/ 156 h 168"/>
                <a:gd name="T30" fmla="*/ 129 w 155"/>
                <a:gd name="T31" fmla="*/ 168 h 168"/>
                <a:gd name="T32" fmla="*/ 110 w 155"/>
                <a:gd name="T33" fmla="*/ 166 h 168"/>
                <a:gd name="T34" fmla="*/ 95 w 155"/>
                <a:gd name="T35" fmla="*/ 156 h 168"/>
                <a:gd name="T36" fmla="*/ 80 w 155"/>
                <a:gd name="T37" fmla="*/ 157 h 168"/>
                <a:gd name="T38" fmla="*/ 48 w 155"/>
                <a:gd name="T39" fmla="*/ 168 h 168"/>
                <a:gd name="T40" fmla="*/ 18 w 155"/>
                <a:gd name="T41" fmla="*/ 161 h 168"/>
                <a:gd name="T42" fmla="*/ 3 w 155"/>
                <a:gd name="T43" fmla="*/ 138 h 168"/>
                <a:gd name="T44" fmla="*/ 3 w 155"/>
                <a:gd name="T45" fmla="*/ 105 h 168"/>
                <a:gd name="T46" fmla="*/ 25 w 155"/>
                <a:gd name="T47" fmla="*/ 82 h 168"/>
                <a:gd name="T48" fmla="*/ 65 w 155"/>
                <a:gd name="T49" fmla="*/ 69 h 168"/>
                <a:gd name="T50" fmla="*/ 91 w 155"/>
                <a:gd name="T51" fmla="*/ 50 h 168"/>
                <a:gd name="T52" fmla="*/ 86 w 155"/>
                <a:gd name="T53" fmla="*/ 31 h 168"/>
                <a:gd name="T54" fmla="*/ 71 w 155"/>
                <a:gd name="T55" fmla="*/ 27 h 168"/>
                <a:gd name="T56" fmla="*/ 52 w 155"/>
                <a:gd name="T57" fmla="*/ 31 h 168"/>
                <a:gd name="T58" fmla="*/ 26 w 155"/>
                <a:gd name="T59" fmla="*/ 49 h 168"/>
                <a:gd name="T60" fmla="*/ 27 w 155"/>
                <a:gd name="T61" fmla="*/ 16 h 168"/>
                <a:gd name="T62" fmla="*/ 64 w 155"/>
                <a:gd name="T63" fmla="*/ 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" h="168">
                  <a:moveTo>
                    <a:pt x="91" y="85"/>
                  </a:moveTo>
                  <a:lnTo>
                    <a:pt x="69" y="89"/>
                  </a:lnTo>
                  <a:lnTo>
                    <a:pt x="53" y="95"/>
                  </a:lnTo>
                  <a:lnTo>
                    <a:pt x="42" y="101"/>
                  </a:lnTo>
                  <a:lnTo>
                    <a:pt x="35" y="110"/>
                  </a:lnTo>
                  <a:lnTo>
                    <a:pt x="33" y="122"/>
                  </a:lnTo>
                  <a:lnTo>
                    <a:pt x="35" y="134"/>
                  </a:lnTo>
                  <a:lnTo>
                    <a:pt x="45" y="142"/>
                  </a:lnTo>
                  <a:lnTo>
                    <a:pt x="57" y="145"/>
                  </a:lnTo>
                  <a:lnTo>
                    <a:pt x="69" y="142"/>
                  </a:lnTo>
                  <a:lnTo>
                    <a:pt x="80" y="135"/>
                  </a:lnTo>
                  <a:lnTo>
                    <a:pt x="90" y="124"/>
                  </a:lnTo>
                  <a:lnTo>
                    <a:pt x="91" y="85"/>
                  </a:lnTo>
                  <a:close/>
                  <a:moveTo>
                    <a:pt x="80" y="0"/>
                  </a:moveTo>
                  <a:lnTo>
                    <a:pt x="94" y="1"/>
                  </a:lnTo>
                  <a:lnTo>
                    <a:pt x="106" y="7"/>
                  </a:lnTo>
                  <a:lnTo>
                    <a:pt x="115" y="16"/>
                  </a:lnTo>
                  <a:lnTo>
                    <a:pt x="122" y="28"/>
                  </a:lnTo>
                  <a:lnTo>
                    <a:pt x="123" y="43"/>
                  </a:lnTo>
                  <a:lnTo>
                    <a:pt x="123" y="126"/>
                  </a:lnTo>
                  <a:lnTo>
                    <a:pt x="123" y="131"/>
                  </a:lnTo>
                  <a:lnTo>
                    <a:pt x="123" y="137"/>
                  </a:lnTo>
                  <a:lnTo>
                    <a:pt x="125" y="139"/>
                  </a:lnTo>
                  <a:lnTo>
                    <a:pt x="126" y="142"/>
                  </a:lnTo>
                  <a:lnTo>
                    <a:pt x="129" y="143"/>
                  </a:lnTo>
                  <a:lnTo>
                    <a:pt x="133" y="143"/>
                  </a:lnTo>
                  <a:lnTo>
                    <a:pt x="137" y="143"/>
                  </a:lnTo>
                  <a:lnTo>
                    <a:pt x="141" y="141"/>
                  </a:lnTo>
                  <a:lnTo>
                    <a:pt x="145" y="139"/>
                  </a:lnTo>
                  <a:lnTo>
                    <a:pt x="155" y="156"/>
                  </a:lnTo>
                  <a:lnTo>
                    <a:pt x="141" y="164"/>
                  </a:lnTo>
                  <a:lnTo>
                    <a:pt x="129" y="168"/>
                  </a:lnTo>
                  <a:lnTo>
                    <a:pt x="119" y="168"/>
                  </a:lnTo>
                  <a:lnTo>
                    <a:pt x="110" y="166"/>
                  </a:lnTo>
                  <a:lnTo>
                    <a:pt x="102" y="162"/>
                  </a:lnTo>
                  <a:lnTo>
                    <a:pt x="95" y="156"/>
                  </a:lnTo>
                  <a:lnTo>
                    <a:pt x="94" y="145"/>
                  </a:lnTo>
                  <a:lnTo>
                    <a:pt x="80" y="157"/>
                  </a:lnTo>
                  <a:lnTo>
                    <a:pt x="65" y="165"/>
                  </a:lnTo>
                  <a:lnTo>
                    <a:pt x="48" y="168"/>
                  </a:lnTo>
                  <a:lnTo>
                    <a:pt x="31" y="166"/>
                  </a:lnTo>
                  <a:lnTo>
                    <a:pt x="18" y="161"/>
                  </a:lnTo>
                  <a:lnTo>
                    <a:pt x="8" y="151"/>
                  </a:lnTo>
                  <a:lnTo>
                    <a:pt x="3" y="138"/>
                  </a:lnTo>
                  <a:lnTo>
                    <a:pt x="0" y="122"/>
                  </a:lnTo>
                  <a:lnTo>
                    <a:pt x="3" y="105"/>
                  </a:lnTo>
                  <a:lnTo>
                    <a:pt x="12" y="92"/>
                  </a:lnTo>
                  <a:lnTo>
                    <a:pt x="25" y="82"/>
                  </a:lnTo>
                  <a:lnTo>
                    <a:pt x="44" y="74"/>
                  </a:lnTo>
                  <a:lnTo>
                    <a:pt x="65" y="69"/>
                  </a:lnTo>
                  <a:lnTo>
                    <a:pt x="91" y="63"/>
                  </a:lnTo>
                  <a:lnTo>
                    <a:pt x="91" y="50"/>
                  </a:lnTo>
                  <a:lnTo>
                    <a:pt x="90" y="39"/>
                  </a:lnTo>
                  <a:lnTo>
                    <a:pt x="86" y="31"/>
                  </a:lnTo>
                  <a:lnTo>
                    <a:pt x="79" y="27"/>
                  </a:lnTo>
                  <a:lnTo>
                    <a:pt x="71" y="27"/>
                  </a:lnTo>
                  <a:lnTo>
                    <a:pt x="63" y="27"/>
                  </a:lnTo>
                  <a:lnTo>
                    <a:pt x="52" y="31"/>
                  </a:lnTo>
                  <a:lnTo>
                    <a:pt x="40" y="38"/>
                  </a:lnTo>
                  <a:lnTo>
                    <a:pt x="26" y="49"/>
                  </a:lnTo>
                  <a:lnTo>
                    <a:pt x="10" y="30"/>
                  </a:lnTo>
                  <a:lnTo>
                    <a:pt x="27" y="16"/>
                  </a:lnTo>
                  <a:lnTo>
                    <a:pt x="45" y="7"/>
                  </a:lnTo>
                  <a:lnTo>
                    <a:pt x="64" y="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4431851" y="3692961"/>
              <a:ext cx="71438" cy="131763"/>
            </a:xfrm>
            <a:custGeom>
              <a:avLst/>
              <a:gdLst>
                <a:gd name="T0" fmla="*/ 76 w 89"/>
                <a:gd name="T1" fmla="*/ 0 h 165"/>
                <a:gd name="T2" fmla="*/ 82 w 89"/>
                <a:gd name="T3" fmla="*/ 0 h 165"/>
                <a:gd name="T4" fmla="*/ 89 w 89"/>
                <a:gd name="T5" fmla="*/ 3 h 165"/>
                <a:gd name="T6" fmla="*/ 81 w 89"/>
                <a:gd name="T7" fmla="*/ 32 h 165"/>
                <a:gd name="T8" fmla="*/ 77 w 89"/>
                <a:gd name="T9" fmla="*/ 32 h 165"/>
                <a:gd name="T10" fmla="*/ 72 w 89"/>
                <a:gd name="T11" fmla="*/ 31 h 165"/>
                <a:gd name="T12" fmla="*/ 59 w 89"/>
                <a:gd name="T13" fmla="*/ 35 h 165"/>
                <a:gd name="T14" fmla="*/ 46 w 89"/>
                <a:gd name="T15" fmla="*/ 45 h 165"/>
                <a:gd name="T16" fmla="*/ 35 w 89"/>
                <a:gd name="T17" fmla="*/ 62 h 165"/>
                <a:gd name="T18" fmla="*/ 34 w 89"/>
                <a:gd name="T19" fmla="*/ 165 h 165"/>
                <a:gd name="T20" fmla="*/ 0 w 89"/>
                <a:gd name="T21" fmla="*/ 165 h 165"/>
                <a:gd name="T22" fmla="*/ 1 w 89"/>
                <a:gd name="T23" fmla="*/ 4 h 165"/>
                <a:gd name="T24" fmla="*/ 34 w 89"/>
                <a:gd name="T25" fmla="*/ 4 h 165"/>
                <a:gd name="T26" fmla="*/ 34 w 89"/>
                <a:gd name="T27" fmla="*/ 7 h 165"/>
                <a:gd name="T28" fmla="*/ 34 w 89"/>
                <a:gd name="T29" fmla="*/ 15 h 165"/>
                <a:gd name="T30" fmla="*/ 32 w 89"/>
                <a:gd name="T31" fmla="*/ 26 h 165"/>
                <a:gd name="T32" fmla="*/ 32 w 89"/>
                <a:gd name="T33" fmla="*/ 35 h 165"/>
                <a:gd name="T34" fmla="*/ 40 w 89"/>
                <a:gd name="T35" fmla="*/ 22 h 165"/>
                <a:gd name="T36" fmla="*/ 50 w 89"/>
                <a:gd name="T37" fmla="*/ 11 h 165"/>
                <a:gd name="T38" fmla="*/ 62 w 89"/>
                <a:gd name="T39" fmla="*/ 3 h 165"/>
                <a:gd name="T40" fmla="*/ 76 w 89"/>
                <a:gd name="T4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165">
                  <a:moveTo>
                    <a:pt x="76" y="0"/>
                  </a:moveTo>
                  <a:lnTo>
                    <a:pt x="82" y="0"/>
                  </a:lnTo>
                  <a:lnTo>
                    <a:pt x="89" y="3"/>
                  </a:lnTo>
                  <a:lnTo>
                    <a:pt x="81" y="32"/>
                  </a:lnTo>
                  <a:lnTo>
                    <a:pt x="77" y="32"/>
                  </a:lnTo>
                  <a:lnTo>
                    <a:pt x="72" y="31"/>
                  </a:lnTo>
                  <a:lnTo>
                    <a:pt x="59" y="35"/>
                  </a:lnTo>
                  <a:lnTo>
                    <a:pt x="46" y="45"/>
                  </a:lnTo>
                  <a:lnTo>
                    <a:pt x="35" y="62"/>
                  </a:lnTo>
                  <a:lnTo>
                    <a:pt x="34" y="165"/>
                  </a:lnTo>
                  <a:lnTo>
                    <a:pt x="0" y="165"/>
                  </a:lnTo>
                  <a:lnTo>
                    <a:pt x="1" y="4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4" y="15"/>
                  </a:lnTo>
                  <a:lnTo>
                    <a:pt x="32" y="26"/>
                  </a:lnTo>
                  <a:lnTo>
                    <a:pt x="32" y="35"/>
                  </a:lnTo>
                  <a:lnTo>
                    <a:pt x="40" y="22"/>
                  </a:lnTo>
                  <a:lnTo>
                    <a:pt x="50" y="11"/>
                  </a:lnTo>
                  <a:lnTo>
                    <a:pt x="62" y="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Visualization Final Project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Presented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by: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Ibni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Amin &amp; Michael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Ohaya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999" y="270457"/>
            <a:ext cx="1669961" cy="121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835537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3" y="6607832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of 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05645" y="6616457"/>
            <a:ext cx="1749035" cy="207895"/>
            <a:chOff x="1063176" y="3526274"/>
            <a:chExt cx="3543300" cy="42116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063176" y="3526274"/>
              <a:ext cx="3543300" cy="41910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063176" y="3536277"/>
              <a:ext cx="3536950" cy="411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1194939" y="3645336"/>
              <a:ext cx="112713" cy="179388"/>
            </a:xfrm>
            <a:custGeom>
              <a:avLst/>
              <a:gdLst>
                <a:gd name="T0" fmla="*/ 35 w 143"/>
                <a:gd name="T1" fmla="*/ 199 h 226"/>
                <a:gd name="T2" fmla="*/ 49 w 143"/>
                <a:gd name="T3" fmla="*/ 199 h 226"/>
                <a:gd name="T4" fmla="*/ 74 w 143"/>
                <a:gd name="T5" fmla="*/ 198 h 226"/>
                <a:gd name="T6" fmla="*/ 97 w 143"/>
                <a:gd name="T7" fmla="*/ 186 h 226"/>
                <a:gd name="T8" fmla="*/ 107 w 143"/>
                <a:gd name="T9" fmla="*/ 161 h 226"/>
                <a:gd name="T10" fmla="*/ 100 w 143"/>
                <a:gd name="T11" fmla="*/ 137 h 226"/>
                <a:gd name="T12" fmla="*/ 77 w 143"/>
                <a:gd name="T13" fmla="*/ 126 h 226"/>
                <a:gd name="T14" fmla="*/ 35 w 143"/>
                <a:gd name="T15" fmla="*/ 125 h 226"/>
                <a:gd name="T16" fmla="*/ 47 w 143"/>
                <a:gd name="T17" fmla="*/ 27 h 226"/>
                <a:gd name="T18" fmla="*/ 37 w 143"/>
                <a:gd name="T19" fmla="*/ 27 h 226"/>
                <a:gd name="T20" fmla="*/ 57 w 143"/>
                <a:gd name="T21" fmla="*/ 98 h 226"/>
                <a:gd name="T22" fmla="*/ 88 w 143"/>
                <a:gd name="T23" fmla="*/ 91 h 226"/>
                <a:gd name="T24" fmla="*/ 103 w 143"/>
                <a:gd name="T25" fmla="*/ 72 h 226"/>
                <a:gd name="T26" fmla="*/ 103 w 143"/>
                <a:gd name="T27" fmla="*/ 46 h 226"/>
                <a:gd name="T28" fmla="*/ 88 w 143"/>
                <a:gd name="T29" fmla="*/ 31 h 226"/>
                <a:gd name="T30" fmla="*/ 68 w 143"/>
                <a:gd name="T31" fmla="*/ 27 h 226"/>
                <a:gd name="T32" fmla="*/ 61 w 143"/>
                <a:gd name="T33" fmla="*/ 0 h 226"/>
                <a:gd name="T34" fmla="*/ 88 w 143"/>
                <a:gd name="T35" fmla="*/ 3 h 226"/>
                <a:gd name="T36" fmla="*/ 114 w 143"/>
                <a:gd name="T37" fmla="*/ 10 h 226"/>
                <a:gd name="T38" fmla="*/ 133 w 143"/>
                <a:gd name="T39" fmla="*/ 27 h 226"/>
                <a:gd name="T40" fmla="*/ 141 w 143"/>
                <a:gd name="T41" fmla="*/ 57 h 226"/>
                <a:gd name="T42" fmla="*/ 133 w 143"/>
                <a:gd name="T43" fmla="*/ 87 h 226"/>
                <a:gd name="T44" fmla="*/ 115 w 143"/>
                <a:gd name="T45" fmla="*/ 102 h 226"/>
                <a:gd name="T46" fmla="*/ 100 w 143"/>
                <a:gd name="T47" fmla="*/ 110 h 226"/>
                <a:gd name="T48" fmla="*/ 131 w 143"/>
                <a:gd name="T49" fmla="*/ 128 h 226"/>
                <a:gd name="T50" fmla="*/ 143 w 143"/>
                <a:gd name="T51" fmla="*/ 163 h 226"/>
                <a:gd name="T52" fmla="*/ 134 w 143"/>
                <a:gd name="T53" fmla="*/ 195 h 226"/>
                <a:gd name="T54" fmla="*/ 110 w 143"/>
                <a:gd name="T55" fmla="*/ 216 h 226"/>
                <a:gd name="T56" fmla="*/ 76 w 143"/>
                <a:gd name="T57" fmla="*/ 225 h 226"/>
                <a:gd name="T58" fmla="*/ 46 w 143"/>
                <a:gd name="T59" fmla="*/ 226 h 226"/>
                <a:gd name="T60" fmla="*/ 16 w 143"/>
                <a:gd name="T61" fmla="*/ 225 h 226"/>
                <a:gd name="T62" fmla="*/ 0 w 143"/>
                <a:gd name="T63" fmla="*/ 225 h 226"/>
                <a:gd name="T64" fmla="*/ 5 w 143"/>
                <a:gd name="T65" fmla="*/ 3 h 226"/>
                <a:gd name="T66" fmla="*/ 27 w 143"/>
                <a:gd name="T67" fmla="*/ 2 h 226"/>
                <a:gd name="T68" fmla="*/ 53 w 143"/>
                <a:gd name="T69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" h="226">
                  <a:moveTo>
                    <a:pt x="35" y="125"/>
                  </a:moveTo>
                  <a:lnTo>
                    <a:pt x="35" y="199"/>
                  </a:lnTo>
                  <a:lnTo>
                    <a:pt x="39" y="199"/>
                  </a:lnTo>
                  <a:lnTo>
                    <a:pt x="49" y="199"/>
                  </a:lnTo>
                  <a:lnTo>
                    <a:pt x="58" y="199"/>
                  </a:lnTo>
                  <a:lnTo>
                    <a:pt x="74" y="198"/>
                  </a:lnTo>
                  <a:lnTo>
                    <a:pt x="88" y="194"/>
                  </a:lnTo>
                  <a:lnTo>
                    <a:pt x="97" y="186"/>
                  </a:lnTo>
                  <a:lnTo>
                    <a:pt x="104" y="175"/>
                  </a:lnTo>
                  <a:lnTo>
                    <a:pt x="107" y="161"/>
                  </a:lnTo>
                  <a:lnTo>
                    <a:pt x="106" y="148"/>
                  </a:lnTo>
                  <a:lnTo>
                    <a:pt x="100" y="137"/>
                  </a:lnTo>
                  <a:lnTo>
                    <a:pt x="91" y="130"/>
                  </a:lnTo>
                  <a:lnTo>
                    <a:pt x="77" y="126"/>
                  </a:lnTo>
                  <a:lnTo>
                    <a:pt x="57" y="125"/>
                  </a:lnTo>
                  <a:lnTo>
                    <a:pt x="35" y="125"/>
                  </a:lnTo>
                  <a:close/>
                  <a:moveTo>
                    <a:pt x="60" y="27"/>
                  </a:moveTo>
                  <a:lnTo>
                    <a:pt x="47" y="27"/>
                  </a:lnTo>
                  <a:lnTo>
                    <a:pt x="39" y="27"/>
                  </a:lnTo>
                  <a:lnTo>
                    <a:pt x="37" y="27"/>
                  </a:lnTo>
                  <a:lnTo>
                    <a:pt x="35" y="98"/>
                  </a:lnTo>
                  <a:lnTo>
                    <a:pt x="57" y="98"/>
                  </a:lnTo>
                  <a:lnTo>
                    <a:pt x="74" y="96"/>
                  </a:lnTo>
                  <a:lnTo>
                    <a:pt x="88" y="91"/>
                  </a:lnTo>
                  <a:lnTo>
                    <a:pt x="97" y="83"/>
                  </a:lnTo>
                  <a:lnTo>
                    <a:pt x="103" y="72"/>
                  </a:lnTo>
                  <a:lnTo>
                    <a:pt x="104" y="60"/>
                  </a:lnTo>
                  <a:lnTo>
                    <a:pt x="103" y="46"/>
                  </a:lnTo>
                  <a:lnTo>
                    <a:pt x="96" y="37"/>
                  </a:lnTo>
                  <a:lnTo>
                    <a:pt x="88" y="31"/>
                  </a:lnTo>
                  <a:lnTo>
                    <a:pt x="77" y="29"/>
                  </a:lnTo>
                  <a:lnTo>
                    <a:pt x="68" y="27"/>
                  </a:lnTo>
                  <a:lnTo>
                    <a:pt x="60" y="27"/>
                  </a:lnTo>
                  <a:close/>
                  <a:moveTo>
                    <a:pt x="61" y="0"/>
                  </a:moveTo>
                  <a:lnTo>
                    <a:pt x="74" y="2"/>
                  </a:lnTo>
                  <a:lnTo>
                    <a:pt x="88" y="3"/>
                  </a:lnTo>
                  <a:lnTo>
                    <a:pt x="100" y="6"/>
                  </a:lnTo>
                  <a:lnTo>
                    <a:pt x="114" y="10"/>
                  </a:lnTo>
                  <a:lnTo>
                    <a:pt x="124" y="17"/>
                  </a:lnTo>
                  <a:lnTo>
                    <a:pt x="133" y="27"/>
                  </a:lnTo>
                  <a:lnTo>
                    <a:pt x="138" y="40"/>
                  </a:lnTo>
                  <a:lnTo>
                    <a:pt x="141" y="57"/>
                  </a:lnTo>
                  <a:lnTo>
                    <a:pt x="138" y="75"/>
                  </a:lnTo>
                  <a:lnTo>
                    <a:pt x="133" y="87"/>
                  </a:lnTo>
                  <a:lnTo>
                    <a:pt x="124" y="96"/>
                  </a:lnTo>
                  <a:lnTo>
                    <a:pt x="115" y="102"/>
                  </a:lnTo>
                  <a:lnTo>
                    <a:pt x="107" y="106"/>
                  </a:lnTo>
                  <a:lnTo>
                    <a:pt x="100" y="110"/>
                  </a:lnTo>
                  <a:lnTo>
                    <a:pt x="118" y="115"/>
                  </a:lnTo>
                  <a:lnTo>
                    <a:pt x="131" y="128"/>
                  </a:lnTo>
                  <a:lnTo>
                    <a:pt x="139" y="144"/>
                  </a:lnTo>
                  <a:lnTo>
                    <a:pt x="143" y="163"/>
                  </a:lnTo>
                  <a:lnTo>
                    <a:pt x="141" y="180"/>
                  </a:lnTo>
                  <a:lnTo>
                    <a:pt x="134" y="195"/>
                  </a:lnTo>
                  <a:lnTo>
                    <a:pt x="123" y="207"/>
                  </a:lnTo>
                  <a:lnTo>
                    <a:pt x="110" y="216"/>
                  </a:lnTo>
                  <a:lnTo>
                    <a:pt x="93" y="221"/>
                  </a:lnTo>
                  <a:lnTo>
                    <a:pt x="76" y="225"/>
                  </a:lnTo>
                  <a:lnTo>
                    <a:pt x="57" y="226"/>
                  </a:lnTo>
                  <a:lnTo>
                    <a:pt x="46" y="226"/>
                  </a:lnTo>
                  <a:lnTo>
                    <a:pt x="31" y="226"/>
                  </a:lnTo>
                  <a:lnTo>
                    <a:pt x="16" y="225"/>
                  </a:lnTo>
                  <a:lnTo>
                    <a:pt x="5" y="225"/>
                  </a:lnTo>
                  <a:lnTo>
                    <a:pt x="0" y="225"/>
                  </a:lnTo>
                  <a:lnTo>
                    <a:pt x="3" y="3"/>
                  </a:lnTo>
                  <a:lnTo>
                    <a:pt x="5" y="3"/>
                  </a:lnTo>
                  <a:lnTo>
                    <a:pt x="15" y="2"/>
                  </a:lnTo>
                  <a:lnTo>
                    <a:pt x="27" y="2"/>
                  </a:lnTo>
                  <a:lnTo>
                    <a:pt x="41" y="2"/>
                  </a:lnTo>
                  <a:lnTo>
                    <a:pt x="53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1336226" y="3692961"/>
              <a:ext cx="122238" cy="133350"/>
            </a:xfrm>
            <a:custGeom>
              <a:avLst/>
              <a:gdLst>
                <a:gd name="T0" fmla="*/ 69 w 154"/>
                <a:gd name="T1" fmla="*/ 89 h 168"/>
                <a:gd name="T2" fmla="*/ 42 w 154"/>
                <a:gd name="T3" fmla="*/ 101 h 168"/>
                <a:gd name="T4" fmla="*/ 32 w 154"/>
                <a:gd name="T5" fmla="*/ 122 h 168"/>
                <a:gd name="T6" fmla="*/ 44 w 154"/>
                <a:gd name="T7" fmla="*/ 142 h 168"/>
                <a:gd name="T8" fmla="*/ 69 w 154"/>
                <a:gd name="T9" fmla="*/ 142 h 168"/>
                <a:gd name="T10" fmla="*/ 89 w 154"/>
                <a:gd name="T11" fmla="*/ 124 h 168"/>
                <a:gd name="T12" fmla="*/ 79 w 154"/>
                <a:gd name="T13" fmla="*/ 0 h 168"/>
                <a:gd name="T14" fmla="*/ 105 w 154"/>
                <a:gd name="T15" fmla="*/ 7 h 168"/>
                <a:gd name="T16" fmla="*/ 121 w 154"/>
                <a:gd name="T17" fmla="*/ 28 h 168"/>
                <a:gd name="T18" fmla="*/ 121 w 154"/>
                <a:gd name="T19" fmla="*/ 126 h 168"/>
                <a:gd name="T20" fmla="*/ 123 w 154"/>
                <a:gd name="T21" fmla="*/ 137 h 168"/>
                <a:gd name="T22" fmla="*/ 125 w 154"/>
                <a:gd name="T23" fmla="*/ 142 h 168"/>
                <a:gd name="T24" fmla="*/ 132 w 154"/>
                <a:gd name="T25" fmla="*/ 143 h 168"/>
                <a:gd name="T26" fmla="*/ 139 w 154"/>
                <a:gd name="T27" fmla="*/ 141 h 168"/>
                <a:gd name="T28" fmla="*/ 154 w 154"/>
                <a:gd name="T29" fmla="*/ 156 h 168"/>
                <a:gd name="T30" fmla="*/ 128 w 154"/>
                <a:gd name="T31" fmla="*/ 168 h 168"/>
                <a:gd name="T32" fmla="*/ 109 w 154"/>
                <a:gd name="T33" fmla="*/ 166 h 168"/>
                <a:gd name="T34" fmla="*/ 94 w 154"/>
                <a:gd name="T35" fmla="*/ 156 h 168"/>
                <a:gd name="T36" fmla="*/ 79 w 154"/>
                <a:gd name="T37" fmla="*/ 157 h 168"/>
                <a:gd name="T38" fmla="*/ 47 w 154"/>
                <a:gd name="T39" fmla="*/ 168 h 168"/>
                <a:gd name="T40" fmla="*/ 17 w 154"/>
                <a:gd name="T41" fmla="*/ 161 h 168"/>
                <a:gd name="T42" fmla="*/ 2 w 154"/>
                <a:gd name="T43" fmla="*/ 138 h 168"/>
                <a:gd name="T44" fmla="*/ 2 w 154"/>
                <a:gd name="T45" fmla="*/ 105 h 168"/>
                <a:gd name="T46" fmla="*/ 24 w 154"/>
                <a:gd name="T47" fmla="*/ 82 h 168"/>
                <a:gd name="T48" fmla="*/ 65 w 154"/>
                <a:gd name="T49" fmla="*/ 69 h 168"/>
                <a:gd name="T50" fmla="*/ 90 w 154"/>
                <a:gd name="T51" fmla="*/ 61 h 168"/>
                <a:gd name="T52" fmla="*/ 90 w 154"/>
                <a:gd name="T53" fmla="*/ 53 h 168"/>
                <a:gd name="T54" fmla="*/ 90 w 154"/>
                <a:gd name="T55" fmla="*/ 50 h 168"/>
                <a:gd name="T56" fmla="*/ 85 w 154"/>
                <a:gd name="T57" fmla="*/ 31 h 168"/>
                <a:gd name="T58" fmla="*/ 70 w 154"/>
                <a:gd name="T59" fmla="*/ 27 h 168"/>
                <a:gd name="T60" fmla="*/ 51 w 154"/>
                <a:gd name="T61" fmla="*/ 31 h 168"/>
                <a:gd name="T62" fmla="*/ 25 w 154"/>
                <a:gd name="T63" fmla="*/ 49 h 168"/>
                <a:gd name="T64" fmla="*/ 27 w 154"/>
                <a:gd name="T65" fmla="*/ 16 h 168"/>
                <a:gd name="T66" fmla="*/ 63 w 154"/>
                <a:gd name="T67" fmla="*/ 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168">
                  <a:moveTo>
                    <a:pt x="90" y="85"/>
                  </a:moveTo>
                  <a:lnTo>
                    <a:pt x="69" y="89"/>
                  </a:lnTo>
                  <a:lnTo>
                    <a:pt x="52" y="95"/>
                  </a:lnTo>
                  <a:lnTo>
                    <a:pt x="42" y="101"/>
                  </a:lnTo>
                  <a:lnTo>
                    <a:pt x="35" y="110"/>
                  </a:lnTo>
                  <a:lnTo>
                    <a:pt x="32" y="122"/>
                  </a:lnTo>
                  <a:lnTo>
                    <a:pt x="35" y="134"/>
                  </a:lnTo>
                  <a:lnTo>
                    <a:pt x="44" y="142"/>
                  </a:lnTo>
                  <a:lnTo>
                    <a:pt x="56" y="145"/>
                  </a:lnTo>
                  <a:lnTo>
                    <a:pt x="69" y="142"/>
                  </a:lnTo>
                  <a:lnTo>
                    <a:pt x="79" y="135"/>
                  </a:lnTo>
                  <a:lnTo>
                    <a:pt x="89" y="124"/>
                  </a:lnTo>
                  <a:lnTo>
                    <a:pt x="90" y="85"/>
                  </a:lnTo>
                  <a:close/>
                  <a:moveTo>
                    <a:pt x="79" y="0"/>
                  </a:moveTo>
                  <a:lnTo>
                    <a:pt x="93" y="1"/>
                  </a:lnTo>
                  <a:lnTo>
                    <a:pt x="105" y="7"/>
                  </a:lnTo>
                  <a:lnTo>
                    <a:pt x="115" y="16"/>
                  </a:lnTo>
                  <a:lnTo>
                    <a:pt x="121" y="28"/>
                  </a:lnTo>
                  <a:lnTo>
                    <a:pt x="123" y="43"/>
                  </a:lnTo>
                  <a:lnTo>
                    <a:pt x="121" y="126"/>
                  </a:lnTo>
                  <a:lnTo>
                    <a:pt x="121" y="131"/>
                  </a:lnTo>
                  <a:lnTo>
                    <a:pt x="123" y="137"/>
                  </a:lnTo>
                  <a:lnTo>
                    <a:pt x="124" y="139"/>
                  </a:lnTo>
                  <a:lnTo>
                    <a:pt x="125" y="142"/>
                  </a:lnTo>
                  <a:lnTo>
                    <a:pt x="128" y="143"/>
                  </a:lnTo>
                  <a:lnTo>
                    <a:pt x="132" y="143"/>
                  </a:lnTo>
                  <a:lnTo>
                    <a:pt x="136" y="143"/>
                  </a:lnTo>
                  <a:lnTo>
                    <a:pt x="139" y="141"/>
                  </a:lnTo>
                  <a:lnTo>
                    <a:pt x="144" y="139"/>
                  </a:lnTo>
                  <a:lnTo>
                    <a:pt x="154" y="156"/>
                  </a:lnTo>
                  <a:lnTo>
                    <a:pt x="140" y="164"/>
                  </a:lnTo>
                  <a:lnTo>
                    <a:pt x="128" y="168"/>
                  </a:lnTo>
                  <a:lnTo>
                    <a:pt x="119" y="168"/>
                  </a:lnTo>
                  <a:lnTo>
                    <a:pt x="109" y="166"/>
                  </a:lnTo>
                  <a:lnTo>
                    <a:pt x="101" y="162"/>
                  </a:lnTo>
                  <a:lnTo>
                    <a:pt x="94" y="156"/>
                  </a:lnTo>
                  <a:lnTo>
                    <a:pt x="93" y="145"/>
                  </a:lnTo>
                  <a:lnTo>
                    <a:pt x="79" y="157"/>
                  </a:lnTo>
                  <a:lnTo>
                    <a:pt x="65" y="165"/>
                  </a:lnTo>
                  <a:lnTo>
                    <a:pt x="47" y="168"/>
                  </a:lnTo>
                  <a:lnTo>
                    <a:pt x="31" y="166"/>
                  </a:lnTo>
                  <a:lnTo>
                    <a:pt x="17" y="161"/>
                  </a:lnTo>
                  <a:lnTo>
                    <a:pt x="8" y="151"/>
                  </a:lnTo>
                  <a:lnTo>
                    <a:pt x="2" y="138"/>
                  </a:lnTo>
                  <a:lnTo>
                    <a:pt x="0" y="122"/>
                  </a:lnTo>
                  <a:lnTo>
                    <a:pt x="2" y="105"/>
                  </a:lnTo>
                  <a:lnTo>
                    <a:pt x="10" y="92"/>
                  </a:lnTo>
                  <a:lnTo>
                    <a:pt x="24" y="82"/>
                  </a:lnTo>
                  <a:lnTo>
                    <a:pt x="43" y="74"/>
                  </a:lnTo>
                  <a:lnTo>
                    <a:pt x="65" y="69"/>
                  </a:lnTo>
                  <a:lnTo>
                    <a:pt x="90" y="63"/>
                  </a:lnTo>
                  <a:lnTo>
                    <a:pt x="90" y="61"/>
                  </a:lnTo>
                  <a:lnTo>
                    <a:pt x="90" y="58"/>
                  </a:lnTo>
                  <a:lnTo>
                    <a:pt x="90" y="53"/>
                  </a:lnTo>
                  <a:lnTo>
                    <a:pt x="90" y="51"/>
                  </a:lnTo>
                  <a:lnTo>
                    <a:pt x="90" y="50"/>
                  </a:lnTo>
                  <a:lnTo>
                    <a:pt x="89" y="39"/>
                  </a:lnTo>
                  <a:lnTo>
                    <a:pt x="85" y="31"/>
                  </a:lnTo>
                  <a:lnTo>
                    <a:pt x="78" y="27"/>
                  </a:lnTo>
                  <a:lnTo>
                    <a:pt x="70" y="27"/>
                  </a:lnTo>
                  <a:lnTo>
                    <a:pt x="60" y="27"/>
                  </a:lnTo>
                  <a:lnTo>
                    <a:pt x="51" y="31"/>
                  </a:lnTo>
                  <a:lnTo>
                    <a:pt x="39" y="38"/>
                  </a:lnTo>
                  <a:lnTo>
                    <a:pt x="25" y="49"/>
                  </a:lnTo>
                  <a:lnTo>
                    <a:pt x="9" y="30"/>
                  </a:lnTo>
                  <a:lnTo>
                    <a:pt x="27" y="16"/>
                  </a:lnTo>
                  <a:lnTo>
                    <a:pt x="44" y="7"/>
                  </a:lnTo>
                  <a:lnTo>
                    <a:pt x="63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1477514" y="3696136"/>
              <a:ext cx="106363" cy="130175"/>
            </a:xfrm>
            <a:custGeom>
              <a:avLst/>
              <a:gdLst>
                <a:gd name="T0" fmla="*/ 2 w 134"/>
                <a:gd name="T1" fmla="*/ 0 h 164"/>
                <a:gd name="T2" fmla="*/ 34 w 134"/>
                <a:gd name="T3" fmla="*/ 0 h 164"/>
                <a:gd name="T4" fmla="*/ 33 w 134"/>
                <a:gd name="T5" fmla="*/ 110 h 164"/>
                <a:gd name="T6" fmla="*/ 35 w 134"/>
                <a:gd name="T7" fmla="*/ 120 h 164"/>
                <a:gd name="T8" fmla="*/ 39 w 134"/>
                <a:gd name="T9" fmla="*/ 129 h 164"/>
                <a:gd name="T10" fmla="*/ 47 w 134"/>
                <a:gd name="T11" fmla="*/ 133 h 164"/>
                <a:gd name="T12" fmla="*/ 58 w 134"/>
                <a:gd name="T13" fmla="*/ 135 h 164"/>
                <a:gd name="T14" fmla="*/ 73 w 134"/>
                <a:gd name="T15" fmla="*/ 131 h 164"/>
                <a:gd name="T16" fmla="*/ 87 w 134"/>
                <a:gd name="T17" fmla="*/ 123 h 164"/>
                <a:gd name="T18" fmla="*/ 99 w 134"/>
                <a:gd name="T19" fmla="*/ 110 h 164"/>
                <a:gd name="T20" fmla="*/ 100 w 134"/>
                <a:gd name="T21" fmla="*/ 0 h 164"/>
                <a:gd name="T22" fmla="*/ 134 w 134"/>
                <a:gd name="T23" fmla="*/ 0 h 164"/>
                <a:gd name="T24" fmla="*/ 133 w 134"/>
                <a:gd name="T25" fmla="*/ 161 h 164"/>
                <a:gd name="T26" fmla="*/ 100 w 134"/>
                <a:gd name="T27" fmla="*/ 161 h 164"/>
                <a:gd name="T28" fmla="*/ 102 w 134"/>
                <a:gd name="T29" fmla="*/ 150 h 164"/>
                <a:gd name="T30" fmla="*/ 102 w 134"/>
                <a:gd name="T31" fmla="*/ 141 h 164"/>
                <a:gd name="T32" fmla="*/ 102 w 134"/>
                <a:gd name="T33" fmla="*/ 135 h 164"/>
                <a:gd name="T34" fmla="*/ 89 w 134"/>
                <a:gd name="T35" fmla="*/ 147 h 164"/>
                <a:gd name="T36" fmla="*/ 77 w 134"/>
                <a:gd name="T37" fmla="*/ 156 h 164"/>
                <a:gd name="T38" fmla="*/ 62 w 134"/>
                <a:gd name="T39" fmla="*/ 162 h 164"/>
                <a:gd name="T40" fmla="*/ 47 w 134"/>
                <a:gd name="T41" fmla="*/ 164 h 164"/>
                <a:gd name="T42" fmla="*/ 29 w 134"/>
                <a:gd name="T43" fmla="*/ 162 h 164"/>
                <a:gd name="T44" fmla="*/ 15 w 134"/>
                <a:gd name="T45" fmla="*/ 156 h 164"/>
                <a:gd name="T46" fmla="*/ 6 w 134"/>
                <a:gd name="T47" fmla="*/ 145 h 164"/>
                <a:gd name="T48" fmla="*/ 2 w 134"/>
                <a:gd name="T49" fmla="*/ 131 h 164"/>
                <a:gd name="T50" fmla="*/ 0 w 134"/>
                <a:gd name="T51" fmla="*/ 116 h 164"/>
                <a:gd name="T52" fmla="*/ 2 w 134"/>
                <a:gd name="T5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164">
                  <a:moveTo>
                    <a:pt x="2" y="0"/>
                  </a:moveTo>
                  <a:lnTo>
                    <a:pt x="34" y="0"/>
                  </a:lnTo>
                  <a:lnTo>
                    <a:pt x="33" y="110"/>
                  </a:lnTo>
                  <a:lnTo>
                    <a:pt x="35" y="120"/>
                  </a:lnTo>
                  <a:lnTo>
                    <a:pt x="39" y="129"/>
                  </a:lnTo>
                  <a:lnTo>
                    <a:pt x="47" y="133"/>
                  </a:lnTo>
                  <a:lnTo>
                    <a:pt x="58" y="135"/>
                  </a:lnTo>
                  <a:lnTo>
                    <a:pt x="73" y="131"/>
                  </a:lnTo>
                  <a:lnTo>
                    <a:pt x="87" y="123"/>
                  </a:lnTo>
                  <a:lnTo>
                    <a:pt x="99" y="110"/>
                  </a:lnTo>
                  <a:lnTo>
                    <a:pt x="100" y="0"/>
                  </a:lnTo>
                  <a:lnTo>
                    <a:pt x="134" y="0"/>
                  </a:lnTo>
                  <a:lnTo>
                    <a:pt x="133" y="161"/>
                  </a:lnTo>
                  <a:lnTo>
                    <a:pt x="100" y="161"/>
                  </a:lnTo>
                  <a:lnTo>
                    <a:pt x="102" y="150"/>
                  </a:lnTo>
                  <a:lnTo>
                    <a:pt x="102" y="141"/>
                  </a:lnTo>
                  <a:lnTo>
                    <a:pt x="102" y="135"/>
                  </a:lnTo>
                  <a:lnTo>
                    <a:pt x="89" y="147"/>
                  </a:lnTo>
                  <a:lnTo>
                    <a:pt x="77" y="156"/>
                  </a:lnTo>
                  <a:lnTo>
                    <a:pt x="62" y="162"/>
                  </a:lnTo>
                  <a:lnTo>
                    <a:pt x="47" y="164"/>
                  </a:lnTo>
                  <a:lnTo>
                    <a:pt x="29" y="162"/>
                  </a:lnTo>
                  <a:lnTo>
                    <a:pt x="15" y="156"/>
                  </a:lnTo>
                  <a:lnTo>
                    <a:pt x="6" y="145"/>
                  </a:lnTo>
                  <a:lnTo>
                    <a:pt x="2" y="131"/>
                  </a:lnTo>
                  <a:lnTo>
                    <a:pt x="0" y="1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1625151" y="3632636"/>
              <a:ext cx="106363" cy="192088"/>
            </a:xfrm>
            <a:custGeom>
              <a:avLst/>
              <a:gdLst>
                <a:gd name="T0" fmla="*/ 3 w 134"/>
                <a:gd name="T1" fmla="*/ 0 h 241"/>
                <a:gd name="T2" fmla="*/ 35 w 134"/>
                <a:gd name="T3" fmla="*/ 0 h 241"/>
                <a:gd name="T4" fmla="*/ 35 w 134"/>
                <a:gd name="T5" fmla="*/ 51 h 241"/>
                <a:gd name="T6" fmla="*/ 34 w 134"/>
                <a:gd name="T7" fmla="*/ 104 h 241"/>
                <a:gd name="T8" fmla="*/ 49 w 134"/>
                <a:gd name="T9" fmla="*/ 91 h 241"/>
                <a:gd name="T10" fmla="*/ 67 w 134"/>
                <a:gd name="T11" fmla="*/ 80 h 241"/>
                <a:gd name="T12" fmla="*/ 88 w 134"/>
                <a:gd name="T13" fmla="*/ 76 h 241"/>
                <a:gd name="T14" fmla="*/ 105 w 134"/>
                <a:gd name="T15" fmla="*/ 79 h 241"/>
                <a:gd name="T16" fmla="*/ 118 w 134"/>
                <a:gd name="T17" fmla="*/ 84 h 241"/>
                <a:gd name="T18" fmla="*/ 127 w 134"/>
                <a:gd name="T19" fmla="*/ 95 h 241"/>
                <a:gd name="T20" fmla="*/ 132 w 134"/>
                <a:gd name="T21" fmla="*/ 108 h 241"/>
                <a:gd name="T22" fmla="*/ 134 w 134"/>
                <a:gd name="T23" fmla="*/ 126 h 241"/>
                <a:gd name="T24" fmla="*/ 134 w 134"/>
                <a:gd name="T25" fmla="*/ 241 h 241"/>
                <a:gd name="T26" fmla="*/ 100 w 134"/>
                <a:gd name="T27" fmla="*/ 241 h 241"/>
                <a:gd name="T28" fmla="*/ 100 w 134"/>
                <a:gd name="T29" fmla="*/ 129 h 241"/>
                <a:gd name="T30" fmla="*/ 99 w 134"/>
                <a:gd name="T31" fmla="*/ 119 h 241"/>
                <a:gd name="T32" fmla="*/ 95 w 134"/>
                <a:gd name="T33" fmla="*/ 111 h 241"/>
                <a:gd name="T34" fmla="*/ 86 w 134"/>
                <a:gd name="T35" fmla="*/ 107 h 241"/>
                <a:gd name="T36" fmla="*/ 76 w 134"/>
                <a:gd name="T37" fmla="*/ 106 h 241"/>
                <a:gd name="T38" fmla="*/ 61 w 134"/>
                <a:gd name="T39" fmla="*/ 110 h 241"/>
                <a:gd name="T40" fmla="*/ 46 w 134"/>
                <a:gd name="T41" fmla="*/ 119 h 241"/>
                <a:gd name="T42" fmla="*/ 35 w 134"/>
                <a:gd name="T43" fmla="*/ 131 h 241"/>
                <a:gd name="T44" fmla="*/ 34 w 134"/>
                <a:gd name="T45" fmla="*/ 241 h 241"/>
                <a:gd name="T46" fmla="*/ 0 w 134"/>
                <a:gd name="T47" fmla="*/ 241 h 241"/>
                <a:gd name="T48" fmla="*/ 3 w 134"/>
                <a:gd name="T4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4" h="241">
                  <a:moveTo>
                    <a:pt x="3" y="0"/>
                  </a:moveTo>
                  <a:lnTo>
                    <a:pt x="35" y="0"/>
                  </a:lnTo>
                  <a:lnTo>
                    <a:pt x="35" y="51"/>
                  </a:lnTo>
                  <a:lnTo>
                    <a:pt x="34" y="104"/>
                  </a:lnTo>
                  <a:lnTo>
                    <a:pt x="49" y="91"/>
                  </a:lnTo>
                  <a:lnTo>
                    <a:pt x="67" y="80"/>
                  </a:lnTo>
                  <a:lnTo>
                    <a:pt x="88" y="76"/>
                  </a:lnTo>
                  <a:lnTo>
                    <a:pt x="105" y="79"/>
                  </a:lnTo>
                  <a:lnTo>
                    <a:pt x="118" y="84"/>
                  </a:lnTo>
                  <a:lnTo>
                    <a:pt x="127" y="95"/>
                  </a:lnTo>
                  <a:lnTo>
                    <a:pt x="132" y="108"/>
                  </a:lnTo>
                  <a:lnTo>
                    <a:pt x="134" y="126"/>
                  </a:lnTo>
                  <a:lnTo>
                    <a:pt x="134" y="241"/>
                  </a:lnTo>
                  <a:lnTo>
                    <a:pt x="100" y="241"/>
                  </a:lnTo>
                  <a:lnTo>
                    <a:pt x="100" y="129"/>
                  </a:lnTo>
                  <a:lnTo>
                    <a:pt x="99" y="119"/>
                  </a:lnTo>
                  <a:lnTo>
                    <a:pt x="95" y="111"/>
                  </a:lnTo>
                  <a:lnTo>
                    <a:pt x="86" y="107"/>
                  </a:lnTo>
                  <a:lnTo>
                    <a:pt x="76" y="106"/>
                  </a:lnTo>
                  <a:lnTo>
                    <a:pt x="61" y="110"/>
                  </a:lnTo>
                  <a:lnTo>
                    <a:pt x="46" y="119"/>
                  </a:lnTo>
                  <a:lnTo>
                    <a:pt x="35" y="131"/>
                  </a:lnTo>
                  <a:lnTo>
                    <a:pt x="34" y="241"/>
                  </a:lnTo>
                  <a:lnTo>
                    <a:pt x="0" y="2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1763264" y="3692961"/>
              <a:ext cx="120650" cy="133350"/>
            </a:xfrm>
            <a:custGeom>
              <a:avLst/>
              <a:gdLst>
                <a:gd name="T0" fmla="*/ 68 w 153"/>
                <a:gd name="T1" fmla="*/ 89 h 168"/>
                <a:gd name="T2" fmla="*/ 41 w 153"/>
                <a:gd name="T3" fmla="*/ 101 h 168"/>
                <a:gd name="T4" fmla="*/ 32 w 153"/>
                <a:gd name="T5" fmla="*/ 122 h 168"/>
                <a:gd name="T6" fmla="*/ 43 w 153"/>
                <a:gd name="T7" fmla="*/ 142 h 168"/>
                <a:gd name="T8" fmla="*/ 68 w 153"/>
                <a:gd name="T9" fmla="*/ 142 h 168"/>
                <a:gd name="T10" fmla="*/ 89 w 153"/>
                <a:gd name="T11" fmla="*/ 124 h 168"/>
                <a:gd name="T12" fmla="*/ 78 w 153"/>
                <a:gd name="T13" fmla="*/ 0 h 168"/>
                <a:gd name="T14" fmla="*/ 105 w 153"/>
                <a:gd name="T15" fmla="*/ 7 h 168"/>
                <a:gd name="T16" fmla="*/ 120 w 153"/>
                <a:gd name="T17" fmla="*/ 28 h 168"/>
                <a:gd name="T18" fmla="*/ 122 w 153"/>
                <a:gd name="T19" fmla="*/ 126 h 168"/>
                <a:gd name="T20" fmla="*/ 122 w 153"/>
                <a:gd name="T21" fmla="*/ 137 h 168"/>
                <a:gd name="T22" fmla="*/ 126 w 153"/>
                <a:gd name="T23" fmla="*/ 142 h 168"/>
                <a:gd name="T24" fmla="*/ 131 w 153"/>
                <a:gd name="T25" fmla="*/ 143 h 168"/>
                <a:gd name="T26" fmla="*/ 139 w 153"/>
                <a:gd name="T27" fmla="*/ 141 h 168"/>
                <a:gd name="T28" fmla="*/ 153 w 153"/>
                <a:gd name="T29" fmla="*/ 156 h 168"/>
                <a:gd name="T30" fmla="*/ 128 w 153"/>
                <a:gd name="T31" fmla="*/ 168 h 168"/>
                <a:gd name="T32" fmla="*/ 108 w 153"/>
                <a:gd name="T33" fmla="*/ 166 h 168"/>
                <a:gd name="T34" fmla="*/ 95 w 153"/>
                <a:gd name="T35" fmla="*/ 156 h 168"/>
                <a:gd name="T36" fmla="*/ 80 w 153"/>
                <a:gd name="T37" fmla="*/ 157 h 168"/>
                <a:gd name="T38" fmla="*/ 47 w 153"/>
                <a:gd name="T39" fmla="*/ 168 h 168"/>
                <a:gd name="T40" fmla="*/ 18 w 153"/>
                <a:gd name="T41" fmla="*/ 161 h 168"/>
                <a:gd name="T42" fmla="*/ 1 w 153"/>
                <a:gd name="T43" fmla="*/ 138 h 168"/>
                <a:gd name="T44" fmla="*/ 3 w 153"/>
                <a:gd name="T45" fmla="*/ 105 h 168"/>
                <a:gd name="T46" fmla="*/ 24 w 153"/>
                <a:gd name="T47" fmla="*/ 82 h 168"/>
                <a:gd name="T48" fmla="*/ 64 w 153"/>
                <a:gd name="T49" fmla="*/ 69 h 168"/>
                <a:gd name="T50" fmla="*/ 89 w 153"/>
                <a:gd name="T51" fmla="*/ 61 h 168"/>
                <a:gd name="T52" fmla="*/ 89 w 153"/>
                <a:gd name="T53" fmla="*/ 53 h 168"/>
                <a:gd name="T54" fmla="*/ 88 w 153"/>
                <a:gd name="T55" fmla="*/ 39 h 168"/>
                <a:gd name="T56" fmla="*/ 78 w 153"/>
                <a:gd name="T57" fmla="*/ 27 h 168"/>
                <a:gd name="T58" fmla="*/ 61 w 153"/>
                <a:gd name="T59" fmla="*/ 27 h 168"/>
                <a:gd name="T60" fmla="*/ 39 w 153"/>
                <a:gd name="T61" fmla="*/ 38 h 168"/>
                <a:gd name="T62" fmla="*/ 9 w 153"/>
                <a:gd name="T63" fmla="*/ 30 h 168"/>
                <a:gd name="T64" fmla="*/ 45 w 153"/>
                <a:gd name="T65" fmla="*/ 7 h 168"/>
                <a:gd name="T66" fmla="*/ 78 w 153"/>
                <a:gd name="T6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168">
                  <a:moveTo>
                    <a:pt x="89" y="85"/>
                  </a:moveTo>
                  <a:lnTo>
                    <a:pt x="68" y="89"/>
                  </a:lnTo>
                  <a:lnTo>
                    <a:pt x="51" y="95"/>
                  </a:lnTo>
                  <a:lnTo>
                    <a:pt x="41" y="101"/>
                  </a:lnTo>
                  <a:lnTo>
                    <a:pt x="34" y="110"/>
                  </a:lnTo>
                  <a:lnTo>
                    <a:pt x="32" y="122"/>
                  </a:lnTo>
                  <a:lnTo>
                    <a:pt x="35" y="134"/>
                  </a:lnTo>
                  <a:lnTo>
                    <a:pt x="43" y="142"/>
                  </a:lnTo>
                  <a:lnTo>
                    <a:pt x="57" y="145"/>
                  </a:lnTo>
                  <a:lnTo>
                    <a:pt x="68" y="142"/>
                  </a:lnTo>
                  <a:lnTo>
                    <a:pt x="80" y="135"/>
                  </a:lnTo>
                  <a:lnTo>
                    <a:pt x="89" y="124"/>
                  </a:lnTo>
                  <a:lnTo>
                    <a:pt x="89" y="85"/>
                  </a:lnTo>
                  <a:close/>
                  <a:moveTo>
                    <a:pt x="78" y="0"/>
                  </a:moveTo>
                  <a:lnTo>
                    <a:pt x="93" y="1"/>
                  </a:lnTo>
                  <a:lnTo>
                    <a:pt x="105" y="7"/>
                  </a:lnTo>
                  <a:lnTo>
                    <a:pt x="115" y="16"/>
                  </a:lnTo>
                  <a:lnTo>
                    <a:pt x="120" y="28"/>
                  </a:lnTo>
                  <a:lnTo>
                    <a:pt x="123" y="43"/>
                  </a:lnTo>
                  <a:lnTo>
                    <a:pt x="122" y="126"/>
                  </a:lnTo>
                  <a:lnTo>
                    <a:pt x="122" y="131"/>
                  </a:lnTo>
                  <a:lnTo>
                    <a:pt x="122" y="137"/>
                  </a:lnTo>
                  <a:lnTo>
                    <a:pt x="123" y="139"/>
                  </a:lnTo>
                  <a:lnTo>
                    <a:pt x="126" y="142"/>
                  </a:lnTo>
                  <a:lnTo>
                    <a:pt x="128" y="143"/>
                  </a:lnTo>
                  <a:lnTo>
                    <a:pt x="131" y="143"/>
                  </a:lnTo>
                  <a:lnTo>
                    <a:pt x="135" y="143"/>
                  </a:lnTo>
                  <a:lnTo>
                    <a:pt x="139" y="141"/>
                  </a:lnTo>
                  <a:lnTo>
                    <a:pt x="145" y="139"/>
                  </a:lnTo>
                  <a:lnTo>
                    <a:pt x="153" y="156"/>
                  </a:lnTo>
                  <a:lnTo>
                    <a:pt x="139" y="164"/>
                  </a:lnTo>
                  <a:lnTo>
                    <a:pt x="128" y="168"/>
                  </a:lnTo>
                  <a:lnTo>
                    <a:pt x="118" y="168"/>
                  </a:lnTo>
                  <a:lnTo>
                    <a:pt x="108" y="166"/>
                  </a:lnTo>
                  <a:lnTo>
                    <a:pt x="100" y="162"/>
                  </a:lnTo>
                  <a:lnTo>
                    <a:pt x="95" y="156"/>
                  </a:lnTo>
                  <a:lnTo>
                    <a:pt x="92" y="145"/>
                  </a:lnTo>
                  <a:lnTo>
                    <a:pt x="80" y="157"/>
                  </a:lnTo>
                  <a:lnTo>
                    <a:pt x="64" y="165"/>
                  </a:lnTo>
                  <a:lnTo>
                    <a:pt x="47" y="168"/>
                  </a:lnTo>
                  <a:lnTo>
                    <a:pt x="31" y="166"/>
                  </a:lnTo>
                  <a:lnTo>
                    <a:pt x="18" y="161"/>
                  </a:lnTo>
                  <a:lnTo>
                    <a:pt x="8" y="151"/>
                  </a:lnTo>
                  <a:lnTo>
                    <a:pt x="1" y="138"/>
                  </a:lnTo>
                  <a:lnTo>
                    <a:pt x="0" y="122"/>
                  </a:lnTo>
                  <a:lnTo>
                    <a:pt x="3" y="105"/>
                  </a:lnTo>
                  <a:lnTo>
                    <a:pt x="11" y="92"/>
                  </a:lnTo>
                  <a:lnTo>
                    <a:pt x="24" y="82"/>
                  </a:lnTo>
                  <a:lnTo>
                    <a:pt x="42" y="74"/>
                  </a:lnTo>
                  <a:lnTo>
                    <a:pt x="64" y="69"/>
                  </a:lnTo>
                  <a:lnTo>
                    <a:pt x="89" y="63"/>
                  </a:lnTo>
                  <a:lnTo>
                    <a:pt x="89" y="61"/>
                  </a:lnTo>
                  <a:lnTo>
                    <a:pt x="89" y="58"/>
                  </a:lnTo>
                  <a:lnTo>
                    <a:pt x="89" y="53"/>
                  </a:lnTo>
                  <a:lnTo>
                    <a:pt x="89" y="50"/>
                  </a:lnTo>
                  <a:lnTo>
                    <a:pt x="88" y="39"/>
                  </a:lnTo>
                  <a:lnTo>
                    <a:pt x="84" y="31"/>
                  </a:lnTo>
                  <a:lnTo>
                    <a:pt x="78" y="27"/>
                  </a:lnTo>
                  <a:lnTo>
                    <a:pt x="69" y="27"/>
                  </a:lnTo>
                  <a:lnTo>
                    <a:pt x="61" y="27"/>
                  </a:lnTo>
                  <a:lnTo>
                    <a:pt x="51" y="31"/>
                  </a:lnTo>
                  <a:lnTo>
                    <a:pt x="39" y="38"/>
                  </a:lnTo>
                  <a:lnTo>
                    <a:pt x="26" y="49"/>
                  </a:lnTo>
                  <a:lnTo>
                    <a:pt x="9" y="30"/>
                  </a:lnTo>
                  <a:lnTo>
                    <a:pt x="26" y="16"/>
                  </a:lnTo>
                  <a:lnTo>
                    <a:pt x="45" y="7"/>
                  </a:lnTo>
                  <a:lnTo>
                    <a:pt x="62" y="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1904551" y="3696136"/>
              <a:ext cx="106363" cy="130175"/>
            </a:xfrm>
            <a:custGeom>
              <a:avLst/>
              <a:gdLst>
                <a:gd name="T0" fmla="*/ 2 w 134"/>
                <a:gd name="T1" fmla="*/ 0 h 164"/>
                <a:gd name="T2" fmla="*/ 35 w 134"/>
                <a:gd name="T3" fmla="*/ 0 h 164"/>
                <a:gd name="T4" fmla="*/ 34 w 134"/>
                <a:gd name="T5" fmla="*/ 110 h 164"/>
                <a:gd name="T6" fmla="*/ 35 w 134"/>
                <a:gd name="T7" fmla="*/ 120 h 164"/>
                <a:gd name="T8" fmla="*/ 41 w 134"/>
                <a:gd name="T9" fmla="*/ 129 h 164"/>
                <a:gd name="T10" fmla="*/ 49 w 134"/>
                <a:gd name="T11" fmla="*/ 133 h 164"/>
                <a:gd name="T12" fmla="*/ 60 w 134"/>
                <a:gd name="T13" fmla="*/ 135 h 164"/>
                <a:gd name="T14" fmla="*/ 73 w 134"/>
                <a:gd name="T15" fmla="*/ 131 h 164"/>
                <a:gd name="T16" fmla="*/ 87 w 134"/>
                <a:gd name="T17" fmla="*/ 123 h 164"/>
                <a:gd name="T18" fmla="*/ 100 w 134"/>
                <a:gd name="T19" fmla="*/ 110 h 164"/>
                <a:gd name="T20" fmla="*/ 100 w 134"/>
                <a:gd name="T21" fmla="*/ 0 h 164"/>
                <a:gd name="T22" fmla="*/ 134 w 134"/>
                <a:gd name="T23" fmla="*/ 0 h 164"/>
                <a:gd name="T24" fmla="*/ 133 w 134"/>
                <a:gd name="T25" fmla="*/ 161 h 164"/>
                <a:gd name="T26" fmla="*/ 102 w 134"/>
                <a:gd name="T27" fmla="*/ 161 h 164"/>
                <a:gd name="T28" fmla="*/ 102 w 134"/>
                <a:gd name="T29" fmla="*/ 150 h 164"/>
                <a:gd name="T30" fmla="*/ 102 w 134"/>
                <a:gd name="T31" fmla="*/ 141 h 164"/>
                <a:gd name="T32" fmla="*/ 103 w 134"/>
                <a:gd name="T33" fmla="*/ 135 h 164"/>
                <a:gd name="T34" fmla="*/ 91 w 134"/>
                <a:gd name="T35" fmla="*/ 147 h 164"/>
                <a:gd name="T36" fmla="*/ 77 w 134"/>
                <a:gd name="T37" fmla="*/ 156 h 164"/>
                <a:gd name="T38" fmla="*/ 64 w 134"/>
                <a:gd name="T39" fmla="*/ 162 h 164"/>
                <a:gd name="T40" fmla="*/ 48 w 134"/>
                <a:gd name="T41" fmla="*/ 164 h 164"/>
                <a:gd name="T42" fmla="*/ 29 w 134"/>
                <a:gd name="T43" fmla="*/ 162 h 164"/>
                <a:gd name="T44" fmla="*/ 15 w 134"/>
                <a:gd name="T45" fmla="*/ 156 h 164"/>
                <a:gd name="T46" fmla="*/ 7 w 134"/>
                <a:gd name="T47" fmla="*/ 145 h 164"/>
                <a:gd name="T48" fmla="*/ 2 w 134"/>
                <a:gd name="T49" fmla="*/ 131 h 164"/>
                <a:gd name="T50" fmla="*/ 0 w 134"/>
                <a:gd name="T51" fmla="*/ 116 h 164"/>
                <a:gd name="T52" fmla="*/ 2 w 134"/>
                <a:gd name="T5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164">
                  <a:moveTo>
                    <a:pt x="2" y="0"/>
                  </a:moveTo>
                  <a:lnTo>
                    <a:pt x="35" y="0"/>
                  </a:lnTo>
                  <a:lnTo>
                    <a:pt x="34" y="110"/>
                  </a:lnTo>
                  <a:lnTo>
                    <a:pt x="35" y="120"/>
                  </a:lnTo>
                  <a:lnTo>
                    <a:pt x="41" y="129"/>
                  </a:lnTo>
                  <a:lnTo>
                    <a:pt x="49" y="133"/>
                  </a:lnTo>
                  <a:lnTo>
                    <a:pt x="60" y="135"/>
                  </a:lnTo>
                  <a:lnTo>
                    <a:pt x="73" y="131"/>
                  </a:lnTo>
                  <a:lnTo>
                    <a:pt x="87" y="123"/>
                  </a:lnTo>
                  <a:lnTo>
                    <a:pt x="100" y="110"/>
                  </a:lnTo>
                  <a:lnTo>
                    <a:pt x="100" y="0"/>
                  </a:lnTo>
                  <a:lnTo>
                    <a:pt x="134" y="0"/>
                  </a:lnTo>
                  <a:lnTo>
                    <a:pt x="133" y="161"/>
                  </a:lnTo>
                  <a:lnTo>
                    <a:pt x="102" y="161"/>
                  </a:lnTo>
                  <a:lnTo>
                    <a:pt x="102" y="150"/>
                  </a:lnTo>
                  <a:lnTo>
                    <a:pt x="102" y="141"/>
                  </a:lnTo>
                  <a:lnTo>
                    <a:pt x="103" y="135"/>
                  </a:lnTo>
                  <a:lnTo>
                    <a:pt x="91" y="147"/>
                  </a:lnTo>
                  <a:lnTo>
                    <a:pt x="77" y="156"/>
                  </a:lnTo>
                  <a:lnTo>
                    <a:pt x="64" y="162"/>
                  </a:lnTo>
                  <a:lnTo>
                    <a:pt x="48" y="164"/>
                  </a:lnTo>
                  <a:lnTo>
                    <a:pt x="29" y="162"/>
                  </a:lnTo>
                  <a:lnTo>
                    <a:pt x="15" y="156"/>
                  </a:lnTo>
                  <a:lnTo>
                    <a:pt x="7" y="145"/>
                  </a:lnTo>
                  <a:lnTo>
                    <a:pt x="2" y="131"/>
                  </a:lnTo>
                  <a:lnTo>
                    <a:pt x="0" y="1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2044251" y="3692961"/>
              <a:ext cx="88900" cy="133350"/>
            </a:xfrm>
            <a:custGeom>
              <a:avLst/>
              <a:gdLst>
                <a:gd name="T0" fmla="*/ 62 w 114"/>
                <a:gd name="T1" fmla="*/ 0 h 168"/>
                <a:gd name="T2" fmla="*/ 81 w 114"/>
                <a:gd name="T3" fmla="*/ 1 h 168"/>
                <a:gd name="T4" fmla="*/ 99 w 114"/>
                <a:gd name="T5" fmla="*/ 5 h 168"/>
                <a:gd name="T6" fmla="*/ 114 w 114"/>
                <a:gd name="T7" fmla="*/ 13 h 168"/>
                <a:gd name="T8" fmla="*/ 101 w 114"/>
                <a:gd name="T9" fmla="*/ 34 h 168"/>
                <a:gd name="T10" fmla="*/ 84 w 114"/>
                <a:gd name="T11" fmla="*/ 27 h 168"/>
                <a:gd name="T12" fmla="*/ 66 w 114"/>
                <a:gd name="T13" fmla="*/ 24 h 168"/>
                <a:gd name="T14" fmla="*/ 56 w 114"/>
                <a:gd name="T15" fmla="*/ 26 h 168"/>
                <a:gd name="T16" fmla="*/ 46 w 114"/>
                <a:gd name="T17" fmla="*/ 28 h 168"/>
                <a:gd name="T18" fmla="*/ 39 w 114"/>
                <a:gd name="T19" fmla="*/ 35 h 168"/>
                <a:gd name="T20" fmla="*/ 37 w 114"/>
                <a:gd name="T21" fmla="*/ 45 h 168"/>
                <a:gd name="T22" fmla="*/ 38 w 114"/>
                <a:gd name="T23" fmla="*/ 53 h 168"/>
                <a:gd name="T24" fmla="*/ 45 w 114"/>
                <a:gd name="T25" fmla="*/ 59 h 168"/>
                <a:gd name="T26" fmla="*/ 53 w 114"/>
                <a:gd name="T27" fmla="*/ 65 h 168"/>
                <a:gd name="T28" fmla="*/ 64 w 114"/>
                <a:gd name="T29" fmla="*/ 69 h 168"/>
                <a:gd name="T30" fmla="*/ 74 w 114"/>
                <a:gd name="T31" fmla="*/ 73 h 168"/>
                <a:gd name="T32" fmla="*/ 85 w 114"/>
                <a:gd name="T33" fmla="*/ 77 h 168"/>
                <a:gd name="T34" fmla="*/ 96 w 114"/>
                <a:gd name="T35" fmla="*/ 84 h 168"/>
                <a:gd name="T36" fmla="*/ 106 w 114"/>
                <a:gd name="T37" fmla="*/ 92 h 168"/>
                <a:gd name="T38" fmla="*/ 111 w 114"/>
                <a:gd name="T39" fmla="*/ 104 h 168"/>
                <a:gd name="T40" fmla="*/ 112 w 114"/>
                <a:gd name="T41" fmla="*/ 119 h 168"/>
                <a:gd name="T42" fmla="*/ 111 w 114"/>
                <a:gd name="T43" fmla="*/ 134 h 168"/>
                <a:gd name="T44" fmla="*/ 103 w 114"/>
                <a:gd name="T45" fmla="*/ 146 h 168"/>
                <a:gd name="T46" fmla="*/ 93 w 114"/>
                <a:gd name="T47" fmla="*/ 156 h 168"/>
                <a:gd name="T48" fmla="*/ 81 w 114"/>
                <a:gd name="T49" fmla="*/ 162 h 168"/>
                <a:gd name="T50" fmla="*/ 66 w 114"/>
                <a:gd name="T51" fmla="*/ 166 h 168"/>
                <a:gd name="T52" fmla="*/ 53 w 114"/>
                <a:gd name="T53" fmla="*/ 168 h 168"/>
                <a:gd name="T54" fmla="*/ 34 w 114"/>
                <a:gd name="T55" fmla="*/ 168 h 168"/>
                <a:gd name="T56" fmla="*/ 16 w 114"/>
                <a:gd name="T57" fmla="*/ 162 h 168"/>
                <a:gd name="T58" fmla="*/ 0 w 114"/>
                <a:gd name="T59" fmla="*/ 156 h 168"/>
                <a:gd name="T60" fmla="*/ 12 w 114"/>
                <a:gd name="T61" fmla="*/ 134 h 168"/>
                <a:gd name="T62" fmla="*/ 30 w 114"/>
                <a:gd name="T63" fmla="*/ 142 h 168"/>
                <a:gd name="T64" fmla="*/ 49 w 114"/>
                <a:gd name="T65" fmla="*/ 145 h 168"/>
                <a:gd name="T66" fmla="*/ 60 w 114"/>
                <a:gd name="T67" fmla="*/ 143 h 168"/>
                <a:gd name="T68" fmla="*/ 69 w 114"/>
                <a:gd name="T69" fmla="*/ 139 h 168"/>
                <a:gd name="T70" fmla="*/ 76 w 114"/>
                <a:gd name="T71" fmla="*/ 131 h 168"/>
                <a:gd name="T72" fmla="*/ 78 w 114"/>
                <a:gd name="T73" fmla="*/ 122 h 168"/>
                <a:gd name="T74" fmla="*/ 76 w 114"/>
                <a:gd name="T75" fmla="*/ 114 h 168"/>
                <a:gd name="T76" fmla="*/ 70 w 114"/>
                <a:gd name="T77" fmla="*/ 107 h 168"/>
                <a:gd name="T78" fmla="*/ 62 w 114"/>
                <a:gd name="T79" fmla="*/ 101 h 168"/>
                <a:gd name="T80" fmla="*/ 51 w 114"/>
                <a:gd name="T81" fmla="*/ 97 h 168"/>
                <a:gd name="T82" fmla="*/ 41 w 114"/>
                <a:gd name="T83" fmla="*/ 93 h 168"/>
                <a:gd name="T84" fmla="*/ 28 w 114"/>
                <a:gd name="T85" fmla="*/ 89 h 168"/>
                <a:gd name="T86" fmla="*/ 19 w 114"/>
                <a:gd name="T87" fmla="*/ 82 h 168"/>
                <a:gd name="T88" fmla="*/ 10 w 114"/>
                <a:gd name="T89" fmla="*/ 74 h 168"/>
                <a:gd name="T90" fmla="*/ 4 w 114"/>
                <a:gd name="T91" fmla="*/ 62 h 168"/>
                <a:gd name="T92" fmla="*/ 1 w 114"/>
                <a:gd name="T93" fmla="*/ 47 h 168"/>
                <a:gd name="T94" fmla="*/ 4 w 114"/>
                <a:gd name="T95" fmla="*/ 34 h 168"/>
                <a:gd name="T96" fmla="*/ 11 w 114"/>
                <a:gd name="T97" fmla="*/ 22 h 168"/>
                <a:gd name="T98" fmla="*/ 20 w 114"/>
                <a:gd name="T99" fmla="*/ 12 h 168"/>
                <a:gd name="T100" fmla="*/ 33 w 114"/>
                <a:gd name="T101" fmla="*/ 5 h 168"/>
                <a:gd name="T102" fmla="*/ 47 w 114"/>
                <a:gd name="T103" fmla="*/ 1 h 168"/>
                <a:gd name="T104" fmla="*/ 62 w 114"/>
                <a:gd name="T10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" h="168">
                  <a:moveTo>
                    <a:pt x="62" y="0"/>
                  </a:moveTo>
                  <a:lnTo>
                    <a:pt x="81" y="1"/>
                  </a:lnTo>
                  <a:lnTo>
                    <a:pt x="99" y="5"/>
                  </a:lnTo>
                  <a:lnTo>
                    <a:pt x="114" y="13"/>
                  </a:lnTo>
                  <a:lnTo>
                    <a:pt x="101" y="34"/>
                  </a:lnTo>
                  <a:lnTo>
                    <a:pt x="84" y="27"/>
                  </a:lnTo>
                  <a:lnTo>
                    <a:pt x="66" y="24"/>
                  </a:lnTo>
                  <a:lnTo>
                    <a:pt x="56" y="26"/>
                  </a:lnTo>
                  <a:lnTo>
                    <a:pt x="46" y="28"/>
                  </a:lnTo>
                  <a:lnTo>
                    <a:pt x="39" y="35"/>
                  </a:lnTo>
                  <a:lnTo>
                    <a:pt x="37" y="45"/>
                  </a:lnTo>
                  <a:lnTo>
                    <a:pt x="38" y="53"/>
                  </a:lnTo>
                  <a:lnTo>
                    <a:pt x="45" y="59"/>
                  </a:lnTo>
                  <a:lnTo>
                    <a:pt x="53" y="65"/>
                  </a:lnTo>
                  <a:lnTo>
                    <a:pt x="64" y="69"/>
                  </a:lnTo>
                  <a:lnTo>
                    <a:pt x="74" y="73"/>
                  </a:lnTo>
                  <a:lnTo>
                    <a:pt x="85" y="77"/>
                  </a:lnTo>
                  <a:lnTo>
                    <a:pt x="96" y="84"/>
                  </a:lnTo>
                  <a:lnTo>
                    <a:pt x="106" y="92"/>
                  </a:lnTo>
                  <a:lnTo>
                    <a:pt x="111" y="104"/>
                  </a:lnTo>
                  <a:lnTo>
                    <a:pt x="112" y="119"/>
                  </a:lnTo>
                  <a:lnTo>
                    <a:pt x="111" y="134"/>
                  </a:lnTo>
                  <a:lnTo>
                    <a:pt x="103" y="146"/>
                  </a:lnTo>
                  <a:lnTo>
                    <a:pt x="93" y="156"/>
                  </a:lnTo>
                  <a:lnTo>
                    <a:pt x="81" y="162"/>
                  </a:lnTo>
                  <a:lnTo>
                    <a:pt x="66" y="166"/>
                  </a:lnTo>
                  <a:lnTo>
                    <a:pt x="53" y="168"/>
                  </a:lnTo>
                  <a:lnTo>
                    <a:pt x="34" y="168"/>
                  </a:lnTo>
                  <a:lnTo>
                    <a:pt x="16" y="162"/>
                  </a:lnTo>
                  <a:lnTo>
                    <a:pt x="0" y="156"/>
                  </a:lnTo>
                  <a:lnTo>
                    <a:pt x="12" y="134"/>
                  </a:lnTo>
                  <a:lnTo>
                    <a:pt x="30" y="142"/>
                  </a:lnTo>
                  <a:lnTo>
                    <a:pt x="49" y="145"/>
                  </a:lnTo>
                  <a:lnTo>
                    <a:pt x="60" y="143"/>
                  </a:lnTo>
                  <a:lnTo>
                    <a:pt x="69" y="139"/>
                  </a:lnTo>
                  <a:lnTo>
                    <a:pt x="76" y="131"/>
                  </a:lnTo>
                  <a:lnTo>
                    <a:pt x="78" y="122"/>
                  </a:lnTo>
                  <a:lnTo>
                    <a:pt x="76" y="114"/>
                  </a:lnTo>
                  <a:lnTo>
                    <a:pt x="70" y="107"/>
                  </a:lnTo>
                  <a:lnTo>
                    <a:pt x="62" y="101"/>
                  </a:lnTo>
                  <a:lnTo>
                    <a:pt x="51" y="97"/>
                  </a:lnTo>
                  <a:lnTo>
                    <a:pt x="41" y="93"/>
                  </a:lnTo>
                  <a:lnTo>
                    <a:pt x="28" y="89"/>
                  </a:lnTo>
                  <a:lnTo>
                    <a:pt x="19" y="82"/>
                  </a:lnTo>
                  <a:lnTo>
                    <a:pt x="10" y="74"/>
                  </a:lnTo>
                  <a:lnTo>
                    <a:pt x="4" y="62"/>
                  </a:lnTo>
                  <a:lnTo>
                    <a:pt x="1" y="47"/>
                  </a:lnTo>
                  <a:lnTo>
                    <a:pt x="4" y="34"/>
                  </a:lnTo>
                  <a:lnTo>
                    <a:pt x="11" y="22"/>
                  </a:lnTo>
                  <a:lnTo>
                    <a:pt x="20" y="12"/>
                  </a:lnTo>
                  <a:lnTo>
                    <a:pt x="33" y="5"/>
                  </a:lnTo>
                  <a:lnTo>
                    <a:pt x="47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161726" y="3746936"/>
              <a:ext cx="73025" cy="2063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2272851" y="3646924"/>
              <a:ext cx="139700" cy="179388"/>
            </a:xfrm>
            <a:custGeom>
              <a:avLst/>
              <a:gdLst>
                <a:gd name="T0" fmla="*/ 1 w 175"/>
                <a:gd name="T1" fmla="*/ 0 h 225"/>
                <a:gd name="T2" fmla="*/ 35 w 175"/>
                <a:gd name="T3" fmla="*/ 0 h 225"/>
                <a:gd name="T4" fmla="*/ 33 w 175"/>
                <a:gd name="T5" fmla="*/ 143 h 225"/>
                <a:gd name="T6" fmla="*/ 36 w 175"/>
                <a:gd name="T7" fmla="*/ 162 h 225"/>
                <a:gd name="T8" fmla="*/ 41 w 175"/>
                <a:gd name="T9" fmla="*/ 177 h 225"/>
                <a:gd name="T10" fmla="*/ 52 w 175"/>
                <a:gd name="T11" fmla="*/ 188 h 225"/>
                <a:gd name="T12" fmla="*/ 67 w 175"/>
                <a:gd name="T13" fmla="*/ 195 h 225"/>
                <a:gd name="T14" fmla="*/ 86 w 175"/>
                <a:gd name="T15" fmla="*/ 198 h 225"/>
                <a:gd name="T16" fmla="*/ 106 w 175"/>
                <a:gd name="T17" fmla="*/ 195 h 225"/>
                <a:gd name="T18" fmla="*/ 121 w 175"/>
                <a:gd name="T19" fmla="*/ 187 h 225"/>
                <a:gd name="T20" fmla="*/ 132 w 175"/>
                <a:gd name="T21" fmla="*/ 175 h 225"/>
                <a:gd name="T22" fmla="*/ 140 w 175"/>
                <a:gd name="T23" fmla="*/ 158 h 225"/>
                <a:gd name="T24" fmla="*/ 142 w 175"/>
                <a:gd name="T25" fmla="*/ 139 h 225"/>
                <a:gd name="T26" fmla="*/ 144 w 175"/>
                <a:gd name="T27" fmla="*/ 0 h 225"/>
                <a:gd name="T28" fmla="*/ 175 w 175"/>
                <a:gd name="T29" fmla="*/ 0 h 225"/>
                <a:gd name="T30" fmla="*/ 174 w 175"/>
                <a:gd name="T31" fmla="*/ 141 h 225"/>
                <a:gd name="T32" fmla="*/ 171 w 175"/>
                <a:gd name="T33" fmla="*/ 167 h 225"/>
                <a:gd name="T34" fmla="*/ 163 w 175"/>
                <a:gd name="T35" fmla="*/ 188 h 225"/>
                <a:gd name="T36" fmla="*/ 150 w 175"/>
                <a:gd name="T37" fmla="*/ 204 h 225"/>
                <a:gd name="T38" fmla="*/ 132 w 175"/>
                <a:gd name="T39" fmla="*/ 215 h 225"/>
                <a:gd name="T40" fmla="*/ 110 w 175"/>
                <a:gd name="T41" fmla="*/ 223 h 225"/>
                <a:gd name="T42" fmla="*/ 85 w 175"/>
                <a:gd name="T43" fmla="*/ 225 h 225"/>
                <a:gd name="T44" fmla="*/ 59 w 175"/>
                <a:gd name="T45" fmla="*/ 223 h 225"/>
                <a:gd name="T46" fmla="*/ 37 w 175"/>
                <a:gd name="T47" fmla="*/ 215 h 225"/>
                <a:gd name="T48" fmla="*/ 21 w 175"/>
                <a:gd name="T49" fmla="*/ 204 h 225"/>
                <a:gd name="T50" fmla="*/ 9 w 175"/>
                <a:gd name="T51" fmla="*/ 187 h 225"/>
                <a:gd name="T52" fmla="*/ 2 w 175"/>
                <a:gd name="T53" fmla="*/ 167 h 225"/>
                <a:gd name="T54" fmla="*/ 0 w 175"/>
                <a:gd name="T55" fmla="*/ 139 h 225"/>
                <a:gd name="T56" fmla="*/ 1 w 175"/>
                <a:gd name="T5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5" h="225">
                  <a:moveTo>
                    <a:pt x="1" y="0"/>
                  </a:moveTo>
                  <a:lnTo>
                    <a:pt x="35" y="0"/>
                  </a:lnTo>
                  <a:lnTo>
                    <a:pt x="33" y="143"/>
                  </a:lnTo>
                  <a:lnTo>
                    <a:pt x="36" y="162"/>
                  </a:lnTo>
                  <a:lnTo>
                    <a:pt x="41" y="177"/>
                  </a:lnTo>
                  <a:lnTo>
                    <a:pt x="52" y="188"/>
                  </a:lnTo>
                  <a:lnTo>
                    <a:pt x="67" y="195"/>
                  </a:lnTo>
                  <a:lnTo>
                    <a:pt x="86" y="198"/>
                  </a:lnTo>
                  <a:lnTo>
                    <a:pt x="106" y="195"/>
                  </a:lnTo>
                  <a:lnTo>
                    <a:pt x="121" y="187"/>
                  </a:lnTo>
                  <a:lnTo>
                    <a:pt x="132" y="175"/>
                  </a:lnTo>
                  <a:lnTo>
                    <a:pt x="140" y="158"/>
                  </a:lnTo>
                  <a:lnTo>
                    <a:pt x="142" y="139"/>
                  </a:lnTo>
                  <a:lnTo>
                    <a:pt x="144" y="0"/>
                  </a:lnTo>
                  <a:lnTo>
                    <a:pt x="175" y="0"/>
                  </a:lnTo>
                  <a:lnTo>
                    <a:pt x="174" y="141"/>
                  </a:lnTo>
                  <a:lnTo>
                    <a:pt x="171" y="167"/>
                  </a:lnTo>
                  <a:lnTo>
                    <a:pt x="163" y="188"/>
                  </a:lnTo>
                  <a:lnTo>
                    <a:pt x="150" y="204"/>
                  </a:lnTo>
                  <a:lnTo>
                    <a:pt x="132" y="215"/>
                  </a:lnTo>
                  <a:lnTo>
                    <a:pt x="110" y="223"/>
                  </a:lnTo>
                  <a:lnTo>
                    <a:pt x="85" y="225"/>
                  </a:lnTo>
                  <a:lnTo>
                    <a:pt x="59" y="223"/>
                  </a:lnTo>
                  <a:lnTo>
                    <a:pt x="37" y="215"/>
                  </a:lnTo>
                  <a:lnTo>
                    <a:pt x="21" y="204"/>
                  </a:lnTo>
                  <a:lnTo>
                    <a:pt x="9" y="187"/>
                  </a:lnTo>
                  <a:lnTo>
                    <a:pt x="2" y="167"/>
                  </a:lnTo>
                  <a:lnTo>
                    <a:pt x="0" y="1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2458589" y="3692961"/>
              <a:ext cx="106363" cy="131763"/>
            </a:xfrm>
            <a:custGeom>
              <a:avLst/>
              <a:gdLst>
                <a:gd name="T0" fmla="*/ 86 w 133"/>
                <a:gd name="T1" fmla="*/ 0 h 165"/>
                <a:gd name="T2" fmla="*/ 105 w 133"/>
                <a:gd name="T3" fmla="*/ 3 h 165"/>
                <a:gd name="T4" fmla="*/ 119 w 133"/>
                <a:gd name="T5" fmla="*/ 9 h 165"/>
                <a:gd name="T6" fmla="*/ 128 w 133"/>
                <a:gd name="T7" fmla="*/ 20 h 165"/>
                <a:gd name="T8" fmla="*/ 132 w 133"/>
                <a:gd name="T9" fmla="*/ 32 h 165"/>
                <a:gd name="T10" fmla="*/ 133 w 133"/>
                <a:gd name="T11" fmla="*/ 49 h 165"/>
                <a:gd name="T12" fmla="*/ 132 w 133"/>
                <a:gd name="T13" fmla="*/ 165 h 165"/>
                <a:gd name="T14" fmla="*/ 100 w 133"/>
                <a:gd name="T15" fmla="*/ 165 h 165"/>
                <a:gd name="T16" fmla="*/ 101 w 133"/>
                <a:gd name="T17" fmla="*/ 55 h 165"/>
                <a:gd name="T18" fmla="*/ 98 w 133"/>
                <a:gd name="T19" fmla="*/ 43 h 165"/>
                <a:gd name="T20" fmla="*/ 94 w 133"/>
                <a:gd name="T21" fmla="*/ 35 h 165"/>
                <a:gd name="T22" fmla="*/ 86 w 133"/>
                <a:gd name="T23" fmla="*/ 31 h 165"/>
                <a:gd name="T24" fmla="*/ 75 w 133"/>
                <a:gd name="T25" fmla="*/ 30 h 165"/>
                <a:gd name="T26" fmla="*/ 60 w 133"/>
                <a:gd name="T27" fmla="*/ 32 h 165"/>
                <a:gd name="T28" fmla="*/ 47 w 133"/>
                <a:gd name="T29" fmla="*/ 42 h 165"/>
                <a:gd name="T30" fmla="*/ 35 w 133"/>
                <a:gd name="T31" fmla="*/ 55 h 165"/>
                <a:gd name="T32" fmla="*/ 33 w 133"/>
                <a:gd name="T33" fmla="*/ 165 h 165"/>
                <a:gd name="T34" fmla="*/ 0 w 133"/>
                <a:gd name="T35" fmla="*/ 165 h 165"/>
                <a:gd name="T36" fmla="*/ 1 w 133"/>
                <a:gd name="T37" fmla="*/ 4 h 165"/>
                <a:gd name="T38" fmla="*/ 33 w 133"/>
                <a:gd name="T39" fmla="*/ 4 h 165"/>
                <a:gd name="T40" fmla="*/ 32 w 133"/>
                <a:gd name="T41" fmla="*/ 19 h 165"/>
                <a:gd name="T42" fmla="*/ 32 w 133"/>
                <a:gd name="T43" fmla="*/ 28 h 165"/>
                <a:gd name="T44" fmla="*/ 44 w 133"/>
                <a:gd name="T45" fmla="*/ 17 h 165"/>
                <a:gd name="T46" fmla="*/ 56 w 133"/>
                <a:gd name="T47" fmla="*/ 8 h 165"/>
                <a:gd name="T48" fmla="*/ 71 w 133"/>
                <a:gd name="T49" fmla="*/ 3 h 165"/>
                <a:gd name="T50" fmla="*/ 86 w 133"/>
                <a:gd name="T5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165">
                  <a:moveTo>
                    <a:pt x="86" y="0"/>
                  </a:moveTo>
                  <a:lnTo>
                    <a:pt x="105" y="3"/>
                  </a:lnTo>
                  <a:lnTo>
                    <a:pt x="119" y="9"/>
                  </a:lnTo>
                  <a:lnTo>
                    <a:pt x="128" y="20"/>
                  </a:lnTo>
                  <a:lnTo>
                    <a:pt x="132" y="32"/>
                  </a:lnTo>
                  <a:lnTo>
                    <a:pt x="133" y="49"/>
                  </a:lnTo>
                  <a:lnTo>
                    <a:pt x="132" y="165"/>
                  </a:lnTo>
                  <a:lnTo>
                    <a:pt x="100" y="165"/>
                  </a:lnTo>
                  <a:lnTo>
                    <a:pt x="101" y="55"/>
                  </a:lnTo>
                  <a:lnTo>
                    <a:pt x="98" y="43"/>
                  </a:lnTo>
                  <a:lnTo>
                    <a:pt x="94" y="35"/>
                  </a:lnTo>
                  <a:lnTo>
                    <a:pt x="86" y="31"/>
                  </a:lnTo>
                  <a:lnTo>
                    <a:pt x="75" y="30"/>
                  </a:lnTo>
                  <a:lnTo>
                    <a:pt x="60" y="32"/>
                  </a:lnTo>
                  <a:lnTo>
                    <a:pt x="47" y="42"/>
                  </a:lnTo>
                  <a:lnTo>
                    <a:pt x="35" y="55"/>
                  </a:lnTo>
                  <a:lnTo>
                    <a:pt x="33" y="165"/>
                  </a:lnTo>
                  <a:lnTo>
                    <a:pt x="0" y="165"/>
                  </a:lnTo>
                  <a:lnTo>
                    <a:pt x="1" y="4"/>
                  </a:lnTo>
                  <a:lnTo>
                    <a:pt x="33" y="4"/>
                  </a:lnTo>
                  <a:lnTo>
                    <a:pt x="32" y="19"/>
                  </a:lnTo>
                  <a:lnTo>
                    <a:pt x="32" y="28"/>
                  </a:lnTo>
                  <a:lnTo>
                    <a:pt x="44" y="17"/>
                  </a:lnTo>
                  <a:lnTo>
                    <a:pt x="56" y="8"/>
                  </a:lnTo>
                  <a:lnTo>
                    <a:pt x="71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2607814" y="3646924"/>
              <a:ext cx="28575" cy="177800"/>
            </a:xfrm>
            <a:custGeom>
              <a:avLst/>
              <a:gdLst>
                <a:gd name="T0" fmla="*/ 1 w 35"/>
                <a:gd name="T1" fmla="*/ 62 h 223"/>
                <a:gd name="T2" fmla="*/ 33 w 35"/>
                <a:gd name="T3" fmla="*/ 62 h 223"/>
                <a:gd name="T4" fmla="*/ 32 w 35"/>
                <a:gd name="T5" fmla="*/ 223 h 223"/>
                <a:gd name="T6" fmla="*/ 0 w 35"/>
                <a:gd name="T7" fmla="*/ 223 h 223"/>
                <a:gd name="T8" fmla="*/ 1 w 35"/>
                <a:gd name="T9" fmla="*/ 62 h 223"/>
                <a:gd name="T10" fmla="*/ 0 w 35"/>
                <a:gd name="T11" fmla="*/ 0 h 223"/>
                <a:gd name="T12" fmla="*/ 35 w 35"/>
                <a:gd name="T13" fmla="*/ 0 h 223"/>
                <a:gd name="T14" fmla="*/ 35 w 35"/>
                <a:gd name="T15" fmla="*/ 33 h 223"/>
                <a:gd name="T16" fmla="*/ 0 w 35"/>
                <a:gd name="T17" fmla="*/ 33 h 223"/>
                <a:gd name="T18" fmla="*/ 0 w 35"/>
                <a:gd name="T1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23">
                  <a:moveTo>
                    <a:pt x="1" y="62"/>
                  </a:moveTo>
                  <a:lnTo>
                    <a:pt x="33" y="62"/>
                  </a:lnTo>
                  <a:lnTo>
                    <a:pt x="32" y="223"/>
                  </a:lnTo>
                  <a:lnTo>
                    <a:pt x="0" y="223"/>
                  </a:lnTo>
                  <a:lnTo>
                    <a:pt x="1" y="62"/>
                  </a:lnTo>
                  <a:close/>
                  <a:moveTo>
                    <a:pt x="0" y="0"/>
                  </a:moveTo>
                  <a:lnTo>
                    <a:pt x="35" y="0"/>
                  </a:lnTo>
                  <a:lnTo>
                    <a:pt x="3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2661789" y="3692961"/>
              <a:ext cx="122238" cy="131763"/>
            </a:xfrm>
            <a:custGeom>
              <a:avLst/>
              <a:gdLst>
                <a:gd name="T0" fmla="*/ 34 w 153"/>
                <a:gd name="T1" fmla="*/ 0 h 165"/>
                <a:gd name="T2" fmla="*/ 62 w 153"/>
                <a:gd name="T3" fmla="*/ 84 h 165"/>
                <a:gd name="T4" fmla="*/ 68 w 153"/>
                <a:gd name="T5" fmla="*/ 101 h 165"/>
                <a:gd name="T6" fmla="*/ 72 w 153"/>
                <a:gd name="T7" fmla="*/ 116 h 165"/>
                <a:gd name="T8" fmla="*/ 75 w 153"/>
                <a:gd name="T9" fmla="*/ 126 h 165"/>
                <a:gd name="T10" fmla="*/ 76 w 153"/>
                <a:gd name="T11" fmla="*/ 130 h 165"/>
                <a:gd name="T12" fmla="*/ 76 w 153"/>
                <a:gd name="T13" fmla="*/ 127 h 165"/>
                <a:gd name="T14" fmla="*/ 79 w 153"/>
                <a:gd name="T15" fmla="*/ 119 h 165"/>
                <a:gd name="T16" fmla="*/ 84 w 153"/>
                <a:gd name="T17" fmla="*/ 105 h 165"/>
                <a:gd name="T18" fmla="*/ 91 w 153"/>
                <a:gd name="T19" fmla="*/ 86 h 165"/>
                <a:gd name="T20" fmla="*/ 123 w 153"/>
                <a:gd name="T21" fmla="*/ 0 h 165"/>
                <a:gd name="T22" fmla="*/ 153 w 153"/>
                <a:gd name="T23" fmla="*/ 9 h 165"/>
                <a:gd name="T24" fmla="*/ 89 w 153"/>
                <a:gd name="T25" fmla="*/ 165 h 165"/>
                <a:gd name="T26" fmla="*/ 57 w 153"/>
                <a:gd name="T27" fmla="*/ 165 h 165"/>
                <a:gd name="T28" fmla="*/ 0 w 153"/>
                <a:gd name="T29" fmla="*/ 9 h 165"/>
                <a:gd name="T30" fmla="*/ 34 w 153"/>
                <a:gd name="T3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" h="165">
                  <a:moveTo>
                    <a:pt x="34" y="0"/>
                  </a:moveTo>
                  <a:lnTo>
                    <a:pt x="62" y="84"/>
                  </a:lnTo>
                  <a:lnTo>
                    <a:pt x="68" y="101"/>
                  </a:lnTo>
                  <a:lnTo>
                    <a:pt x="72" y="116"/>
                  </a:lnTo>
                  <a:lnTo>
                    <a:pt x="75" y="126"/>
                  </a:lnTo>
                  <a:lnTo>
                    <a:pt x="76" y="130"/>
                  </a:lnTo>
                  <a:lnTo>
                    <a:pt x="76" y="127"/>
                  </a:lnTo>
                  <a:lnTo>
                    <a:pt x="79" y="119"/>
                  </a:lnTo>
                  <a:lnTo>
                    <a:pt x="84" y="105"/>
                  </a:lnTo>
                  <a:lnTo>
                    <a:pt x="91" y="86"/>
                  </a:lnTo>
                  <a:lnTo>
                    <a:pt x="123" y="0"/>
                  </a:lnTo>
                  <a:lnTo>
                    <a:pt x="153" y="9"/>
                  </a:lnTo>
                  <a:lnTo>
                    <a:pt x="89" y="165"/>
                  </a:lnTo>
                  <a:lnTo>
                    <a:pt x="57" y="165"/>
                  </a:lnTo>
                  <a:lnTo>
                    <a:pt x="0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2799901" y="3692961"/>
              <a:ext cx="109538" cy="133350"/>
            </a:xfrm>
            <a:custGeom>
              <a:avLst/>
              <a:gdLst>
                <a:gd name="T0" fmla="*/ 74 w 138"/>
                <a:gd name="T1" fmla="*/ 23 h 168"/>
                <a:gd name="T2" fmla="*/ 59 w 138"/>
                <a:gd name="T3" fmla="*/ 27 h 168"/>
                <a:gd name="T4" fmla="*/ 48 w 138"/>
                <a:gd name="T5" fmla="*/ 36 h 168"/>
                <a:gd name="T6" fmla="*/ 40 w 138"/>
                <a:gd name="T7" fmla="*/ 49 h 168"/>
                <a:gd name="T8" fmla="*/ 36 w 138"/>
                <a:gd name="T9" fmla="*/ 63 h 168"/>
                <a:gd name="T10" fmla="*/ 107 w 138"/>
                <a:gd name="T11" fmla="*/ 62 h 168"/>
                <a:gd name="T12" fmla="*/ 105 w 138"/>
                <a:gd name="T13" fmla="*/ 51 h 168"/>
                <a:gd name="T14" fmla="*/ 103 w 138"/>
                <a:gd name="T15" fmla="*/ 40 h 168"/>
                <a:gd name="T16" fmla="*/ 96 w 138"/>
                <a:gd name="T17" fmla="*/ 31 h 168"/>
                <a:gd name="T18" fmla="*/ 86 w 138"/>
                <a:gd name="T19" fmla="*/ 26 h 168"/>
                <a:gd name="T20" fmla="*/ 74 w 138"/>
                <a:gd name="T21" fmla="*/ 23 h 168"/>
                <a:gd name="T22" fmla="*/ 77 w 138"/>
                <a:gd name="T23" fmla="*/ 0 h 168"/>
                <a:gd name="T24" fmla="*/ 97 w 138"/>
                <a:gd name="T25" fmla="*/ 3 h 168"/>
                <a:gd name="T26" fmla="*/ 113 w 138"/>
                <a:gd name="T27" fmla="*/ 11 h 168"/>
                <a:gd name="T28" fmla="*/ 124 w 138"/>
                <a:gd name="T29" fmla="*/ 22 h 168"/>
                <a:gd name="T30" fmla="*/ 132 w 138"/>
                <a:gd name="T31" fmla="*/ 38 h 168"/>
                <a:gd name="T32" fmla="*/ 136 w 138"/>
                <a:gd name="T33" fmla="*/ 55 h 168"/>
                <a:gd name="T34" fmla="*/ 138 w 138"/>
                <a:gd name="T35" fmla="*/ 77 h 168"/>
                <a:gd name="T36" fmla="*/ 138 w 138"/>
                <a:gd name="T37" fmla="*/ 81 h 168"/>
                <a:gd name="T38" fmla="*/ 138 w 138"/>
                <a:gd name="T39" fmla="*/ 86 h 168"/>
                <a:gd name="T40" fmla="*/ 34 w 138"/>
                <a:gd name="T41" fmla="*/ 86 h 168"/>
                <a:gd name="T42" fmla="*/ 35 w 138"/>
                <a:gd name="T43" fmla="*/ 99 h 168"/>
                <a:gd name="T44" fmla="*/ 36 w 138"/>
                <a:gd name="T45" fmla="*/ 112 h 168"/>
                <a:gd name="T46" fmla="*/ 42 w 138"/>
                <a:gd name="T47" fmla="*/ 124 h 168"/>
                <a:gd name="T48" fmla="*/ 48 w 138"/>
                <a:gd name="T49" fmla="*/ 134 h 168"/>
                <a:gd name="T50" fmla="*/ 59 w 138"/>
                <a:gd name="T51" fmla="*/ 141 h 168"/>
                <a:gd name="T52" fmla="*/ 74 w 138"/>
                <a:gd name="T53" fmla="*/ 142 h 168"/>
                <a:gd name="T54" fmla="*/ 88 w 138"/>
                <a:gd name="T55" fmla="*/ 141 h 168"/>
                <a:gd name="T56" fmla="*/ 100 w 138"/>
                <a:gd name="T57" fmla="*/ 134 h 168"/>
                <a:gd name="T58" fmla="*/ 112 w 138"/>
                <a:gd name="T59" fmla="*/ 126 h 168"/>
                <a:gd name="T60" fmla="*/ 130 w 138"/>
                <a:gd name="T61" fmla="*/ 145 h 168"/>
                <a:gd name="T62" fmla="*/ 111 w 138"/>
                <a:gd name="T63" fmla="*/ 158 h 168"/>
                <a:gd name="T64" fmla="*/ 92 w 138"/>
                <a:gd name="T65" fmla="*/ 166 h 168"/>
                <a:gd name="T66" fmla="*/ 70 w 138"/>
                <a:gd name="T67" fmla="*/ 168 h 168"/>
                <a:gd name="T68" fmla="*/ 52 w 138"/>
                <a:gd name="T69" fmla="*/ 166 h 168"/>
                <a:gd name="T70" fmla="*/ 38 w 138"/>
                <a:gd name="T71" fmla="*/ 162 h 168"/>
                <a:gd name="T72" fmla="*/ 24 w 138"/>
                <a:gd name="T73" fmla="*/ 156 h 168"/>
                <a:gd name="T74" fmla="*/ 15 w 138"/>
                <a:gd name="T75" fmla="*/ 143 h 168"/>
                <a:gd name="T76" fmla="*/ 6 w 138"/>
                <a:gd name="T77" fmla="*/ 128 h 168"/>
                <a:gd name="T78" fmla="*/ 1 w 138"/>
                <a:gd name="T79" fmla="*/ 110 h 168"/>
                <a:gd name="T80" fmla="*/ 0 w 138"/>
                <a:gd name="T81" fmla="*/ 85 h 168"/>
                <a:gd name="T82" fmla="*/ 1 w 138"/>
                <a:gd name="T83" fmla="*/ 63 h 168"/>
                <a:gd name="T84" fmla="*/ 8 w 138"/>
                <a:gd name="T85" fmla="*/ 45 h 168"/>
                <a:gd name="T86" fmla="*/ 19 w 138"/>
                <a:gd name="T87" fmla="*/ 27 h 168"/>
                <a:gd name="T88" fmla="*/ 35 w 138"/>
                <a:gd name="T89" fmla="*/ 12 h 168"/>
                <a:gd name="T90" fmla="*/ 54 w 138"/>
                <a:gd name="T91" fmla="*/ 4 h 168"/>
                <a:gd name="T92" fmla="*/ 77 w 138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68">
                  <a:moveTo>
                    <a:pt x="74" y="23"/>
                  </a:moveTo>
                  <a:lnTo>
                    <a:pt x="59" y="27"/>
                  </a:lnTo>
                  <a:lnTo>
                    <a:pt x="48" y="36"/>
                  </a:lnTo>
                  <a:lnTo>
                    <a:pt x="40" y="49"/>
                  </a:lnTo>
                  <a:lnTo>
                    <a:pt x="36" y="63"/>
                  </a:lnTo>
                  <a:lnTo>
                    <a:pt x="107" y="62"/>
                  </a:lnTo>
                  <a:lnTo>
                    <a:pt x="105" y="51"/>
                  </a:lnTo>
                  <a:lnTo>
                    <a:pt x="103" y="40"/>
                  </a:lnTo>
                  <a:lnTo>
                    <a:pt x="96" y="31"/>
                  </a:lnTo>
                  <a:lnTo>
                    <a:pt x="86" y="26"/>
                  </a:lnTo>
                  <a:lnTo>
                    <a:pt x="74" y="23"/>
                  </a:lnTo>
                  <a:close/>
                  <a:moveTo>
                    <a:pt x="77" y="0"/>
                  </a:moveTo>
                  <a:lnTo>
                    <a:pt x="97" y="3"/>
                  </a:lnTo>
                  <a:lnTo>
                    <a:pt x="113" y="11"/>
                  </a:lnTo>
                  <a:lnTo>
                    <a:pt x="124" y="22"/>
                  </a:lnTo>
                  <a:lnTo>
                    <a:pt x="132" y="38"/>
                  </a:lnTo>
                  <a:lnTo>
                    <a:pt x="136" y="55"/>
                  </a:lnTo>
                  <a:lnTo>
                    <a:pt x="138" y="77"/>
                  </a:lnTo>
                  <a:lnTo>
                    <a:pt x="138" y="81"/>
                  </a:lnTo>
                  <a:lnTo>
                    <a:pt x="138" y="86"/>
                  </a:lnTo>
                  <a:lnTo>
                    <a:pt x="34" y="86"/>
                  </a:lnTo>
                  <a:lnTo>
                    <a:pt x="35" y="99"/>
                  </a:lnTo>
                  <a:lnTo>
                    <a:pt x="36" y="112"/>
                  </a:lnTo>
                  <a:lnTo>
                    <a:pt x="42" y="124"/>
                  </a:lnTo>
                  <a:lnTo>
                    <a:pt x="48" y="134"/>
                  </a:lnTo>
                  <a:lnTo>
                    <a:pt x="59" y="141"/>
                  </a:lnTo>
                  <a:lnTo>
                    <a:pt x="74" y="142"/>
                  </a:lnTo>
                  <a:lnTo>
                    <a:pt x="88" y="141"/>
                  </a:lnTo>
                  <a:lnTo>
                    <a:pt x="100" y="134"/>
                  </a:lnTo>
                  <a:lnTo>
                    <a:pt x="112" y="126"/>
                  </a:lnTo>
                  <a:lnTo>
                    <a:pt x="130" y="145"/>
                  </a:lnTo>
                  <a:lnTo>
                    <a:pt x="111" y="158"/>
                  </a:lnTo>
                  <a:lnTo>
                    <a:pt x="92" y="166"/>
                  </a:lnTo>
                  <a:lnTo>
                    <a:pt x="70" y="168"/>
                  </a:lnTo>
                  <a:lnTo>
                    <a:pt x="52" y="166"/>
                  </a:lnTo>
                  <a:lnTo>
                    <a:pt x="38" y="162"/>
                  </a:lnTo>
                  <a:lnTo>
                    <a:pt x="24" y="156"/>
                  </a:lnTo>
                  <a:lnTo>
                    <a:pt x="15" y="143"/>
                  </a:lnTo>
                  <a:lnTo>
                    <a:pt x="6" y="128"/>
                  </a:lnTo>
                  <a:lnTo>
                    <a:pt x="1" y="110"/>
                  </a:lnTo>
                  <a:lnTo>
                    <a:pt x="0" y="85"/>
                  </a:lnTo>
                  <a:lnTo>
                    <a:pt x="1" y="63"/>
                  </a:lnTo>
                  <a:lnTo>
                    <a:pt x="8" y="45"/>
                  </a:lnTo>
                  <a:lnTo>
                    <a:pt x="19" y="27"/>
                  </a:lnTo>
                  <a:lnTo>
                    <a:pt x="35" y="12"/>
                  </a:lnTo>
                  <a:lnTo>
                    <a:pt x="54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2942776" y="3692961"/>
              <a:ext cx="69850" cy="131763"/>
            </a:xfrm>
            <a:custGeom>
              <a:avLst/>
              <a:gdLst>
                <a:gd name="T0" fmla="*/ 75 w 88"/>
                <a:gd name="T1" fmla="*/ 0 h 165"/>
                <a:gd name="T2" fmla="*/ 81 w 88"/>
                <a:gd name="T3" fmla="*/ 0 h 165"/>
                <a:gd name="T4" fmla="*/ 88 w 88"/>
                <a:gd name="T5" fmla="*/ 3 h 165"/>
                <a:gd name="T6" fmla="*/ 81 w 88"/>
                <a:gd name="T7" fmla="*/ 32 h 165"/>
                <a:gd name="T8" fmla="*/ 75 w 88"/>
                <a:gd name="T9" fmla="*/ 32 h 165"/>
                <a:gd name="T10" fmla="*/ 71 w 88"/>
                <a:gd name="T11" fmla="*/ 31 h 165"/>
                <a:gd name="T12" fmla="*/ 58 w 88"/>
                <a:gd name="T13" fmla="*/ 35 h 165"/>
                <a:gd name="T14" fmla="*/ 46 w 88"/>
                <a:gd name="T15" fmla="*/ 45 h 165"/>
                <a:gd name="T16" fmla="*/ 33 w 88"/>
                <a:gd name="T17" fmla="*/ 62 h 165"/>
                <a:gd name="T18" fmla="*/ 32 w 88"/>
                <a:gd name="T19" fmla="*/ 165 h 165"/>
                <a:gd name="T20" fmla="*/ 0 w 88"/>
                <a:gd name="T21" fmla="*/ 165 h 165"/>
                <a:gd name="T22" fmla="*/ 1 w 88"/>
                <a:gd name="T23" fmla="*/ 4 h 165"/>
                <a:gd name="T24" fmla="*/ 32 w 88"/>
                <a:gd name="T25" fmla="*/ 4 h 165"/>
                <a:gd name="T26" fmla="*/ 32 w 88"/>
                <a:gd name="T27" fmla="*/ 7 h 165"/>
                <a:gd name="T28" fmla="*/ 32 w 88"/>
                <a:gd name="T29" fmla="*/ 15 h 165"/>
                <a:gd name="T30" fmla="*/ 32 w 88"/>
                <a:gd name="T31" fmla="*/ 26 h 165"/>
                <a:gd name="T32" fmla="*/ 31 w 88"/>
                <a:gd name="T33" fmla="*/ 35 h 165"/>
                <a:gd name="T34" fmla="*/ 39 w 88"/>
                <a:gd name="T35" fmla="*/ 22 h 165"/>
                <a:gd name="T36" fmla="*/ 48 w 88"/>
                <a:gd name="T37" fmla="*/ 11 h 165"/>
                <a:gd name="T38" fmla="*/ 60 w 88"/>
                <a:gd name="T39" fmla="*/ 3 h 165"/>
                <a:gd name="T40" fmla="*/ 75 w 88"/>
                <a:gd name="T4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165">
                  <a:moveTo>
                    <a:pt x="75" y="0"/>
                  </a:moveTo>
                  <a:lnTo>
                    <a:pt x="81" y="0"/>
                  </a:lnTo>
                  <a:lnTo>
                    <a:pt x="88" y="3"/>
                  </a:lnTo>
                  <a:lnTo>
                    <a:pt x="81" y="32"/>
                  </a:lnTo>
                  <a:lnTo>
                    <a:pt x="75" y="32"/>
                  </a:lnTo>
                  <a:lnTo>
                    <a:pt x="71" y="31"/>
                  </a:lnTo>
                  <a:lnTo>
                    <a:pt x="58" y="35"/>
                  </a:lnTo>
                  <a:lnTo>
                    <a:pt x="46" y="45"/>
                  </a:lnTo>
                  <a:lnTo>
                    <a:pt x="33" y="62"/>
                  </a:lnTo>
                  <a:lnTo>
                    <a:pt x="32" y="165"/>
                  </a:lnTo>
                  <a:lnTo>
                    <a:pt x="0" y="165"/>
                  </a:lnTo>
                  <a:lnTo>
                    <a:pt x="1" y="4"/>
                  </a:lnTo>
                  <a:lnTo>
                    <a:pt x="32" y="4"/>
                  </a:lnTo>
                  <a:lnTo>
                    <a:pt x="32" y="7"/>
                  </a:lnTo>
                  <a:lnTo>
                    <a:pt x="32" y="15"/>
                  </a:lnTo>
                  <a:lnTo>
                    <a:pt x="32" y="26"/>
                  </a:lnTo>
                  <a:lnTo>
                    <a:pt x="31" y="35"/>
                  </a:lnTo>
                  <a:lnTo>
                    <a:pt x="39" y="22"/>
                  </a:lnTo>
                  <a:lnTo>
                    <a:pt x="48" y="11"/>
                  </a:lnTo>
                  <a:lnTo>
                    <a:pt x="60" y="3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3025326" y="3692961"/>
              <a:ext cx="90488" cy="133350"/>
            </a:xfrm>
            <a:custGeom>
              <a:avLst/>
              <a:gdLst>
                <a:gd name="T0" fmla="*/ 62 w 113"/>
                <a:gd name="T1" fmla="*/ 0 h 168"/>
                <a:gd name="T2" fmla="*/ 81 w 113"/>
                <a:gd name="T3" fmla="*/ 1 h 168"/>
                <a:gd name="T4" fmla="*/ 99 w 113"/>
                <a:gd name="T5" fmla="*/ 5 h 168"/>
                <a:gd name="T6" fmla="*/ 113 w 113"/>
                <a:gd name="T7" fmla="*/ 13 h 168"/>
                <a:gd name="T8" fmla="*/ 101 w 113"/>
                <a:gd name="T9" fmla="*/ 34 h 168"/>
                <a:gd name="T10" fmla="*/ 85 w 113"/>
                <a:gd name="T11" fmla="*/ 27 h 168"/>
                <a:gd name="T12" fmla="*/ 66 w 113"/>
                <a:gd name="T13" fmla="*/ 24 h 168"/>
                <a:gd name="T14" fmla="*/ 55 w 113"/>
                <a:gd name="T15" fmla="*/ 26 h 168"/>
                <a:gd name="T16" fmla="*/ 46 w 113"/>
                <a:gd name="T17" fmla="*/ 28 h 168"/>
                <a:gd name="T18" fmla="*/ 39 w 113"/>
                <a:gd name="T19" fmla="*/ 35 h 168"/>
                <a:gd name="T20" fmla="*/ 36 w 113"/>
                <a:gd name="T21" fmla="*/ 45 h 168"/>
                <a:gd name="T22" fmla="*/ 39 w 113"/>
                <a:gd name="T23" fmla="*/ 53 h 168"/>
                <a:gd name="T24" fmla="*/ 44 w 113"/>
                <a:gd name="T25" fmla="*/ 59 h 168"/>
                <a:gd name="T26" fmla="*/ 53 w 113"/>
                <a:gd name="T27" fmla="*/ 65 h 168"/>
                <a:gd name="T28" fmla="*/ 63 w 113"/>
                <a:gd name="T29" fmla="*/ 69 h 168"/>
                <a:gd name="T30" fmla="*/ 74 w 113"/>
                <a:gd name="T31" fmla="*/ 73 h 168"/>
                <a:gd name="T32" fmla="*/ 86 w 113"/>
                <a:gd name="T33" fmla="*/ 77 h 168"/>
                <a:gd name="T34" fmla="*/ 96 w 113"/>
                <a:gd name="T35" fmla="*/ 84 h 168"/>
                <a:gd name="T36" fmla="*/ 105 w 113"/>
                <a:gd name="T37" fmla="*/ 92 h 168"/>
                <a:gd name="T38" fmla="*/ 111 w 113"/>
                <a:gd name="T39" fmla="*/ 104 h 168"/>
                <a:gd name="T40" fmla="*/ 113 w 113"/>
                <a:gd name="T41" fmla="*/ 119 h 168"/>
                <a:gd name="T42" fmla="*/ 111 w 113"/>
                <a:gd name="T43" fmla="*/ 134 h 168"/>
                <a:gd name="T44" fmla="*/ 104 w 113"/>
                <a:gd name="T45" fmla="*/ 146 h 168"/>
                <a:gd name="T46" fmla="*/ 93 w 113"/>
                <a:gd name="T47" fmla="*/ 156 h 168"/>
                <a:gd name="T48" fmla="*/ 81 w 113"/>
                <a:gd name="T49" fmla="*/ 162 h 168"/>
                <a:gd name="T50" fmla="*/ 66 w 113"/>
                <a:gd name="T51" fmla="*/ 166 h 168"/>
                <a:gd name="T52" fmla="*/ 53 w 113"/>
                <a:gd name="T53" fmla="*/ 168 h 168"/>
                <a:gd name="T54" fmla="*/ 34 w 113"/>
                <a:gd name="T55" fmla="*/ 168 h 168"/>
                <a:gd name="T56" fmla="*/ 16 w 113"/>
                <a:gd name="T57" fmla="*/ 162 h 168"/>
                <a:gd name="T58" fmla="*/ 0 w 113"/>
                <a:gd name="T59" fmla="*/ 156 h 168"/>
                <a:gd name="T60" fmla="*/ 12 w 113"/>
                <a:gd name="T61" fmla="*/ 134 h 168"/>
                <a:gd name="T62" fmla="*/ 30 w 113"/>
                <a:gd name="T63" fmla="*/ 142 h 168"/>
                <a:gd name="T64" fmla="*/ 50 w 113"/>
                <a:gd name="T65" fmla="*/ 145 h 168"/>
                <a:gd name="T66" fmla="*/ 59 w 113"/>
                <a:gd name="T67" fmla="*/ 143 h 168"/>
                <a:gd name="T68" fmla="*/ 69 w 113"/>
                <a:gd name="T69" fmla="*/ 139 h 168"/>
                <a:gd name="T70" fmla="*/ 76 w 113"/>
                <a:gd name="T71" fmla="*/ 131 h 168"/>
                <a:gd name="T72" fmla="*/ 78 w 113"/>
                <a:gd name="T73" fmla="*/ 122 h 168"/>
                <a:gd name="T74" fmla="*/ 77 w 113"/>
                <a:gd name="T75" fmla="*/ 114 h 168"/>
                <a:gd name="T76" fmla="*/ 70 w 113"/>
                <a:gd name="T77" fmla="*/ 107 h 168"/>
                <a:gd name="T78" fmla="*/ 62 w 113"/>
                <a:gd name="T79" fmla="*/ 101 h 168"/>
                <a:gd name="T80" fmla="*/ 51 w 113"/>
                <a:gd name="T81" fmla="*/ 97 h 168"/>
                <a:gd name="T82" fmla="*/ 40 w 113"/>
                <a:gd name="T83" fmla="*/ 93 h 168"/>
                <a:gd name="T84" fmla="*/ 30 w 113"/>
                <a:gd name="T85" fmla="*/ 89 h 168"/>
                <a:gd name="T86" fmla="*/ 19 w 113"/>
                <a:gd name="T87" fmla="*/ 82 h 168"/>
                <a:gd name="T88" fmla="*/ 11 w 113"/>
                <a:gd name="T89" fmla="*/ 74 h 168"/>
                <a:gd name="T90" fmla="*/ 4 w 113"/>
                <a:gd name="T91" fmla="*/ 62 h 168"/>
                <a:gd name="T92" fmla="*/ 2 w 113"/>
                <a:gd name="T93" fmla="*/ 47 h 168"/>
                <a:gd name="T94" fmla="*/ 4 w 113"/>
                <a:gd name="T95" fmla="*/ 34 h 168"/>
                <a:gd name="T96" fmla="*/ 11 w 113"/>
                <a:gd name="T97" fmla="*/ 22 h 168"/>
                <a:gd name="T98" fmla="*/ 21 w 113"/>
                <a:gd name="T99" fmla="*/ 12 h 168"/>
                <a:gd name="T100" fmla="*/ 34 w 113"/>
                <a:gd name="T101" fmla="*/ 5 h 168"/>
                <a:gd name="T102" fmla="*/ 47 w 113"/>
                <a:gd name="T103" fmla="*/ 1 h 168"/>
                <a:gd name="T104" fmla="*/ 62 w 113"/>
                <a:gd name="T10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3" h="168">
                  <a:moveTo>
                    <a:pt x="62" y="0"/>
                  </a:moveTo>
                  <a:lnTo>
                    <a:pt x="81" y="1"/>
                  </a:lnTo>
                  <a:lnTo>
                    <a:pt x="99" y="5"/>
                  </a:lnTo>
                  <a:lnTo>
                    <a:pt x="113" y="13"/>
                  </a:lnTo>
                  <a:lnTo>
                    <a:pt x="101" y="34"/>
                  </a:lnTo>
                  <a:lnTo>
                    <a:pt x="85" y="27"/>
                  </a:lnTo>
                  <a:lnTo>
                    <a:pt x="66" y="24"/>
                  </a:lnTo>
                  <a:lnTo>
                    <a:pt x="55" y="26"/>
                  </a:lnTo>
                  <a:lnTo>
                    <a:pt x="46" y="28"/>
                  </a:lnTo>
                  <a:lnTo>
                    <a:pt x="39" y="35"/>
                  </a:lnTo>
                  <a:lnTo>
                    <a:pt x="36" y="45"/>
                  </a:lnTo>
                  <a:lnTo>
                    <a:pt x="39" y="53"/>
                  </a:lnTo>
                  <a:lnTo>
                    <a:pt x="44" y="59"/>
                  </a:lnTo>
                  <a:lnTo>
                    <a:pt x="53" y="65"/>
                  </a:lnTo>
                  <a:lnTo>
                    <a:pt x="63" y="69"/>
                  </a:lnTo>
                  <a:lnTo>
                    <a:pt x="74" y="73"/>
                  </a:lnTo>
                  <a:lnTo>
                    <a:pt x="86" y="77"/>
                  </a:lnTo>
                  <a:lnTo>
                    <a:pt x="96" y="84"/>
                  </a:lnTo>
                  <a:lnTo>
                    <a:pt x="105" y="92"/>
                  </a:lnTo>
                  <a:lnTo>
                    <a:pt x="111" y="104"/>
                  </a:lnTo>
                  <a:lnTo>
                    <a:pt x="113" y="119"/>
                  </a:lnTo>
                  <a:lnTo>
                    <a:pt x="111" y="134"/>
                  </a:lnTo>
                  <a:lnTo>
                    <a:pt x="104" y="146"/>
                  </a:lnTo>
                  <a:lnTo>
                    <a:pt x="93" y="156"/>
                  </a:lnTo>
                  <a:lnTo>
                    <a:pt x="81" y="162"/>
                  </a:lnTo>
                  <a:lnTo>
                    <a:pt x="66" y="166"/>
                  </a:lnTo>
                  <a:lnTo>
                    <a:pt x="53" y="168"/>
                  </a:lnTo>
                  <a:lnTo>
                    <a:pt x="34" y="168"/>
                  </a:lnTo>
                  <a:lnTo>
                    <a:pt x="16" y="162"/>
                  </a:lnTo>
                  <a:lnTo>
                    <a:pt x="0" y="156"/>
                  </a:lnTo>
                  <a:lnTo>
                    <a:pt x="12" y="134"/>
                  </a:lnTo>
                  <a:lnTo>
                    <a:pt x="30" y="142"/>
                  </a:lnTo>
                  <a:lnTo>
                    <a:pt x="50" y="145"/>
                  </a:lnTo>
                  <a:lnTo>
                    <a:pt x="59" y="143"/>
                  </a:lnTo>
                  <a:lnTo>
                    <a:pt x="69" y="139"/>
                  </a:lnTo>
                  <a:lnTo>
                    <a:pt x="76" y="131"/>
                  </a:lnTo>
                  <a:lnTo>
                    <a:pt x="78" y="122"/>
                  </a:lnTo>
                  <a:lnTo>
                    <a:pt x="77" y="114"/>
                  </a:lnTo>
                  <a:lnTo>
                    <a:pt x="70" y="107"/>
                  </a:lnTo>
                  <a:lnTo>
                    <a:pt x="62" y="101"/>
                  </a:lnTo>
                  <a:lnTo>
                    <a:pt x="51" y="97"/>
                  </a:lnTo>
                  <a:lnTo>
                    <a:pt x="40" y="93"/>
                  </a:lnTo>
                  <a:lnTo>
                    <a:pt x="30" y="89"/>
                  </a:lnTo>
                  <a:lnTo>
                    <a:pt x="19" y="82"/>
                  </a:lnTo>
                  <a:lnTo>
                    <a:pt x="11" y="74"/>
                  </a:lnTo>
                  <a:lnTo>
                    <a:pt x="4" y="62"/>
                  </a:lnTo>
                  <a:lnTo>
                    <a:pt x="2" y="47"/>
                  </a:lnTo>
                  <a:lnTo>
                    <a:pt x="4" y="34"/>
                  </a:lnTo>
                  <a:lnTo>
                    <a:pt x="11" y="22"/>
                  </a:lnTo>
                  <a:lnTo>
                    <a:pt x="21" y="12"/>
                  </a:lnTo>
                  <a:lnTo>
                    <a:pt x="34" y="5"/>
                  </a:lnTo>
                  <a:lnTo>
                    <a:pt x="47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Freeform 22"/>
            <p:cNvSpPr>
              <a:spLocks noEditPoints="1"/>
            </p:cNvSpPr>
            <p:nvPr/>
          </p:nvSpPr>
          <p:spPr bwMode="auto">
            <a:xfrm>
              <a:off x="3152326" y="3646924"/>
              <a:ext cx="26988" cy="177800"/>
            </a:xfrm>
            <a:custGeom>
              <a:avLst/>
              <a:gdLst>
                <a:gd name="T0" fmla="*/ 1 w 35"/>
                <a:gd name="T1" fmla="*/ 62 h 223"/>
                <a:gd name="T2" fmla="*/ 34 w 35"/>
                <a:gd name="T3" fmla="*/ 62 h 223"/>
                <a:gd name="T4" fmla="*/ 33 w 35"/>
                <a:gd name="T5" fmla="*/ 223 h 223"/>
                <a:gd name="T6" fmla="*/ 0 w 35"/>
                <a:gd name="T7" fmla="*/ 223 h 223"/>
                <a:gd name="T8" fmla="*/ 1 w 35"/>
                <a:gd name="T9" fmla="*/ 62 h 223"/>
                <a:gd name="T10" fmla="*/ 0 w 35"/>
                <a:gd name="T11" fmla="*/ 0 h 223"/>
                <a:gd name="T12" fmla="*/ 35 w 35"/>
                <a:gd name="T13" fmla="*/ 0 h 223"/>
                <a:gd name="T14" fmla="*/ 35 w 35"/>
                <a:gd name="T15" fmla="*/ 33 h 223"/>
                <a:gd name="T16" fmla="*/ 0 w 35"/>
                <a:gd name="T17" fmla="*/ 33 h 223"/>
                <a:gd name="T18" fmla="*/ 0 w 35"/>
                <a:gd name="T1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23">
                  <a:moveTo>
                    <a:pt x="1" y="62"/>
                  </a:moveTo>
                  <a:lnTo>
                    <a:pt x="34" y="62"/>
                  </a:lnTo>
                  <a:lnTo>
                    <a:pt x="33" y="223"/>
                  </a:lnTo>
                  <a:lnTo>
                    <a:pt x="0" y="223"/>
                  </a:lnTo>
                  <a:lnTo>
                    <a:pt x="1" y="62"/>
                  </a:lnTo>
                  <a:close/>
                  <a:moveTo>
                    <a:pt x="0" y="0"/>
                  </a:moveTo>
                  <a:lnTo>
                    <a:pt x="35" y="0"/>
                  </a:lnTo>
                  <a:lnTo>
                    <a:pt x="3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3207889" y="3651686"/>
              <a:ext cx="88900" cy="174625"/>
            </a:xfrm>
            <a:custGeom>
              <a:avLst/>
              <a:gdLst>
                <a:gd name="T0" fmla="*/ 27 w 113"/>
                <a:gd name="T1" fmla="*/ 0 h 221"/>
                <a:gd name="T2" fmla="*/ 61 w 113"/>
                <a:gd name="T3" fmla="*/ 0 h 221"/>
                <a:gd name="T4" fmla="*/ 61 w 113"/>
                <a:gd name="T5" fmla="*/ 57 h 221"/>
                <a:gd name="T6" fmla="*/ 109 w 113"/>
                <a:gd name="T7" fmla="*/ 57 h 221"/>
                <a:gd name="T8" fmla="*/ 109 w 113"/>
                <a:gd name="T9" fmla="*/ 81 h 221"/>
                <a:gd name="T10" fmla="*/ 60 w 113"/>
                <a:gd name="T11" fmla="*/ 81 h 221"/>
                <a:gd name="T12" fmla="*/ 60 w 113"/>
                <a:gd name="T13" fmla="*/ 175 h 221"/>
                <a:gd name="T14" fmla="*/ 61 w 113"/>
                <a:gd name="T15" fmla="*/ 186 h 221"/>
                <a:gd name="T16" fmla="*/ 67 w 113"/>
                <a:gd name="T17" fmla="*/ 191 h 221"/>
                <a:gd name="T18" fmla="*/ 72 w 113"/>
                <a:gd name="T19" fmla="*/ 195 h 221"/>
                <a:gd name="T20" fmla="*/ 80 w 113"/>
                <a:gd name="T21" fmla="*/ 196 h 221"/>
                <a:gd name="T22" fmla="*/ 91 w 113"/>
                <a:gd name="T23" fmla="*/ 194 h 221"/>
                <a:gd name="T24" fmla="*/ 102 w 113"/>
                <a:gd name="T25" fmla="*/ 188 h 221"/>
                <a:gd name="T26" fmla="*/ 113 w 113"/>
                <a:gd name="T27" fmla="*/ 207 h 221"/>
                <a:gd name="T28" fmla="*/ 100 w 113"/>
                <a:gd name="T29" fmla="*/ 214 h 221"/>
                <a:gd name="T30" fmla="*/ 87 w 113"/>
                <a:gd name="T31" fmla="*/ 219 h 221"/>
                <a:gd name="T32" fmla="*/ 72 w 113"/>
                <a:gd name="T33" fmla="*/ 221 h 221"/>
                <a:gd name="T34" fmla="*/ 56 w 113"/>
                <a:gd name="T35" fmla="*/ 219 h 221"/>
                <a:gd name="T36" fmla="*/ 42 w 113"/>
                <a:gd name="T37" fmla="*/ 215 h 221"/>
                <a:gd name="T38" fmla="*/ 34 w 113"/>
                <a:gd name="T39" fmla="*/ 206 h 221"/>
                <a:gd name="T40" fmla="*/ 29 w 113"/>
                <a:gd name="T41" fmla="*/ 192 h 221"/>
                <a:gd name="T42" fmla="*/ 26 w 113"/>
                <a:gd name="T43" fmla="*/ 173 h 221"/>
                <a:gd name="T44" fmla="*/ 27 w 113"/>
                <a:gd name="T45" fmla="*/ 81 h 221"/>
                <a:gd name="T46" fmla="*/ 0 w 113"/>
                <a:gd name="T47" fmla="*/ 81 h 221"/>
                <a:gd name="T48" fmla="*/ 0 w 113"/>
                <a:gd name="T49" fmla="*/ 57 h 221"/>
                <a:gd name="T50" fmla="*/ 27 w 113"/>
                <a:gd name="T51" fmla="*/ 57 h 221"/>
                <a:gd name="T52" fmla="*/ 27 w 113"/>
                <a:gd name="T5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3" h="221">
                  <a:moveTo>
                    <a:pt x="27" y="0"/>
                  </a:moveTo>
                  <a:lnTo>
                    <a:pt x="61" y="0"/>
                  </a:lnTo>
                  <a:lnTo>
                    <a:pt x="61" y="57"/>
                  </a:lnTo>
                  <a:lnTo>
                    <a:pt x="109" y="57"/>
                  </a:lnTo>
                  <a:lnTo>
                    <a:pt x="109" y="81"/>
                  </a:lnTo>
                  <a:lnTo>
                    <a:pt x="60" y="81"/>
                  </a:lnTo>
                  <a:lnTo>
                    <a:pt x="60" y="175"/>
                  </a:lnTo>
                  <a:lnTo>
                    <a:pt x="61" y="186"/>
                  </a:lnTo>
                  <a:lnTo>
                    <a:pt x="67" y="191"/>
                  </a:lnTo>
                  <a:lnTo>
                    <a:pt x="72" y="195"/>
                  </a:lnTo>
                  <a:lnTo>
                    <a:pt x="80" y="196"/>
                  </a:lnTo>
                  <a:lnTo>
                    <a:pt x="91" y="194"/>
                  </a:lnTo>
                  <a:lnTo>
                    <a:pt x="102" y="188"/>
                  </a:lnTo>
                  <a:lnTo>
                    <a:pt x="113" y="207"/>
                  </a:lnTo>
                  <a:lnTo>
                    <a:pt x="100" y="214"/>
                  </a:lnTo>
                  <a:lnTo>
                    <a:pt x="87" y="219"/>
                  </a:lnTo>
                  <a:lnTo>
                    <a:pt x="72" y="221"/>
                  </a:lnTo>
                  <a:lnTo>
                    <a:pt x="56" y="219"/>
                  </a:lnTo>
                  <a:lnTo>
                    <a:pt x="42" y="215"/>
                  </a:lnTo>
                  <a:lnTo>
                    <a:pt x="34" y="206"/>
                  </a:lnTo>
                  <a:lnTo>
                    <a:pt x="29" y="192"/>
                  </a:lnTo>
                  <a:lnTo>
                    <a:pt x="26" y="173"/>
                  </a:lnTo>
                  <a:lnTo>
                    <a:pt x="27" y="81"/>
                  </a:lnTo>
                  <a:lnTo>
                    <a:pt x="0" y="81"/>
                  </a:lnTo>
                  <a:lnTo>
                    <a:pt x="0" y="57"/>
                  </a:lnTo>
                  <a:lnTo>
                    <a:pt x="27" y="5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Freeform 24"/>
            <p:cNvSpPr>
              <a:spLocks noEditPoints="1"/>
            </p:cNvSpPr>
            <p:nvPr/>
          </p:nvSpPr>
          <p:spPr bwMode="auto">
            <a:xfrm>
              <a:off x="3307901" y="3646924"/>
              <a:ext cx="122238" cy="179388"/>
            </a:xfrm>
            <a:custGeom>
              <a:avLst/>
              <a:gdLst>
                <a:gd name="T0" fmla="*/ 69 w 154"/>
                <a:gd name="T1" fmla="*/ 146 h 225"/>
                <a:gd name="T2" fmla="*/ 41 w 154"/>
                <a:gd name="T3" fmla="*/ 158 h 225"/>
                <a:gd name="T4" fmla="*/ 32 w 154"/>
                <a:gd name="T5" fmla="*/ 179 h 225"/>
                <a:gd name="T6" fmla="*/ 44 w 154"/>
                <a:gd name="T7" fmla="*/ 199 h 225"/>
                <a:gd name="T8" fmla="*/ 69 w 154"/>
                <a:gd name="T9" fmla="*/ 199 h 225"/>
                <a:gd name="T10" fmla="*/ 89 w 154"/>
                <a:gd name="T11" fmla="*/ 181 h 225"/>
                <a:gd name="T12" fmla="*/ 79 w 154"/>
                <a:gd name="T13" fmla="*/ 57 h 225"/>
                <a:gd name="T14" fmla="*/ 105 w 154"/>
                <a:gd name="T15" fmla="*/ 64 h 225"/>
                <a:gd name="T16" fmla="*/ 121 w 154"/>
                <a:gd name="T17" fmla="*/ 85 h 225"/>
                <a:gd name="T18" fmla="*/ 123 w 154"/>
                <a:gd name="T19" fmla="*/ 183 h 225"/>
                <a:gd name="T20" fmla="*/ 123 w 154"/>
                <a:gd name="T21" fmla="*/ 194 h 225"/>
                <a:gd name="T22" fmla="*/ 125 w 154"/>
                <a:gd name="T23" fmla="*/ 199 h 225"/>
                <a:gd name="T24" fmla="*/ 132 w 154"/>
                <a:gd name="T25" fmla="*/ 200 h 225"/>
                <a:gd name="T26" fmla="*/ 140 w 154"/>
                <a:gd name="T27" fmla="*/ 198 h 225"/>
                <a:gd name="T28" fmla="*/ 154 w 154"/>
                <a:gd name="T29" fmla="*/ 213 h 225"/>
                <a:gd name="T30" fmla="*/ 128 w 154"/>
                <a:gd name="T31" fmla="*/ 225 h 225"/>
                <a:gd name="T32" fmla="*/ 109 w 154"/>
                <a:gd name="T33" fmla="*/ 223 h 225"/>
                <a:gd name="T34" fmla="*/ 96 w 154"/>
                <a:gd name="T35" fmla="*/ 213 h 225"/>
                <a:gd name="T36" fmla="*/ 79 w 154"/>
                <a:gd name="T37" fmla="*/ 214 h 225"/>
                <a:gd name="T38" fmla="*/ 47 w 154"/>
                <a:gd name="T39" fmla="*/ 225 h 225"/>
                <a:gd name="T40" fmla="*/ 17 w 154"/>
                <a:gd name="T41" fmla="*/ 218 h 225"/>
                <a:gd name="T42" fmla="*/ 2 w 154"/>
                <a:gd name="T43" fmla="*/ 195 h 225"/>
                <a:gd name="T44" fmla="*/ 2 w 154"/>
                <a:gd name="T45" fmla="*/ 162 h 225"/>
                <a:gd name="T46" fmla="*/ 25 w 154"/>
                <a:gd name="T47" fmla="*/ 139 h 225"/>
                <a:gd name="T48" fmla="*/ 64 w 154"/>
                <a:gd name="T49" fmla="*/ 126 h 225"/>
                <a:gd name="T50" fmla="*/ 90 w 154"/>
                <a:gd name="T51" fmla="*/ 118 h 225"/>
                <a:gd name="T52" fmla="*/ 90 w 154"/>
                <a:gd name="T53" fmla="*/ 110 h 225"/>
                <a:gd name="T54" fmla="*/ 90 w 154"/>
                <a:gd name="T55" fmla="*/ 107 h 225"/>
                <a:gd name="T56" fmla="*/ 85 w 154"/>
                <a:gd name="T57" fmla="*/ 88 h 225"/>
                <a:gd name="T58" fmla="*/ 70 w 154"/>
                <a:gd name="T59" fmla="*/ 84 h 225"/>
                <a:gd name="T60" fmla="*/ 51 w 154"/>
                <a:gd name="T61" fmla="*/ 88 h 225"/>
                <a:gd name="T62" fmla="*/ 25 w 154"/>
                <a:gd name="T63" fmla="*/ 106 h 225"/>
                <a:gd name="T64" fmla="*/ 27 w 154"/>
                <a:gd name="T65" fmla="*/ 73 h 225"/>
                <a:gd name="T66" fmla="*/ 63 w 154"/>
                <a:gd name="T67" fmla="*/ 58 h 225"/>
                <a:gd name="T68" fmla="*/ 79 w 154"/>
                <a:gd name="T69" fmla="*/ 0 h 225"/>
                <a:gd name="T70" fmla="*/ 112 w 154"/>
                <a:gd name="T71" fmla="*/ 32 h 225"/>
                <a:gd name="T72" fmla="*/ 79 w 154"/>
                <a:gd name="T73" fmla="*/ 0 h 225"/>
                <a:gd name="T74" fmla="*/ 58 w 154"/>
                <a:gd name="T75" fmla="*/ 0 h 225"/>
                <a:gd name="T76" fmla="*/ 25 w 154"/>
                <a:gd name="T77" fmla="*/ 3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4" h="225">
                  <a:moveTo>
                    <a:pt x="90" y="142"/>
                  </a:moveTo>
                  <a:lnTo>
                    <a:pt x="69" y="146"/>
                  </a:lnTo>
                  <a:lnTo>
                    <a:pt x="52" y="152"/>
                  </a:lnTo>
                  <a:lnTo>
                    <a:pt x="41" y="158"/>
                  </a:lnTo>
                  <a:lnTo>
                    <a:pt x="35" y="167"/>
                  </a:lnTo>
                  <a:lnTo>
                    <a:pt x="32" y="179"/>
                  </a:lnTo>
                  <a:lnTo>
                    <a:pt x="36" y="191"/>
                  </a:lnTo>
                  <a:lnTo>
                    <a:pt x="44" y="199"/>
                  </a:lnTo>
                  <a:lnTo>
                    <a:pt x="56" y="202"/>
                  </a:lnTo>
                  <a:lnTo>
                    <a:pt x="69" y="199"/>
                  </a:lnTo>
                  <a:lnTo>
                    <a:pt x="79" y="192"/>
                  </a:lnTo>
                  <a:lnTo>
                    <a:pt x="89" y="181"/>
                  </a:lnTo>
                  <a:lnTo>
                    <a:pt x="90" y="142"/>
                  </a:lnTo>
                  <a:close/>
                  <a:moveTo>
                    <a:pt x="79" y="57"/>
                  </a:moveTo>
                  <a:lnTo>
                    <a:pt x="93" y="58"/>
                  </a:lnTo>
                  <a:lnTo>
                    <a:pt x="105" y="64"/>
                  </a:lnTo>
                  <a:lnTo>
                    <a:pt x="115" y="73"/>
                  </a:lnTo>
                  <a:lnTo>
                    <a:pt x="121" y="85"/>
                  </a:lnTo>
                  <a:lnTo>
                    <a:pt x="123" y="100"/>
                  </a:lnTo>
                  <a:lnTo>
                    <a:pt x="123" y="183"/>
                  </a:lnTo>
                  <a:lnTo>
                    <a:pt x="123" y="188"/>
                  </a:lnTo>
                  <a:lnTo>
                    <a:pt x="123" y="194"/>
                  </a:lnTo>
                  <a:lnTo>
                    <a:pt x="124" y="196"/>
                  </a:lnTo>
                  <a:lnTo>
                    <a:pt x="125" y="199"/>
                  </a:lnTo>
                  <a:lnTo>
                    <a:pt x="128" y="200"/>
                  </a:lnTo>
                  <a:lnTo>
                    <a:pt x="132" y="200"/>
                  </a:lnTo>
                  <a:lnTo>
                    <a:pt x="136" y="200"/>
                  </a:lnTo>
                  <a:lnTo>
                    <a:pt x="140" y="198"/>
                  </a:lnTo>
                  <a:lnTo>
                    <a:pt x="144" y="196"/>
                  </a:lnTo>
                  <a:lnTo>
                    <a:pt x="154" y="213"/>
                  </a:lnTo>
                  <a:lnTo>
                    <a:pt x="140" y="221"/>
                  </a:lnTo>
                  <a:lnTo>
                    <a:pt x="128" y="225"/>
                  </a:lnTo>
                  <a:lnTo>
                    <a:pt x="119" y="225"/>
                  </a:lnTo>
                  <a:lnTo>
                    <a:pt x="109" y="223"/>
                  </a:lnTo>
                  <a:lnTo>
                    <a:pt x="101" y="219"/>
                  </a:lnTo>
                  <a:lnTo>
                    <a:pt x="96" y="213"/>
                  </a:lnTo>
                  <a:lnTo>
                    <a:pt x="93" y="202"/>
                  </a:lnTo>
                  <a:lnTo>
                    <a:pt x="79" y="214"/>
                  </a:lnTo>
                  <a:lnTo>
                    <a:pt x="64" y="222"/>
                  </a:lnTo>
                  <a:lnTo>
                    <a:pt x="47" y="225"/>
                  </a:lnTo>
                  <a:lnTo>
                    <a:pt x="31" y="223"/>
                  </a:lnTo>
                  <a:lnTo>
                    <a:pt x="17" y="218"/>
                  </a:lnTo>
                  <a:lnTo>
                    <a:pt x="8" y="208"/>
                  </a:lnTo>
                  <a:lnTo>
                    <a:pt x="2" y="195"/>
                  </a:lnTo>
                  <a:lnTo>
                    <a:pt x="0" y="179"/>
                  </a:lnTo>
                  <a:lnTo>
                    <a:pt x="2" y="162"/>
                  </a:lnTo>
                  <a:lnTo>
                    <a:pt x="12" y="149"/>
                  </a:lnTo>
                  <a:lnTo>
                    <a:pt x="25" y="139"/>
                  </a:lnTo>
                  <a:lnTo>
                    <a:pt x="43" y="131"/>
                  </a:lnTo>
                  <a:lnTo>
                    <a:pt x="64" y="126"/>
                  </a:lnTo>
                  <a:lnTo>
                    <a:pt x="90" y="120"/>
                  </a:lnTo>
                  <a:lnTo>
                    <a:pt x="90" y="118"/>
                  </a:lnTo>
                  <a:lnTo>
                    <a:pt x="90" y="115"/>
                  </a:lnTo>
                  <a:lnTo>
                    <a:pt x="90" y="110"/>
                  </a:lnTo>
                  <a:lnTo>
                    <a:pt x="90" y="108"/>
                  </a:lnTo>
                  <a:lnTo>
                    <a:pt x="90" y="107"/>
                  </a:lnTo>
                  <a:lnTo>
                    <a:pt x="89" y="96"/>
                  </a:lnTo>
                  <a:lnTo>
                    <a:pt x="85" y="88"/>
                  </a:lnTo>
                  <a:lnTo>
                    <a:pt x="78" y="84"/>
                  </a:lnTo>
                  <a:lnTo>
                    <a:pt x="70" y="84"/>
                  </a:lnTo>
                  <a:lnTo>
                    <a:pt x="62" y="84"/>
                  </a:lnTo>
                  <a:lnTo>
                    <a:pt x="51" y="88"/>
                  </a:lnTo>
                  <a:lnTo>
                    <a:pt x="39" y="95"/>
                  </a:lnTo>
                  <a:lnTo>
                    <a:pt x="25" y="106"/>
                  </a:lnTo>
                  <a:lnTo>
                    <a:pt x="9" y="87"/>
                  </a:lnTo>
                  <a:lnTo>
                    <a:pt x="27" y="73"/>
                  </a:lnTo>
                  <a:lnTo>
                    <a:pt x="44" y="64"/>
                  </a:lnTo>
                  <a:lnTo>
                    <a:pt x="63" y="58"/>
                  </a:lnTo>
                  <a:lnTo>
                    <a:pt x="79" y="57"/>
                  </a:lnTo>
                  <a:close/>
                  <a:moveTo>
                    <a:pt x="79" y="0"/>
                  </a:moveTo>
                  <a:lnTo>
                    <a:pt x="112" y="0"/>
                  </a:lnTo>
                  <a:lnTo>
                    <a:pt x="112" y="32"/>
                  </a:lnTo>
                  <a:lnTo>
                    <a:pt x="79" y="32"/>
                  </a:lnTo>
                  <a:lnTo>
                    <a:pt x="79" y="0"/>
                  </a:lnTo>
                  <a:close/>
                  <a:moveTo>
                    <a:pt x="25" y="0"/>
                  </a:moveTo>
                  <a:lnTo>
                    <a:pt x="58" y="0"/>
                  </a:lnTo>
                  <a:lnTo>
                    <a:pt x="58" y="32"/>
                  </a:lnTo>
                  <a:lnTo>
                    <a:pt x="25" y="3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3436489" y="3651686"/>
              <a:ext cx="88900" cy="174625"/>
            </a:xfrm>
            <a:custGeom>
              <a:avLst/>
              <a:gdLst>
                <a:gd name="T0" fmla="*/ 27 w 112"/>
                <a:gd name="T1" fmla="*/ 0 h 221"/>
                <a:gd name="T2" fmla="*/ 59 w 112"/>
                <a:gd name="T3" fmla="*/ 0 h 221"/>
                <a:gd name="T4" fmla="*/ 59 w 112"/>
                <a:gd name="T5" fmla="*/ 57 h 221"/>
                <a:gd name="T6" fmla="*/ 106 w 112"/>
                <a:gd name="T7" fmla="*/ 57 h 221"/>
                <a:gd name="T8" fmla="*/ 106 w 112"/>
                <a:gd name="T9" fmla="*/ 81 h 221"/>
                <a:gd name="T10" fmla="*/ 59 w 112"/>
                <a:gd name="T11" fmla="*/ 81 h 221"/>
                <a:gd name="T12" fmla="*/ 58 w 112"/>
                <a:gd name="T13" fmla="*/ 175 h 221"/>
                <a:gd name="T14" fmla="*/ 60 w 112"/>
                <a:gd name="T15" fmla="*/ 186 h 221"/>
                <a:gd name="T16" fmla="*/ 64 w 112"/>
                <a:gd name="T17" fmla="*/ 191 h 221"/>
                <a:gd name="T18" fmla="*/ 70 w 112"/>
                <a:gd name="T19" fmla="*/ 195 h 221"/>
                <a:gd name="T20" fmla="*/ 78 w 112"/>
                <a:gd name="T21" fmla="*/ 196 h 221"/>
                <a:gd name="T22" fmla="*/ 89 w 112"/>
                <a:gd name="T23" fmla="*/ 194 h 221"/>
                <a:gd name="T24" fmla="*/ 100 w 112"/>
                <a:gd name="T25" fmla="*/ 188 h 221"/>
                <a:gd name="T26" fmla="*/ 112 w 112"/>
                <a:gd name="T27" fmla="*/ 207 h 221"/>
                <a:gd name="T28" fmla="*/ 98 w 112"/>
                <a:gd name="T29" fmla="*/ 214 h 221"/>
                <a:gd name="T30" fmla="*/ 85 w 112"/>
                <a:gd name="T31" fmla="*/ 219 h 221"/>
                <a:gd name="T32" fmla="*/ 71 w 112"/>
                <a:gd name="T33" fmla="*/ 221 h 221"/>
                <a:gd name="T34" fmla="*/ 54 w 112"/>
                <a:gd name="T35" fmla="*/ 219 h 221"/>
                <a:gd name="T36" fmla="*/ 41 w 112"/>
                <a:gd name="T37" fmla="*/ 215 h 221"/>
                <a:gd name="T38" fmla="*/ 32 w 112"/>
                <a:gd name="T39" fmla="*/ 206 h 221"/>
                <a:gd name="T40" fmla="*/ 27 w 112"/>
                <a:gd name="T41" fmla="*/ 192 h 221"/>
                <a:gd name="T42" fmla="*/ 25 w 112"/>
                <a:gd name="T43" fmla="*/ 173 h 221"/>
                <a:gd name="T44" fmla="*/ 25 w 112"/>
                <a:gd name="T45" fmla="*/ 81 h 221"/>
                <a:gd name="T46" fmla="*/ 0 w 112"/>
                <a:gd name="T47" fmla="*/ 81 h 221"/>
                <a:gd name="T48" fmla="*/ 0 w 112"/>
                <a:gd name="T49" fmla="*/ 57 h 221"/>
                <a:gd name="T50" fmla="*/ 25 w 112"/>
                <a:gd name="T51" fmla="*/ 57 h 221"/>
                <a:gd name="T52" fmla="*/ 27 w 112"/>
                <a:gd name="T5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2" h="221">
                  <a:moveTo>
                    <a:pt x="27" y="0"/>
                  </a:moveTo>
                  <a:lnTo>
                    <a:pt x="59" y="0"/>
                  </a:lnTo>
                  <a:lnTo>
                    <a:pt x="59" y="57"/>
                  </a:lnTo>
                  <a:lnTo>
                    <a:pt x="106" y="57"/>
                  </a:lnTo>
                  <a:lnTo>
                    <a:pt x="106" y="81"/>
                  </a:lnTo>
                  <a:lnTo>
                    <a:pt x="59" y="81"/>
                  </a:lnTo>
                  <a:lnTo>
                    <a:pt x="58" y="175"/>
                  </a:lnTo>
                  <a:lnTo>
                    <a:pt x="60" y="186"/>
                  </a:lnTo>
                  <a:lnTo>
                    <a:pt x="64" y="191"/>
                  </a:lnTo>
                  <a:lnTo>
                    <a:pt x="70" y="195"/>
                  </a:lnTo>
                  <a:lnTo>
                    <a:pt x="78" y="196"/>
                  </a:lnTo>
                  <a:lnTo>
                    <a:pt x="89" y="194"/>
                  </a:lnTo>
                  <a:lnTo>
                    <a:pt x="100" y="188"/>
                  </a:lnTo>
                  <a:lnTo>
                    <a:pt x="112" y="207"/>
                  </a:lnTo>
                  <a:lnTo>
                    <a:pt x="98" y="214"/>
                  </a:lnTo>
                  <a:lnTo>
                    <a:pt x="85" y="219"/>
                  </a:lnTo>
                  <a:lnTo>
                    <a:pt x="71" y="221"/>
                  </a:lnTo>
                  <a:lnTo>
                    <a:pt x="54" y="219"/>
                  </a:lnTo>
                  <a:lnTo>
                    <a:pt x="41" y="215"/>
                  </a:lnTo>
                  <a:lnTo>
                    <a:pt x="32" y="206"/>
                  </a:lnTo>
                  <a:lnTo>
                    <a:pt x="27" y="192"/>
                  </a:lnTo>
                  <a:lnTo>
                    <a:pt x="25" y="173"/>
                  </a:lnTo>
                  <a:lnTo>
                    <a:pt x="25" y="81"/>
                  </a:lnTo>
                  <a:lnTo>
                    <a:pt x="0" y="81"/>
                  </a:lnTo>
                  <a:lnTo>
                    <a:pt x="0" y="57"/>
                  </a:lnTo>
                  <a:lnTo>
                    <a:pt x="25" y="5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3603176" y="3643749"/>
              <a:ext cx="258763" cy="180975"/>
            </a:xfrm>
            <a:custGeom>
              <a:avLst/>
              <a:gdLst>
                <a:gd name="T0" fmla="*/ 33 w 326"/>
                <a:gd name="T1" fmla="*/ 0 h 226"/>
                <a:gd name="T2" fmla="*/ 79 w 326"/>
                <a:gd name="T3" fmla="*/ 150 h 226"/>
                <a:gd name="T4" fmla="*/ 83 w 326"/>
                <a:gd name="T5" fmla="*/ 168 h 226"/>
                <a:gd name="T6" fmla="*/ 86 w 326"/>
                <a:gd name="T7" fmla="*/ 181 h 226"/>
                <a:gd name="T8" fmla="*/ 89 w 326"/>
                <a:gd name="T9" fmla="*/ 191 h 226"/>
                <a:gd name="T10" fmla="*/ 89 w 326"/>
                <a:gd name="T11" fmla="*/ 194 h 226"/>
                <a:gd name="T12" fmla="*/ 89 w 326"/>
                <a:gd name="T13" fmla="*/ 191 h 226"/>
                <a:gd name="T14" fmla="*/ 92 w 326"/>
                <a:gd name="T15" fmla="*/ 184 h 226"/>
                <a:gd name="T16" fmla="*/ 93 w 326"/>
                <a:gd name="T17" fmla="*/ 173 h 226"/>
                <a:gd name="T18" fmla="*/ 96 w 326"/>
                <a:gd name="T19" fmla="*/ 161 h 226"/>
                <a:gd name="T20" fmla="*/ 98 w 326"/>
                <a:gd name="T21" fmla="*/ 150 h 226"/>
                <a:gd name="T22" fmla="*/ 143 w 326"/>
                <a:gd name="T23" fmla="*/ 4 h 226"/>
                <a:gd name="T24" fmla="*/ 179 w 326"/>
                <a:gd name="T25" fmla="*/ 4 h 226"/>
                <a:gd name="T26" fmla="*/ 227 w 326"/>
                <a:gd name="T27" fmla="*/ 149 h 226"/>
                <a:gd name="T28" fmla="*/ 231 w 326"/>
                <a:gd name="T29" fmla="*/ 166 h 226"/>
                <a:gd name="T30" fmla="*/ 235 w 326"/>
                <a:gd name="T31" fmla="*/ 180 h 226"/>
                <a:gd name="T32" fmla="*/ 236 w 326"/>
                <a:gd name="T33" fmla="*/ 191 h 226"/>
                <a:gd name="T34" fmla="*/ 238 w 326"/>
                <a:gd name="T35" fmla="*/ 195 h 226"/>
                <a:gd name="T36" fmla="*/ 238 w 326"/>
                <a:gd name="T37" fmla="*/ 191 h 226"/>
                <a:gd name="T38" fmla="*/ 239 w 326"/>
                <a:gd name="T39" fmla="*/ 183 h 226"/>
                <a:gd name="T40" fmla="*/ 242 w 326"/>
                <a:gd name="T41" fmla="*/ 169 h 226"/>
                <a:gd name="T42" fmla="*/ 247 w 326"/>
                <a:gd name="T43" fmla="*/ 152 h 226"/>
                <a:gd name="T44" fmla="*/ 294 w 326"/>
                <a:gd name="T45" fmla="*/ 0 h 226"/>
                <a:gd name="T46" fmla="*/ 326 w 326"/>
                <a:gd name="T47" fmla="*/ 7 h 226"/>
                <a:gd name="T48" fmla="*/ 253 w 326"/>
                <a:gd name="T49" fmla="*/ 226 h 226"/>
                <a:gd name="T50" fmla="*/ 216 w 326"/>
                <a:gd name="T51" fmla="*/ 226 h 226"/>
                <a:gd name="T52" fmla="*/ 167 w 326"/>
                <a:gd name="T53" fmla="*/ 73 h 226"/>
                <a:gd name="T54" fmla="*/ 165 w 326"/>
                <a:gd name="T55" fmla="*/ 61 h 226"/>
                <a:gd name="T56" fmla="*/ 162 w 326"/>
                <a:gd name="T57" fmla="*/ 50 h 226"/>
                <a:gd name="T58" fmla="*/ 161 w 326"/>
                <a:gd name="T59" fmla="*/ 41 h 226"/>
                <a:gd name="T60" fmla="*/ 159 w 326"/>
                <a:gd name="T61" fmla="*/ 36 h 226"/>
                <a:gd name="T62" fmla="*/ 159 w 326"/>
                <a:gd name="T63" fmla="*/ 41 h 226"/>
                <a:gd name="T64" fmla="*/ 156 w 326"/>
                <a:gd name="T65" fmla="*/ 50 h 226"/>
                <a:gd name="T66" fmla="*/ 155 w 326"/>
                <a:gd name="T67" fmla="*/ 62 h 226"/>
                <a:gd name="T68" fmla="*/ 151 w 326"/>
                <a:gd name="T69" fmla="*/ 74 h 226"/>
                <a:gd name="T70" fmla="*/ 106 w 326"/>
                <a:gd name="T71" fmla="*/ 226 h 226"/>
                <a:gd name="T72" fmla="*/ 70 w 326"/>
                <a:gd name="T73" fmla="*/ 226 h 226"/>
                <a:gd name="T74" fmla="*/ 0 w 326"/>
                <a:gd name="T75" fmla="*/ 9 h 226"/>
                <a:gd name="T76" fmla="*/ 33 w 326"/>
                <a:gd name="T7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6" h="226">
                  <a:moveTo>
                    <a:pt x="33" y="0"/>
                  </a:moveTo>
                  <a:lnTo>
                    <a:pt x="79" y="150"/>
                  </a:lnTo>
                  <a:lnTo>
                    <a:pt x="83" y="168"/>
                  </a:lnTo>
                  <a:lnTo>
                    <a:pt x="86" y="181"/>
                  </a:lnTo>
                  <a:lnTo>
                    <a:pt x="89" y="191"/>
                  </a:lnTo>
                  <a:lnTo>
                    <a:pt x="89" y="194"/>
                  </a:lnTo>
                  <a:lnTo>
                    <a:pt x="89" y="191"/>
                  </a:lnTo>
                  <a:lnTo>
                    <a:pt x="92" y="184"/>
                  </a:lnTo>
                  <a:lnTo>
                    <a:pt x="93" y="173"/>
                  </a:lnTo>
                  <a:lnTo>
                    <a:pt x="96" y="161"/>
                  </a:lnTo>
                  <a:lnTo>
                    <a:pt x="98" y="150"/>
                  </a:lnTo>
                  <a:lnTo>
                    <a:pt x="143" y="4"/>
                  </a:lnTo>
                  <a:lnTo>
                    <a:pt x="179" y="4"/>
                  </a:lnTo>
                  <a:lnTo>
                    <a:pt x="227" y="149"/>
                  </a:lnTo>
                  <a:lnTo>
                    <a:pt x="231" y="166"/>
                  </a:lnTo>
                  <a:lnTo>
                    <a:pt x="235" y="180"/>
                  </a:lnTo>
                  <a:lnTo>
                    <a:pt x="236" y="191"/>
                  </a:lnTo>
                  <a:lnTo>
                    <a:pt x="238" y="195"/>
                  </a:lnTo>
                  <a:lnTo>
                    <a:pt x="238" y="191"/>
                  </a:lnTo>
                  <a:lnTo>
                    <a:pt x="239" y="183"/>
                  </a:lnTo>
                  <a:lnTo>
                    <a:pt x="242" y="169"/>
                  </a:lnTo>
                  <a:lnTo>
                    <a:pt x="247" y="152"/>
                  </a:lnTo>
                  <a:lnTo>
                    <a:pt x="294" y="0"/>
                  </a:lnTo>
                  <a:lnTo>
                    <a:pt x="326" y="7"/>
                  </a:lnTo>
                  <a:lnTo>
                    <a:pt x="253" y="226"/>
                  </a:lnTo>
                  <a:lnTo>
                    <a:pt x="216" y="226"/>
                  </a:lnTo>
                  <a:lnTo>
                    <a:pt x="167" y="73"/>
                  </a:lnTo>
                  <a:lnTo>
                    <a:pt x="165" y="61"/>
                  </a:lnTo>
                  <a:lnTo>
                    <a:pt x="162" y="50"/>
                  </a:lnTo>
                  <a:lnTo>
                    <a:pt x="161" y="41"/>
                  </a:lnTo>
                  <a:lnTo>
                    <a:pt x="159" y="36"/>
                  </a:lnTo>
                  <a:lnTo>
                    <a:pt x="159" y="41"/>
                  </a:lnTo>
                  <a:lnTo>
                    <a:pt x="156" y="50"/>
                  </a:lnTo>
                  <a:lnTo>
                    <a:pt x="155" y="62"/>
                  </a:lnTo>
                  <a:lnTo>
                    <a:pt x="151" y="74"/>
                  </a:lnTo>
                  <a:lnTo>
                    <a:pt x="106" y="226"/>
                  </a:lnTo>
                  <a:lnTo>
                    <a:pt x="70" y="226"/>
                  </a:lnTo>
                  <a:lnTo>
                    <a:pt x="0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9" name="Freeform 27"/>
            <p:cNvSpPr>
              <a:spLocks noEditPoints="1"/>
            </p:cNvSpPr>
            <p:nvPr/>
          </p:nvSpPr>
          <p:spPr bwMode="auto">
            <a:xfrm>
              <a:off x="3868289" y="3692961"/>
              <a:ext cx="111125" cy="133350"/>
            </a:xfrm>
            <a:custGeom>
              <a:avLst/>
              <a:gdLst>
                <a:gd name="T0" fmla="*/ 75 w 139"/>
                <a:gd name="T1" fmla="*/ 23 h 168"/>
                <a:gd name="T2" fmla="*/ 61 w 139"/>
                <a:gd name="T3" fmla="*/ 27 h 168"/>
                <a:gd name="T4" fmla="*/ 50 w 139"/>
                <a:gd name="T5" fmla="*/ 36 h 168"/>
                <a:gd name="T6" fmla="*/ 42 w 139"/>
                <a:gd name="T7" fmla="*/ 49 h 168"/>
                <a:gd name="T8" fmla="*/ 38 w 139"/>
                <a:gd name="T9" fmla="*/ 63 h 168"/>
                <a:gd name="T10" fmla="*/ 107 w 139"/>
                <a:gd name="T11" fmla="*/ 62 h 168"/>
                <a:gd name="T12" fmla="*/ 107 w 139"/>
                <a:gd name="T13" fmla="*/ 51 h 168"/>
                <a:gd name="T14" fmla="*/ 102 w 139"/>
                <a:gd name="T15" fmla="*/ 40 h 168"/>
                <a:gd name="T16" fmla="*/ 97 w 139"/>
                <a:gd name="T17" fmla="*/ 31 h 168"/>
                <a:gd name="T18" fmla="*/ 88 w 139"/>
                <a:gd name="T19" fmla="*/ 26 h 168"/>
                <a:gd name="T20" fmla="*/ 75 w 139"/>
                <a:gd name="T21" fmla="*/ 23 h 168"/>
                <a:gd name="T22" fmla="*/ 77 w 139"/>
                <a:gd name="T23" fmla="*/ 0 h 168"/>
                <a:gd name="T24" fmla="*/ 98 w 139"/>
                <a:gd name="T25" fmla="*/ 3 h 168"/>
                <a:gd name="T26" fmla="*/ 113 w 139"/>
                <a:gd name="T27" fmla="*/ 11 h 168"/>
                <a:gd name="T28" fmla="*/ 125 w 139"/>
                <a:gd name="T29" fmla="*/ 22 h 168"/>
                <a:gd name="T30" fmla="*/ 132 w 139"/>
                <a:gd name="T31" fmla="*/ 38 h 168"/>
                <a:gd name="T32" fmla="*/ 138 w 139"/>
                <a:gd name="T33" fmla="*/ 55 h 168"/>
                <a:gd name="T34" fmla="*/ 139 w 139"/>
                <a:gd name="T35" fmla="*/ 77 h 168"/>
                <a:gd name="T36" fmla="*/ 139 w 139"/>
                <a:gd name="T37" fmla="*/ 81 h 168"/>
                <a:gd name="T38" fmla="*/ 138 w 139"/>
                <a:gd name="T39" fmla="*/ 86 h 168"/>
                <a:gd name="T40" fmla="*/ 35 w 139"/>
                <a:gd name="T41" fmla="*/ 86 h 168"/>
                <a:gd name="T42" fmla="*/ 35 w 139"/>
                <a:gd name="T43" fmla="*/ 99 h 168"/>
                <a:gd name="T44" fmla="*/ 38 w 139"/>
                <a:gd name="T45" fmla="*/ 112 h 168"/>
                <a:gd name="T46" fmla="*/ 43 w 139"/>
                <a:gd name="T47" fmla="*/ 124 h 168"/>
                <a:gd name="T48" fmla="*/ 50 w 139"/>
                <a:gd name="T49" fmla="*/ 134 h 168"/>
                <a:gd name="T50" fmla="*/ 61 w 139"/>
                <a:gd name="T51" fmla="*/ 141 h 168"/>
                <a:gd name="T52" fmla="*/ 75 w 139"/>
                <a:gd name="T53" fmla="*/ 142 h 168"/>
                <a:gd name="T54" fmla="*/ 89 w 139"/>
                <a:gd name="T55" fmla="*/ 141 h 168"/>
                <a:gd name="T56" fmla="*/ 101 w 139"/>
                <a:gd name="T57" fmla="*/ 134 h 168"/>
                <a:gd name="T58" fmla="*/ 112 w 139"/>
                <a:gd name="T59" fmla="*/ 126 h 168"/>
                <a:gd name="T60" fmla="*/ 130 w 139"/>
                <a:gd name="T61" fmla="*/ 145 h 168"/>
                <a:gd name="T62" fmla="*/ 112 w 139"/>
                <a:gd name="T63" fmla="*/ 158 h 168"/>
                <a:gd name="T64" fmla="*/ 93 w 139"/>
                <a:gd name="T65" fmla="*/ 166 h 168"/>
                <a:gd name="T66" fmla="*/ 71 w 139"/>
                <a:gd name="T67" fmla="*/ 168 h 168"/>
                <a:gd name="T68" fmla="*/ 54 w 139"/>
                <a:gd name="T69" fmla="*/ 166 h 168"/>
                <a:gd name="T70" fmla="*/ 39 w 139"/>
                <a:gd name="T71" fmla="*/ 162 h 168"/>
                <a:gd name="T72" fmla="*/ 25 w 139"/>
                <a:gd name="T73" fmla="*/ 156 h 168"/>
                <a:gd name="T74" fmla="*/ 15 w 139"/>
                <a:gd name="T75" fmla="*/ 143 h 168"/>
                <a:gd name="T76" fmla="*/ 6 w 139"/>
                <a:gd name="T77" fmla="*/ 128 h 168"/>
                <a:gd name="T78" fmla="*/ 2 w 139"/>
                <a:gd name="T79" fmla="*/ 110 h 168"/>
                <a:gd name="T80" fmla="*/ 0 w 139"/>
                <a:gd name="T81" fmla="*/ 85 h 168"/>
                <a:gd name="T82" fmla="*/ 2 w 139"/>
                <a:gd name="T83" fmla="*/ 63 h 168"/>
                <a:gd name="T84" fmla="*/ 9 w 139"/>
                <a:gd name="T85" fmla="*/ 45 h 168"/>
                <a:gd name="T86" fmla="*/ 20 w 139"/>
                <a:gd name="T87" fmla="*/ 27 h 168"/>
                <a:gd name="T88" fmla="*/ 35 w 139"/>
                <a:gd name="T89" fmla="*/ 12 h 168"/>
                <a:gd name="T90" fmla="*/ 55 w 139"/>
                <a:gd name="T91" fmla="*/ 4 h 168"/>
                <a:gd name="T92" fmla="*/ 77 w 139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168">
                  <a:moveTo>
                    <a:pt x="75" y="23"/>
                  </a:moveTo>
                  <a:lnTo>
                    <a:pt x="61" y="27"/>
                  </a:lnTo>
                  <a:lnTo>
                    <a:pt x="50" y="36"/>
                  </a:lnTo>
                  <a:lnTo>
                    <a:pt x="42" y="49"/>
                  </a:lnTo>
                  <a:lnTo>
                    <a:pt x="38" y="63"/>
                  </a:lnTo>
                  <a:lnTo>
                    <a:pt x="107" y="62"/>
                  </a:lnTo>
                  <a:lnTo>
                    <a:pt x="107" y="51"/>
                  </a:lnTo>
                  <a:lnTo>
                    <a:pt x="102" y="40"/>
                  </a:lnTo>
                  <a:lnTo>
                    <a:pt x="97" y="31"/>
                  </a:lnTo>
                  <a:lnTo>
                    <a:pt x="88" y="26"/>
                  </a:lnTo>
                  <a:lnTo>
                    <a:pt x="75" y="23"/>
                  </a:lnTo>
                  <a:close/>
                  <a:moveTo>
                    <a:pt x="77" y="0"/>
                  </a:moveTo>
                  <a:lnTo>
                    <a:pt x="98" y="3"/>
                  </a:lnTo>
                  <a:lnTo>
                    <a:pt x="113" y="11"/>
                  </a:lnTo>
                  <a:lnTo>
                    <a:pt x="125" y="22"/>
                  </a:lnTo>
                  <a:lnTo>
                    <a:pt x="132" y="38"/>
                  </a:lnTo>
                  <a:lnTo>
                    <a:pt x="138" y="55"/>
                  </a:lnTo>
                  <a:lnTo>
                    <a:pt x="139" y="77"/>
                  </a:lnTo>
                  <a:lnTo>
                    <a:pt x="139" y="81"/>
                  </a:lnTo>
                  <a:lnTo>
                    <a:pt x="138" y="86"/>
                  </a:lnTo>
                  <a:lnTo>
                    <a:pt x="35" y="86"/>
                  </a:lnTo>
                  <a:lnTo>
                    <a:pt x="35" y="99"/>
                  </a:lnTo>
                  <a:lnTo>
                    <a:pt x="38" y="112"/>
                  </a:lnTo>
                  <a:lnTo>
                    <a:pt x="43" y="124"/>
                  </a:lnTo>
                  <a:lnTo>
                    <a:pt x="50" y="134"/>
                  </a:lnTo>
                  <a:lnTo>
                    <a:pt x="61" y="141"/>
                  </a:lnTo>
                  <a:lnTo>
                    <a:pt x="75" y="142"/>
                  </a:lnTo>
                  <a:lnTo>
                    <a:pt x="89" y="141"/>
                  </a:lnTo>
                  <a:lnTo>
                    <a:pt x="101" y="134"/>
                  </a:lnTo>
                  <a:lnTo>
                    <a:pt x="112" y="126"/>
                  </a:lnTo>
                  <a:lnTo>
                    <a:pt x="130" y="145"/>
                  </a:lnTo>
                  <a:lnTo>
                    <a:pt x="112" y="158"/>
                  </a:lnTo>
                  <a:lnTo>
                    <a:pt x="93" y="166"/>
                  </a:lnTo>
                  <a:lnTo>
                    <a:pt x="71" y="168"/>
                  </a:lnTo>
                  <a:lnTo>
                    <a:pt x="54" y="166"/>
                  </a:lnTo>
                  <a:lnTo>
                    <a:pt x="39" y="162"/>
                  </a:lnTo>
                  <a:lnTo>
                    <a:pt x="25" y="156"/>
                  </a:lnTo>
                  <a:lnTo>
                    <a:pt x="15" y="143"/>
                  </a:lnTo>
                  <a:lnTo>
                    <a:pt x="6" y="128"/>
                  </a:lnTo>
                  <a:lnTo>
                    <a:pt x="2" y="110"/>
                  </a:lnTo>
                  <a:lnTo>
                    <a:pt x="0" y="85"/>
                  </a:lnTo>
                  <a:lnTo>
                    <a:pt x="2" y="63"/>
                  </a:lnTo>
                  <a:lnTo>
                    <a:pt x="9" y="45"/>
                  </a:lnTo>
                  <a:lnTo>
                    <a:pt x="20" y="27"/>
                  </a:lnTo>
                  <a:lnTo>
                    <a:pt x="35" y="12"/>
                  </a:lnTo>
                  <a:lnTo>
                    <a:pt x="55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4011164" y="3646924"/>
              <a:ext cx="30163" cy="177800"/>
            </a:xfrm>
            <a:custGeom>
              <a:avLst/>
              <a:gdLst>
                <a:gd name="T0" fmla="*/ 1 w 36"/>
                <a:gd name="T1" fmla="*/ 62 h 223"/>
                <a:gd name="T2" fmla="*/ 35 w 36"/>
                <a:gd name="T3" fmla="*/ 62 h 223"/>
                <a:gd name="T4" fmla="*/ 33 w 36"/>
                <a:gd name="T5" fmla="*/ 223 h 223"/>
                <a:gd name="T6" fmla="*/ 0 w 36"/>
                <a:gd name="T7" fmla="*/ 223 h 223"/>
                <a:gd name="T8" fmla="*/ 1 w 36"/>
                <a:gd name="T9" fmla="*/ 62 h 223"/>
                <a:gd name="T10" fmla="*/ 1 w 36"/>
                <a:gd name="T11" fmla="*/ 0 h 223"/>
                <a:gd name="T12" fmla="*/ 36 w 36"/>
                <a:gd name="T13" fmla="*/ 0 h 223"/>
                <a:gd name="T14" fmla="*/ 36 w 36"/>
                <a:gd name="T15" fmla="*/ 33 h 223"/>
                <a:gd name="T16" fmla="*/ 1 w 36"/>
                <a:gd name="T17" fmla="*/ 33 h 223"/>
                <a:gd name="T18" fmla="*/ 1 w 36"/>
                <a:gd name="T1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23">
                  <a:moveTo>
                    <a:pt x="1" y="62"/>
                  </a:moveTo>
                  <a:lnTo>
                    <a:pt x="35" y="62"/>
                  </a:lnTo>
                  <a:lnTo>
                    <a:pt x="33" y="223"/>
                  </a:lnTo>
                  <a:lnTo>
                    <a:pt x="0" y="223"/>
                  </a:lnTo>
                  <a:lnTo>
                    <a:pt x="1" y="62"/>
                  </a:lnTo>
                  <a:close/>
                  <a:moveTo>
                    <a:pt x="1" y="0"/>
                  </a:moveTo>
                  <a:lnTo>
                    <a:pt x="36" y="0"/>
                  </a:lnTo>
                  <a:lnTo>
                    <a:pt x="36" y="33"/>
                  </a:lnTo>
                  <a:lnTo>
                    <a:pt x="1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4082601" y="3692961"/>
              <a:ext cx="177800" cy="131763"/>
            </a:xfrm>
            <a:custGeom>
              <a:avLst/>
              <a:gdLst>
                <a:gd name="T0" fmla="*/ 85 w 224"/>
                <a:gd name="T1" fmla="*/ 0 h 165"/>
                <a:gd name="T2" fmla="*/ 99 w 224"/>
                <a:gd name="T3" fmla="*/ 1 h 165"/>
                <a:gd name="T4" fmla="*/ 111 w 224"/>
                <a:gd name="T5" fmla="*/ 7 h 165"/>
                <a:gd name="T6" fmla="*/ 120 w 224"/>
                <a:gd name="T7" fmla="*/ 16 h 165"/>
                <a:gd name="T8" fmla="*/ 126 w 224"/>
                <a:gd name="T9" fmla="*/ 28 h 165"/>
                <a:gd name="T10" fmla="*/ 141 w 224"/>
                <a:gd name="T11" fmla="*/ 15 h 165"/>
                <a:gd name="T12" fmla="*/ 158 w 224"/>
                <a:gd name="T13" fmla="*/ 4 h 165"/>
                <a:gd name="T14" fmla="*/ 178 w 224"/>
                <a:gd name="T15" fmla="*/ 0 h 165"/>
                <a:gd name="T16" fmla="*/ 193 w 224"/>
                <a:gd name="T17" fmla="*/ 1 h 165"/>
                <a:gd name="T18" fmla="*/ 205 w 224"/>
                <a:gd name="T19" fmla="*/ 7 h 165"/>
                <a:gd name="T20" fmla="*/ 215 w 224"/>
                <a:gd name="T21" fmla="*/ 15 h 165"/>
                <a:gd name="T22" fmla="*/ 220 w 224"/>
                <a:gd name="T23" fmla="*/ 24 h 165"/>
                <a:gd name="T24" fmla="*/ 223 w 224"/>
                <a:gd name="T25" fmla="*/ 35 h 165"/>
                <a:gd name="T26" fmla="*/ 224 w 224"/>
                <a:gd name="T27" fmla="*/ 47 h 165"/>
                <a:gd name="T28" fmla="*/ 223 w 224"/>
                <a:gd name="T29" fmla="*/ 165 h 165"/>
                <a:gd name="T30" fmla="*/ 189 w 224"/>
                <a:gd name="T31" fmla="*/ 165 h 165"/>
                <a:gd name="T32" fmla="*/ 191 w 224"/>
                <a:gd name="T33" fmla="*/ 53 h 165"/>
                <a:gd name="T34" fmla="*/ 188 w 224"/>
                <a:gd name="T35" fmla="*/ 40 h 165"/>
                <a:gd name="T36" fmla="*/ 180 w 224"/>
                <a:gd name="T37" fmla="*/ 32 h 165"/>
                <a:gd name="T38" fmla="*/ 169 w 224"/>
                <a:gd name="T39" fmla="*/ 30 h 165"/>
                <a:gd name="T40" fmla="*/ 154 w 224"/>
                <a:gd name="T41" fmla="*/ 34 h 165"/>
                <a:gd name="T42" fmla="*/ 141 w 224"/>
                <a:gd name="T43" fmla="*/ 43 h 165"/>
                <a:gd name="T44" fmla="*/ 130 w 224"/>
                <a:gd name="T45" fmla="*/ 55 h 165"/>
                <a:gd name="T46" fmla="*/ 128 w 224"/>
                <a:gd name="T47" fmla="*/ 165 h 165"/>
                <a:gd name="T48" fmla="*/ 95 w 224"/>
                <a:gd name="T49" fmla="*/ 165 h 165"/>
                <a:gd name="T50" fmla="*/ 96 w 224"/>
                <a:gd name="T51" fmla="*/ 53 h 165"/>
                <a:gd name="T52" fmla="*/ 93 w 224"/>
                <a:gd name="T53" fmla="*/ 40 h 165"/>
                <a:gd name="T54" fmla="*/ 85 w 224"/>
                <a:gd name="T55" fmla="*/ 32 h 165"/>
                <a:gd name="T56" fmla="*/ 73 w 224"/>
                <a:gd name="T57" fmla="*/ 30 h 165"/>
                <a:gd name="T58" fmla="*/ 59 w 224"/>
                <a:gd name="T59" fmla="*/ 34 h 165"/>
                <a:gd name="T60" fmla="*/ 46 w 224"/>
                <a:gd name="T61" fmla="*/ 43 h 165"/>
                <a:gd name="T62" fmla="*/ 35 w 224"/>
                <a:gd name="T63" fmla="*/ 55 h 165"/>
                <a:gd name="T64" fmla="*/ 34 w 224"/>
                <a:gd name="T65" fmla="*/ 165 h 165"/>
                <a:gd name="T66" fmla="*/ 0 w 224"/>
                <a:gd name="T67" fmla="*/ 165 h 165"/>
                <a:gd name="T68" fmla="*/ 1 w 224"/>
                <a:gd name="T69" fmla="*/ 4 h 165"/>
                <a:gd name="T70" fmla="*/ 34 w 224"/>
                <a:gd name="T71" fmla="*/ 4 h 165"/>
                <a:gd name="T72" fmla="*/ 34 w 224"/>
                <a:gd name="T73" fmla="*/ 11 h 165"/>
                <a:gd name="T74" fmla="*/ 32 w 224"/>
                <a:gd name="T75" fmla="*/ 19 h 165"/>
                <a:gd name="T76" fmla="*/ 32 w 224"/>
                <a:gd name="T77" fmla="*/ 26 h 165"/>
                <a:gd name="T78" fmla="*/ 32 w 224"/>
                <a:gd name="T79" fmla="*/ 30 h 165"/>
                <a:gd name="T80" fmla="*/ 35 w 224"/>
                <a:gd name="T81" fmla="*/ 26 h 165"/>
                <a:gd name="T82" fmla="*/ 42 w 224"/>
                <a:gd name="T83" fmla="*/ 17 h 165"/>
                <a:gd name="T84" fmla="*/ 53 w 224"/>
                <a:gd name="T85" fmla="*/ 9 h 165"/>
                <a:gd name="T86" fmla="*/ 68 w 224"/>
                <a:gd name="T87" fmla="*/ 3 h 165"/>
                <a:gd name="T88" fmla="*/ 85 w 224"/>
                <a:gd name="T8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65">
                  <a:moveTo>
                    <a:pt x="85" y="0"/>
                  </a:moveTo>
                  <a:lnTo>
                    <a:pt x="99" y="1"/>
                  </a:lnTo>
                  <a:lnTo>
                    <a:pt x="111" y="7"/>
                  </a:lnTo>
                  <a:lnTo>
                    <a:pt x="120" y="16"/>
                  </a:lnTo>
                  <a:lnTo>
                    <a:pt x="126" y="28"/>
                  </a:lnTo>
                  <a:lnTo>
                    <a:pt x="141" y="15"/>
                  </a:lnTo>
                  <a:lnTo>
                    <a:pt x="158" y="4"/>
                  </a:lnTo>
                  <a:lnTo>
                    <a:pt x="178" y="0"/>
                  </a:lnTo>
                  <a:lnTo>
                    <a:pt x="193" y="1"/>
                  </a:lnTo>
                  <a:lnTo>
                    <a:pt x="205" y="7"/>
                  </a:lnTo>
                  <a:lnTo>
                    <a:pt x="215" y="15"/>
                  </a:lnTo>
                  <a:lnTo>
                    <a:pt x="220" y="24"/>
                  </a:lnTo>
                  <a:lnTo>
                    <a:pt x="223" y="35"/>
                  </a:lnTo>
                  <a:lnTo>
                    <a:pt x="224" y="47"/>
                  </a:lnTo>
                  <a:lnTo>
                    <a:pt x="223" y="165"/>
                  </a:lnTo>
                  <a:lnTo>
                    <a:pt x="189" y="165"/>
                  </a:lnTo>
                  <a:lnTo>
                    <a:pt x="191" y="53"/>
                  </a:lnTo>
                  <a:lnTo>
                    <a:pt x="188" y="40"/>
                  </a:lnTo>
                  <a:lnTo>
                    <a:pt x="180" y="32"/>
                  </a:lnTo>
                  <a:lnTo>
                    <a:pt x="169" y="30"/>
                  </a:lnTo>
                  <a:lnTo>
                    <a:pt x="154" y="34"/>
                  </a:lnTo>
                  <a:lnTo>
                    <a:pt x="141" y="43"/>
                  </a:lnTo>
                  <a:lnTo>
                    <a:pt x="130" y="55"/>
                  </a:lnTo>
                  <a:lnTo>
                    <a:pt x="128" y="165"/>
                  </a:lnTo>
                  <a:lnTo>
                    <a:pt x="95" y="165"/>
                  </a:lnTo>
                  <a:lnTo>
                    <a:pt x="96" y="53"/>
                  </a:lnTo>
                  <a:lnTo>
                    <a:pt x="93" y="40"/>
                  </a:lnTo>
                  <a:lnTo>
                    <a:pt x="85" y="32"/>
                  </a:lnTo>
                  <a:lnTo>
                    <a:pt x="73" y="30"/>
                  </a:lnTo>
                  <a:lnTo>
                    <a:pt x="59" y="34"/>
                  </a:lnTo>
                  <a:lnTo>
                    <a:pt x="46" y="43"/>
                  </a:lnTo>
                  <a:lnTo>
                    <a:pt x="35" y="55"/>
                  </a:lnTo>
                  <a:lnTo>
                    <a:pt x="34" y="165"/>
                  </a:lnTo>
                  <a:lnTo>
                    <a:pt x="0" y="165"/>
                  </a:lnTo>
                  <a:lnTo>
                    <a:pt x="1" y="4"/>
                  </a:lnTo>
                  <a:lnTo>
                    <a:pt x="34" y="4"/>
                  </a:lnTo>
                  <a:lnTo>
                    <a:pt x="34" y="11"/>
                  </a:lnTo>
                  <a:lnTo>
                    <a:pt x="32" y="19"/>
                  </a:lnTo>
                  <a:lnTo>
                    <a:pt x="32" y="26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2" y="17"/>
                  </a:lnTo>
                  <a:lnTo>
                    <a:pt x="53" y="9"/>
                  </a:lnTo>
                  <a:lnTo>
                    <a:pt x="68" y="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Freeform 30"/>
            <p:cNvSpPr>
              <a:spLocks noEditPoints="1"/>
            </p:cNvSpPr>
            <p:nvPr/>
          </p:nvSpPr>
          <p:spPr bwMode="auto">
            <a:xfrm>
              <a:off x="4290564" y="3692961"/>
              <a:ext cx="122238" cy="133350"/>
            </a:xfrm>
            <a:custGeom>
              <a:avLst/>
              <a:gdLst>
                <a:gd name="T0" fmla="*/ 69 w 155"/>
                <a:gd name="T1" fmla="*/ 89 h 168"/>
                <a:gd name="T2" fmla="*/ 42 w 155"/>
                <a:gd name="T3" fmla="*/ 101 h 168"/>
                <a:gd name="T4" fmla="*/ 33 w 155"/>
                <a:gd name="T5" fmla="*/ 122 h 168"/>
                <a:gd name="T6" fmla="*/ 45 w 155"/>
                <a:gd name="T7" fmla="*/ 142 h 168"/>
                <a:gd name="T8" fmla="*/ 69 w 155"/>
                <a:gd name="T9" fmla="*/ 142 h 168"/>
                <a:gd name="T10" fmla="*/ 90 w 155"/>
                <a:gd name="T11" fmla="*/ 124 h 168"/>
                <a:gd name="T12" fmla="*/ 80 w 155"/>
                <a:gd name="T13" fmla="*/ 0 h 168"/>
                <a:gd name="T14" fmla="*/ 106 w 155"/>
                <a:gd name="T15" fmla="*/ 7 h 168"/>
                <a:gd name="T16" fmla="*/ 122 w 155"/>
                <a:gd name="T17" fmla="*/ 28 h 168"/>
                <a:gd name="T18" fmla="*/ 123 w 155"/>
                <a:gd name="T19" fmla="*/ 126 h 168"/>
                <a:gd name="T20" fmla="*/ 123 w 155"/>
                <a:gd name="T21" fmla="*/ 137 h 168"/>
                <a:gd name="T22" fmla="*/ 126 w 155"/>
                <a:gd name="T23" fmla="*/ 142 h 168"/>
                <a:gd name="T24" fmla="*/ 133 w 155"/>
                <a:gd name="T25" fmla="*/ 143 h 168"/>
                <a:gd name="T26" fmla="*/ 141 w 155"/>
                <a:gd name="T27" fmla="*/ 141 h 168"/>
                <a:gd name="T28" fmla="*/ 155 w 155"/>
                <a:gd name="T29" fmla="*/ 156 h 168"/>
                <a:gd name="T30" fmla="*/ 129 w 155"/>
                <a:gd name="T31" fmla="*/ 168 h 168"/>
                <a:gd name="T32" fmla="*/ 110 w 155"/>
                <a:gd name="T33" fmla="*/ 166 h 168"/>
                <a:gd name="T34" fmla="*/ 95 w 155"/>
                <a:gd name="T35" fmla="*/ 156 h 168"/>
                <a:gd name="T36" fmla="*/ 80 w 155"/>
                <a:gd name="T37" fmla="*/ 157 h 168"/>
                <a:gd name="T38" fmla="*/ 48 w 155"/>
                <a:gd name="T39" fmla="*/ 168 h 168"/>
                <a:gd name="T40" fmla="*/ 18 w 155"/>
                <a:gd name="T41" fmla="*/ 161 h 168"/>
                <a:gd name="T42" fmla="*/ 3 w 155"/>
                <a:gd name="T43" fmla="*/ 138 h 168"/>
                <a:gd name="T44" fmla="*/ 3 w 155"/>
                <a:gd name="T45" fmla="*/ 105 h 168"/>
                <a:gd name="T46" fmla="*/ 25 w 155"/>
                <a:gd name="T47" fmla="*/ 82 h 168"/>
                <a:gd name="T48" fmla="*/ 65 w 155"/>
                <a:gd name="T49" fmla="*/ 69 h 168"/>
                <a:gd name="T50" fmla="*/ 91 w 155"/>
                <a:gd name="T51" fmla="*/ 50 h 168"/>
                <a:gd name="T52" fmla="*/ 86 w 155"/>
                <a:gd name="T53" fmla="*/ 31 h 168"/>
                <a:gd name="T54" fmla="*/ 71 w 155"/>
                <a:gd name="T55" fmla="*/ 27 h 168"/>
                <a:gd name="T56" fmla="*/ 52 w 155"/>
                <a:gd name="T57" fmla="*/ 31 h 168"/>
                <a:gd name="T58" fmla="*/ 26 w 155"/>
                <a:gd name="T59" fmla="*/ 49 h 168"/>
                <a:gd name="T60" fmla="*/ 27 w 155"/>
                <a:gd name="T61" fmla="*/ 16 h 168"/>
                <a:gd name="T62" fmla="*/ 64 w 155"/>
                <a:gd name="T63" fmla="*/ 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" h="168">
                  <a:moveTo>
                    <a:pt x="91" y="85"/>
                  </a:moveTo>
                  <a:lnTo>
                    <a:pt x="69" y="89"/>
                  </a:lnTo>
                  <a:lnTo>
                    <a:pt x="53" y="95"/>
                  </a:lnTo>
                  <a:lnTo>
                    <a:pt x="42" y="101"/>
                  </a:lnTo>
                  <a:lnTo>
                    <a:pt x="35" y="110"/>
                  </a:lnTo>
                  <a:lnTo>
                    <a:pt x="33" y="122"/>
                  </a:lnTo>
                  <a:lnTo>
                    <a:pt x="35" y="134"/>
                  </a:lnTo>
                  <a:lnTo>
                    <a:pt x="45" y="142"/>
                  </a:lnTo>
                  <a:lnTo>
                    <a:pt x="57" y="145"/>
                  </a:lnTo>
                  <a:lnTo>
                    <a:pt x="69" y="142"/>
                  </a:lnTo>
                  <a:lnTo>
                    <a:pt x="80" y="135"/>
                  </a:lnTo>
                  <a:lnTo>
                    <a:pt x="90" y="124"/>
                  </a:lnTo>
                  <a:lnTo>
                    <a:pt x="91" y="85"/>
                  </a:lnTo>
                  <a:close/>
                  <a:moveTo>
                    <a:pt x="80" y="0"/>
                  </a:moveTo>
                  <a:lnTo>
                    <a:pt x="94" y="1"/>
                  </a:lnTo>
                  <a:lnTo>
                    <a:pt x="106" y="7"/>
                  </a:lnTo>
                  <a:lnTo>
                    <a:pt x="115" y="16"/>
                  </a:lnTo>
                  <a:lnTo>
                    <a:pt x="122" y="28"/>
                  </a:lnTo>
                  <a:lnTo>
                    <a:pt x="123" y="43"/>
                  </a:lnTo>
                  <a:lnTo>
                    <a:pt x="123" y="126"/>
                  </a:lnTo>
                  <a:lnTo>
                    <a:pt x="123" y="131"/>
                  </a:lnTo>
                  <a:lnTo>
                    <a:pt x="123" y="137"/>
                  </a:lnTo>
                  <a:lnTo>
                    <a:pt x="125" y="139"/>
                  </a:lnTo>
                  <a:lnTo>
                    <a:pt x="126" y="142"/>
                  </a:lnTo>
                  <a:lnTo>
                    <a:pt x="129" y="143"/>
                  </a:lnTo>
                  <a:lnTo>
                    <a:pt x="133" y="143"/>
                  </a:lnTo>
                  <a:lnTo>
                    <a:pt x="137" y="143"/>
                  </a:lnTo>
                  <a:lnTo>
                    <a:pt x="141" y="141"/>
                  </a:lnTo>
                  <a:lnTo>
                    <a:pt x="145" y="139"/>
                  </a:lnTo>
                  <a:lnTo>
                    <a:pt x="155" y="156"/>
                  </a:lnTo>
                  <a:lnTo>
                    <a:pt x="141" y="164"/>
                  </a:lnTo>
                  <a:lnTo>
                    <a:pt x="129" y="168"/>
                  </a:lnTo>
                  <a:lnTo>
                    <a:pt x="119" y="168"/>
                  </a:lnTo>
                  <a:lnTo>
                    <a:pt x="110" y="166"/>
                  </a:lnTo>
                  <a:lnTo>
                    <a:pt x="102" y="162"/>
                  </a:lnTo>
                  <a:lnTo>
                    <a:pt x="95" y="156"/>
                  </a:lnTo>
                  <a:lnTo>
                    <a:pt x="94" y="145"/>
                  </a:lnTo>
                  <a:lnTo>
                    <a:pt x="80" y="157"/>
                  </a:lnTo>
                  <a:lnTo>
                    <a:pt x="65" y="165"/>
                  </a:lnTo>
                  <a:lnTo>
                    <a:pt x="48" y="168"/>
                  </a:lnTo>
                  <a:lnTo>
                    <a:pt x="31" y="166"/>
                  </a:lnTo>
                  <a:lnTo>
                    <a:pt x="18" y="161"/>
                  </a:lnTo>
                  <a:lnTo>
                    <a:pt x="8" y="151"/>
                  </a:lnTo>
                  <a:lnTo>
                    <a:pt x="3" y="138"/>
                  </a:lnTo>
                  <a:lnTo>
                    <a:pt x="0" y="122"/>
                  </a:lnTo>
                  <a:lnTo>
                    <a:pt x="3" y="105"/>
                  </a:lnTo>
                  <a:lnTo>
                    <a:pt x="12" y="92"/>
                  </a:lnTo>
                  <a:lnTo>
                    <a:pt x="25" y="82"/>
                  </a:lnTo>
                  <a:lnTo>
                    <a:pt x="44" y="74"/>
                  </a:lnTo>
                  <a:lnTo>
                    <a:pt x="65" y="69"/>
                  </a:lnTo>
                  <a:lnTo>
                    <a:pt x="91" y="63"/>
                  </a:lnTo>
                  <a:lnTo>
                    <a:pt x="91" y="50"/>
                  </a:lnTo>
                  <a:lnTo>
                    <a:pt x="90" y="39"/>
                  </a:lnTo>
                  <a:lnTo>
                    <a:pt x="86" y="31"/>
                  </a:lnTo>
                  <a:lnTo>
                    <a:pt x="79" y="27"/>
                  </a:lnTo>
                  <a:lnTo>
                    <a:pt x="71" y="27"/>
                  </a:lnTo>
                  <a:lnTo>
                    <a:pt x="63" y="27"/>
                  </a:lnTo>
                  <a:lnTo>
                    <a:pt x="52" y="31"/>
                  </a:lnTo>
                  <a:lnTo>
                    <a:pt x="40" y="38"/>
                  </a:lnTo>
                  <a:lnTo>
                    <a:pt x="26" y="49"/>
                  </a:lnTo>
                  <a:lnTo>
                    <a:pt x="10" y="30"/>
                  </a:lnTo>
                  <a:lnTo>
                    <a:pt x="27" y="16"/>
                  </a:lnTo>
                  <a:lnTo>
                    <a:pt x="45" y="7"/>
                  </a:lnTo>
                  <a:lnTo>
                    <a:pt x="64" y="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4431851" y="3692961"/>
              <a:ext cx="71438" cy="131763"/>
            </a:xfrm>
            <a:custGeom>
              <a:avLst/>
              <a:gdLst>
                <a:gd name="T0" fmla="*/ 76 w 89"/>
                <a:gd name="T1" fmla="*/ 0 h 165"/>
                <a:gd name="T2" fmla="*/ 82 w 89"/>
                <a:gd name="T3" fmla="*/ 0 h 165"/>
                <a:gd name="T4" fmla="*/ 89 w 89"/>
                <a:gd name="T5" fmla="*/ 3 h 165"/>
                <a:gd name="T6" fmla="*/ 81 w 89"/>
                <a:gd name="T7" fmla="*/ 32 h 165"/>
                <a:gd name="T8" fmla="*/ 77 w 89"/>
                <a:gd name="T9" fmla="*/ 32 h 165"/>
                <a:gd name="T10" fmla="*/ 72 w 89"/>
                <a:gd name="T11" fmla="*/ 31 h 165"/>
                <a:gd name="T12" fmla="*/ 59 w 89"/>
                <a:gd name="T13" fmla="*/ 35 h 165"/>
                <a:gd name="T14" fmla="*/ 46 w 89"/>
                <a:gd name="T15" fmla="*/ 45 h 165"/>
                <a:gd name="T16" fmla="*/ 35 w 89"/>
                <a:gd name="T17" fmla="*/ 62 h 165"/>
                <a:gd name="T18" fmla="*/ 34 w 89"/>
                <a:gd name="T19" fmla="*/ 165 h 165"/>
                <a:gd name="T20" fmla="*/ 0 w 89"/>
                <a:gd name="T21" fmla="*/ 165 h 165"/>
                <a:gd name="T22" fmla="*/ 1 w 89"/>
                <a:gd name="T23" fmla="*/ 4 h 165"/>
                <a:gd name="T24" fmla="*/ 34 w 89"/>
                <a:gd name="T25" fmla="*/ 4 h 165"/>
                <a:gd name="T26" fmla="*/ 34 w 89"/>
                <a:gd name="T27" fmla="*/ 7 h 165"/>
                <a:gd name="T28" fmla="*/ 34 w 89"/>
                <a:gd name="T29" fmla="*/ 15 h 165"/>
                <a:gd name="T30" fmla="*/ 32 w 89"/>
                <a:gd name="T31" fmla="*/ 26 h 165"/>
                <a:gd name="T32" fmla="*/ 32 w 89"/>
                <a:gd name="T33" fmla="*/ 35 h 165"/>
                <a:gd name="T34" fmla="*/ 40 w 89"/>
                <a:gd name="T35" fmla="*/ 22 h 165"/>
                <a:gd name="T36" fmla="*/ 50 w 89"/>
                <a:gd name="T37" fmla="*/ 11 h 165"/>
                <a:gd name="T38" fmla="*/ 62 w 89"/>
                <a:gd name="T39" fmla="*/ 3 h 165"/>
                <a:gd name="T40" fmla="*/ 76 w 89"/>
                <a:gd name="T4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165">
                  <a:moveTo>
                    <a:pt x="76" y="0"/>
                  </a:moveTo>
                  <a:lnTo>
                    <a:pt x="82" y="0"/>
                  </a:lnTo>
                  <a:lnTo>
                    <a:pt x="89" y="3"/>
                  </a:lnTo>
                  <a:lnTo>
                    <a:pt x="81" y="32"/>
                  </a:lnTo>
                  <a:lnTo>
                    <a:pt x="77" y="32"/>
                  </a:lnTo>
                  <a:lnTo>
                    <a:pt x="72" y="31"/>
                  </a:lnTo>
                  <a:lnTo>
                    <a:pt x="59" y="35"/>
                  </a:lnTo>
                  <a:lnTo>
                    <a:pt x="46" y="45"/>
                  </a:lnTo>
                  <a:lnTo>
                    <a:pt x="35" y="62"/>
                  </a:lnTo>
                  <a:lnTo>
                    <a:pt x="34" y="165"/>
                  </a:lnTo>
                  <a:lnTo>
                    <a:pt x="0" y="165"/>
                  </a:lnTo>
                  <a:lnTo>
                    <a:pt x="1" y="4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4" y="15"/>
                  </a:lnTo>
                  <a:lnTo>
                    <a:pt x="32" y="26"/>
                  </a:lnTo>
                  <a:lnTo>
                    <a:pt x="32" y="35"/>
                  </a:lnTo>
                  <a:lnTo>
                    <a:pt x="40" y="22"/>
                  </a:lnTo>
                  <a:lnTo>
                    <a:pt x="50" y="11"/>
                  </a:lnTo>
                  <a:lnTo>
                    <a:pt x="62" y="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Cricket Game Visualization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>
                <a:latin typeface="Courier New" pitchFamily="49" charset="0"/>
                <a:cs typeface="Courier New" pitchFamily="49" charset="0"/>
              </a:rPr>
              <a:t>Data set: </a:t>
            </a:r>
            <a:r>
              <a:rPr lang="de-DE" dirty="0" smtClean="0">
                <a:latin typeface="Courier New" pitchFamily="49" charset="0"/>
                <a:cs typeface="Courier New" pitchFamily="49" charset="0"/>
                <a:hlinkClick r:id="rId2"/>
              </a:rPr>
              <a:t>http://</a:t>
            </a:r>
            <a:r>
              <a:rPr lang="de-DE" smtClean="0">
                <a:latin typeface="Courier New" pitchFamily="49" charset="0"/>
                <a:cs typeface="Courier New" pitchFamily="49" charset="0"/>
                <a:hlinkClick r:id="rId2"/>
              </a:rPr>
              <a:t>www.espncricinfo.com/</a:t>
            </a:r>
            <a:endParaRPr lang="de-DE" smtClean="0">
              <a:latin typeface="Courier New" pitchFamily="49" charset="0"/>
              <a:cs typeface="Courier New" pitchFamily="49" charset="0"/>
            </a:endParaRPr>
          </a:p>
          <a:p>
            <a:pPr lvl="0"/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de-DE" dirty="0" smtClean="0">
                <a:latin typeface="Courier New" pitchFamily="49" charset="0"/>
                <a:cs typeface="Courier New" pitchFamily="49" charset="0"/>
              </a:rPr>
              <a:t>Table Attributes:</a:t>
            </a:r>
          </a:p>
          <a:p>
            <a:pPr lvl="1"/>
            <a:r>
              <a:rPr lang="de-DE" dirty="0" smtClean="0">
                <a:latin typeface="Courier New" pitchFamily="49" charset="0"/>
                <a:cs typeface="Courier New" pitchFamily="49" charset="0"/>
              </a:rPr>
              <a:t>Country Ranking, Player, Game type, (Player) Raking points </a:t>
            </a:r>
          </a:p>
          <a:p>
            <a:pPr marL="4572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45720" lvl="0" indent="0">
              <a:buNone/>
            </a:pPr>
            <a:endParaRPr lang="de-DE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999" y="270457"/>
            <a:ext cx="1669961" cy="121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784077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3" y="6607832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of 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05645" y="6616457"/>
            <a:ext cx="1749035" cy="207895"/>
            <a:chOff x="1063176" y="3526274"/>
            <a:chExt cx="3543300" cy="42116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063176" y="3526274"/>
              <a:ext cx="3543300" cy="41910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063176" y="3536277"/>
              <a:ext cx="3536950" cy="411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1194939" y="3645336"/>
              <a:ext cx="112713" cy="179388"/>
            </a:xfrm>
            <a:custGeom>
              <a:avLst/>
              <a:gdLst>
                <a:gd name="T0" fmla="*/ 35 w 143"/>
                <a:gd name="T1" fmla="*/ 199 h 226"/>
                <a:gd name="T2" fmla="*/ 49 w 143"/>
                <a:gd name="T3" fmla="*/ 199 h 226"/>
                <a:gd name="T4" fmla="*/ 74 w 143"/>
                <a:gd name="T5" fmla="*/ 198 h 226"/>
                <a:gd name="T6" fmla="*/ 97 w 143"/>
                <a:gd name="T7" fmla="*/ 186 h 226"/>
                <a:gd name="T8" fmla="*/ 107 w 143"/>
                <a:gd name="T9" fmla="*/ 161 h 226"/>
                <a:gd name="T10" fmla="*/ 100 w 143"/>
                <a:gd name="T11" fmla="*/ 137 h 226"/>
                <a:gd name="T12" fmla="*/ 77 w 143"/>
                <a:gd name="T13" fmla="*/ 126 h 226"/>
                <a:gd name="T14" fmla="*/ 35 w 143"/>
                <a:gd name="T15" fmla="*/ 125 h 226"/>
                <a:gd name="T16" fmla="*/ 47 w 143"/>
                <a:gd name="T17" fmla="*/ 27 h 226"/>
                <a:gd name="T18" fmla="*/ 37 w 143"/>
                <a:gd name="T19" fmla="*/ 27 h 226"/>
                <a:gd name="T20" fmla="*/ 57 w 143"/>
                <a:gd name="T21" fmla="*/ 98 h 226"/>
                <a:gd name="T22" fmla="*/ 88 w 143"/>
                <a:gd name="T23" fmla="*/ 91 h 226"/>
                <a:gd name="T24" fmla="*/ 103 w 143"/>
                <a:gd name="T25" fmla="*/ 72 h 226"/>
                <a:gd name="T26" fmla="*/ 103 w 143"/>
                <a:gd name="T27" fmla="*/ 46 h 226"/>
                <a:gd name="T28" fmla="*/ 88 w 143"/>
                <a:gd name="T29" fmla="*/ 31 h 226"/>
                <a:gd name="T30" fmla="*/ 68 w 143"/>
                <a:gd name="T31" fmla="*/ 27 h 226"/>
                <a:gd name="T32" fmla="*/ 61 w 143"/>
                <a:gd name="T33" fmla="*/ 0 h 226"/>
                <a:gd name="T34" fmla="*/ 88 w 143"/>
                <a:gd name="T35" fmla="*/ 3 h 226"/>
                <a:gd name="T36" fmla="*/ 114 w 143"/>
                <a:gd name="T37" fmla="*/ 10 h 226"/>
                <a:gd name="T38" fmla="*/ 133 w 143"/>
                <a:gd name="T39" fmla="*/ 27 h 226"/>
                <a:gd name="T40" fmla="*/ 141 w 143"/>
                <a:gd name="T41" fmla="*/ 57 h 226"/>
                <a:gd name="T42" fmla="*/ 133 w 143"/>
                <a:gd name="T43" fmla="*/ 87 h 226"/>
                <a:gd name="T44" fmla="*/ 115 w 143"/>
                <a:gd name="T45" fmla="*/ 102 h 226"/>
                <a:gd name="T46" fmla="*/ 100 w 143"/>
                <a:gd name="T47" fmla="*/ 110 h 226"/>
                <a:gd name="T48" fmla="*/ 131 w 143"/>
                <a:gd name="T49" fmla="*/ 128 h 226"/>
                <a:gd name="T50" fmla="*/ 143 w 143"/>
                <a:gd name="T51" fmla="*/ 163 h 226"/>
                <a:gd name="T52" fmla="*/ 134 w 143"/>
                <a:gd name="T53" fmla="*/ 195 h 226"/>
                <a:gd name="T54" fmla="*/ 110 w 143"/>
                <a:gd name="T55" fmla="*/ 216 h 226"/>
                <a:gd name="T56" fmla="*/ 76 w 143"/>
                <a:gd name="T57" fmla="*/ 225 h 226"/>
                <a:gd name="T58" fmla="*/ 46 w 143"/>
                <a:gd name="T59" fmla="*/ 226 h 226"/>
                <a:gd name="T60" fmla="*/ 16 w 143"/>
                <a:gd name="T61" fmla="*/ 225 h 226"/>
                <a:gd name="T62" fmla="*/ 0 w 143"/>
                <a:gd name="T63" fmla="*/ 225 h 226"/>
                <a:gd name="T64" fmla="*/ 5 w 143"/>
                <a:gd name="T65" fmla="*/ 3 h 226"/>
                <a:gd name="T66" fmla="*/ 27 w 143"/>
                <a:gd name="T67" fmla="*/ 2 h 226"/>
                <a:gd name="T68" fmla="*/ 53 w 143"/>
                <a:gd name="T69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" h="226">
                  <a:moveTo>
                    <a:pt x="35" y="125"/>
                  </a:moveTo>
                  <a:lnTo>
                    <a:pt x="35" y="199"/>
                  </a:lnTo>
                  <a:lnTo>
                    <a:pt x="39" y="199"/>
                  </a:lnTo>
                  <a:lnTo>
                    <a:pt x="49" y="199"/>
                  </a:lnTo>
                  <a:lnTo>
                    <a:pt x="58" y="199"/>
                  </a:lnTo>
                  <a:lnTo>
                    <a:pt x="74" y="198"/>
                  </a:lnTo>
                  <a:lnTo>
                    <a:pt x="88" y="194"/>
                  </a:lnTo>
                  <a:lnTo>
                    <a:pt x="97" y="186"/>
                  </a:lnTo>
                  <a:lnTo>
                    <a:pt x="104" y="175"/>
                  </a:lnTo>
                  <a:lnTo>
                    <a:pt x="107" y="161"/>
                  </a:lnTo>
                  <a:lnTo>
                    <a:pt x="106" y="148"/>
                  </a:lnTo>
                  <a:lnTo>
                    <a:pt x="100" y="137"/>
                  </a:lnTo>
                  <a:lnTo>
                    <a:pt x="91" y="130"/>
                  </a:lnTo>
                  <a:lnTo>
                    <a:pt x="77" y="126"/>
                  </a:lnTo>
                  <a:lnTo>
                    <a:pt x="57" y="125"/>
                  </a:lnTo>
                  <a:lnTo>
                    <a:pt x="35" y="125"/>
                  </a:lnTo>
                  <a:close/>
                  <a:moveTo>
                    <a:pt x="60" y="27"/>
                  </a:moveTo>
                  <a:lnTo>
                    <a:pt x="47" y="27"/>
                  </a:lnTo>
                  <a:lnTo>
                    <a:pt x="39" y="27"/>
                  </a:lnTo>
                  <a:lnTo>
                    <a:pt x="37" y="27"/>
                  </a:lnTo>
                  <a:lnTo>
                    <a:pt x="35" y="98"/>
                  </a:lnTo>
                  <a:lnTo>
                    <a:pt x="57" y="98"/>
                  </a:lnTo>
                  <a:lnTo>
                    <a:pt x="74" y="96"/>
                  </a:lnTo>
                  <a:lnTo>
                    <a:pt x="88" y="91"/>
                  </a:lnTo>
                  <a:lnTo>
                    <a:pt x="97" y="83"/>
                  </a:lnTo>
                  <a:lnTo>
                    <a:pt x="103" y="72"/>
                  </a:lnTo>
                  <a:lnTo>
                    <a:pt x="104" y="60"/>
                  </a:lnTo>
                  <a:lnTo>
                    <a:pt x="103" y="46"/>
                  </a:lnTo>
                  <a:lnTo>
                    <a:pt x="96" y="37"/>
                  </a:lnTo>
                  <a:lnTo>
                    <a:pt x="88" y="31"/>
                  </a:lnTo>
                  <a:lnTo>
                    <a:pt x="77" y="29"/>
                  </a:lnTo>
                  <a:lnTo>
                    <a:pt x="68" y="27"/>
                  </a:lnTo>
                  <a:lnTo>
                    <a:pt x="60" y="27"/>
                  </a:lnTo>
                  <a:close/>
                  <a:moveTo>
                    <a:pt x="61" y="0"/>
                  </a:moveTo>
                  <a:lnTo>
                    <a:pt x="74" y="2"/>
                  </a:lnTo>
                  <a:lnTo>
                    <a:pt x="88" y="3"/>
                  </a:lnTo>
                  <a:lnTo>
                    <a:pt x="100" y="6"/>
                  </a:lnTo>
                  <a:lnTo>
                    <a:pt x="114" y="10"/>
                  </a:lnTo>
                  <a:lnTo>
                    <a:pt x="124" y="17"/>
                  </a:lnTo>
                  <a:lnTo>
                    <a:pt x="133" y="27"/>
                  </a:lnTo>
                  <a:lnTo>
                    <a:pt x="138" y="40"/>
                  </a:lnTo>
                  <a:lnTo>
                    <a:pt x="141" y="57"/>
                  </a:lnTo>
                  <a:lnTo>
                    <a:pt x="138" y="75"/>
                  </a:lnTo>
                  <a:lnTo>
                    <a:pt x="133" y="87"/>
                  </a:lnTo>
                  <a:lnTo>
                    <a:pt x="124" y="96"/>
                  </a:lnTo>
                  <a:lnTo>
                    <a:pt x="115" y="102"/>
                  </a:lnTo>
                  <a:lnTo>
                    <a:pt x="107" y="106"/>
                  </a:lnTo>
                  <a:lnTo>
                    <a:pt x="100" y="110"/>
                  </a:lnTo>
                  <a:lnTo>
                    <a:pt x="118" y="115"/>
                  </a:lnTo>
                  <a:lnTo>
                    <a:pt x="131" y="128"/>
                  </a:lnTo>
                  <a:lnTo>
                    <a:pt x="139" y="144"/>
                  </a:lnTo>
                  <a:lnTo>
                    <a:pt x="143" y="163"/>
                  </a:lnTo>
                  <a:lnTo>
                    <a:pt x="141" y="180"/>
                  </a:lnTo>
                  <a:lnTo>
                    <a:pt x="134" y="195"/>
                  </a:lnTo>
                  <a:lnTo>
                    <a:pt x="123" y="207"/>
                  </a:lnTo>
                  <a:lnTo>
                    <a:pt x="110" y="216"/>
                  </a:lnTo>
                  <a:lnTo>
                    <a:pt x="93" y="221"/>
                  </a:lnTo>
                  <a:lnTo>
                    <a:pt x="76" y="225"/>
                  </a:lnTo>
                  <a:lnTo>
                    <a:pt x="57" y="226"/>
                  </a:lnTo>
                  <a:lnTo>
                    <a:pt x="46" y="226"/>
                  </a:lnTo>
                  <a:lnTo>
                    <a:pt x="31" y="226"/>
                  </a:lnTo>
                  <a:lnTo>
                    <a:pt x="16" y="225"/>
                  </a:lnTo>
                  <a:lnTo>
                    <a:pt x="5" y="225"/>
                  </a:lnTo>
                  <a:lnTo>
                    <a:pt x="0" y="225"/>
                  </a:lnTo>
                  <a:lnTo>
                    <a:pt x="3" y="3"/>
                  </a:lnTo>
                  <a:lnTo>
                    <a:pt x="5" y="3"/>
                  </a:lnTo>
                  <a:lnTo>
                    <a:pt x="15" y="2"/>
                  </a:lnTo>
                  <a:lnTo>
                    <a:pt x="27" y="2"/>
                  </a:lnTo>
                  <a:lnTo>
                    <a:pt x="41" y="2"/>
                  </a:lnTo>
                  <a:lnTo>
                    <a:pt x="53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1336226" y="3692961"/>
              <a:ext cx="122238" cy="133350"/>
            </a:xfrm>
            <a:custGeom>
              <a:avLst/>
              <a:gdLst>
                <a:gd name="T0" fmla="*/ 69 w 154"/>
                <a:gd name="T1" fmla="*/ 89 h 168"/>
                <a:gd name="T2" fmla="*/ 42 w 154"/>
                <a:gd name="T3" fmla="*/ 101 h 168"/>
                <a:gd name="T4" fmla="*/ 32 w 154"/>
                <a:gd name="T5" fmla="*/ 122 h 168"/>
                <a:gd name="T6" fmla="*/ 44 w 154"/>
                <a:gd name="T7" fmla="*/ 142 h 168"/>
                <a:gd name="T8" fmla="*/ 69 w 154"/>
                <a:gd name="T9" fmla="*/ 142 h 168"/>
                <a:gd name="T10" fmla="*/ 89 w 154"/>
                <a:gd name="T11" fmla="*/ 124 h 168"/>
                <a:gd name="T12" fmla="*/ 79 w 154"/>
                <a:gd name="T13" fmla="*/ 0 h 168"/>
                <a:gd name="T14" fmla="*/ 105 w 154"/>
                <a:gd name="T15" fmla="*/ 7 h 168"/>
                <a:gd name="T16" fmla="*/ 121 w 154"/>
                <a:gd name="T17" fmla="*/ 28 h 168"/>
                <a:gd name="T18" fmla="*/ 121 w 154"/>
                <a:gd name="T19" fmla="*/ 126 h 168"/>
                <a:gd name="T20" fmla="*/ 123 w 154"/>
                <a:gd name="T21" fmla="*/ 137 h 168"/>
                <a:gd name="T22" fmla="*/ 125 w 154"/>
                <a:gd name="T23" fmla="*/ 142 h 168"/>
                <a:gd name="T24" fmla="*/ 132 w 154"/>
                <a:gd name="T25" fmla="*/ 143 h 168"/>
                <a:gd name="T26" fmla="*/ 139 w 154"/>
                <a:gd name="T27" fmla="*/ 141 h 168"/>
                <a:gd name="T28" fmla="*/ 154 w 154"/>
                <a:gd name="T29" fmla="*/ 156 h 168"/>
                <a:gd name="T30" fmla="*/ 128 w 154"/>
                <a:gd name="T31" fmla="*/ 168 h 168"/>
                <a:gd name="T32" fmla="*/ 109 w 154"/>
                <a:gd name="T33" fmla="*/ 166 h 168"/>
                <a:gd name="T34" fmla="*/ 94 w 154"/>
                <a:gd name="T35" fmla="*/ 156 h 168"/>
                <a:gd name="T36" fmla="*/ 79 w 154"/>
                <a:gd name="T37" fmla="*/ 157 h 168"/>
                <a:gd name="T38" fmla="*/ 47 w 154"/>
                <a:gd name="T39" fmla="*/ 168 h 168"/>
                <a:gd name="T40" fmla="*/ 17 w 154"/>
                <a:gd name="T41" fmla="*/ 161 h 168"/>
                <a:gd name="T42" fmla="*/ 2 w 154"/>
                <a:gd name="T43" fmla="*/ 138 h 168"/>
                <a:gd name="T44" fmla="*/ 2 w 154"/>
                <a:gd name="T45" fmla="*/ 105 h 168"/>
                <a:gd name="T46" fmla="*/ 24 w 154"/>
                <a:gd name="T47" fmla="*/ 82 h 168"/>
                <a:gd name="T48" fmla="*/ 65 w 154"/>
                <a:gd name="T49" fmla="*/ 69 h 168"/>
                <a:gd name="T50" fmla="*/ 90 w 154"/>
                <a:gd name="T51" fmla="*/ 61 h 168"/>
                <a:gd name="T52" fmla="*/ 90 w 154"/>
                <a:gd name="T53" fmla="*/ 53 h 168"/>
                <a:gd name="T54" fmla="*/ 90 w 154"/>
                <a:gd name="T55" fmla="*/ 50 h 168"/>
                <a:gd name="T56" fmla="*/ 85 w 154"/>
                <a:gd name="T57" fmla="*/ 31 h 168"/>
                <a:gd name="T58" fmla="*/ 70 w 154"/>
                <a:gd name="T59" fmla="*/ 27 h 168"/>
                <a:gd name="T60" fmla="*/ 51 w 154"/>
                <a:gd name="T61" fmla="*/ 31 h 168"/>
                <a:gd name="T62" fmla="*/ 25 w 154"/>
                <a:gd name="T63" fmla="*/ 49 h 168"/>
                <a:gd name="T64" fmla="*/ 27 w 154"/>
                <a:gd name="T65" fmla="*/ 16 h 168"/>
                <a:gd name="T66" fmla="*/ 63 w 154"/>
                <a:gd name="T67" fmla="*/ 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168">
                  <a:moveTo>
                    <a:pt x="90" y="85"/>
                  </a:moveTo>
                  <a:lnTo>
                    <a:pt x="69" y="89"/>
                  </a:lnTo>
                  <a:lnTo>
                    <a:pt x="52" y="95"/>
                  </a:lnTo>
                  <a:lnTo>
                    <a:pt x="42" y="101"/>
                  </a:lnTo>
                  <a:lnTo>
                    <a:pt x="35" y="110"/>
                  </a:lnTo>
                  <a:lnTo>
                    <a:pt x="32" y="122"/>
                  </a:lnTo>
                  <a:lnTo>
                    <a:pt x="35" y="134"/>
                  </a:lnTo>
                  <a:lnTo>
                    <a:pt x="44" y="142"/>
                  </a:lnTo>
                  <a:lnTo>
                    <a:pt x="56" y="145"/>
                  </a:lnTo>
                  <a:lnTo>
                    <a:pt x="69" y="142"/>
                  </a:lnTo>
                  <a:lnTo>
                    <a:pt x="79" y="135"/>
                  </a:lnTo>
                  <a:lnTo>
                    <a:pt x="89" y="124"/>
                  </a:lnTo>
                  <a:lnTo>
                    <a:pt x="90" y="85"/>
                  </a:lnTo>
                  <a:close/>
                  <a:moveTo>
                    <a:pt x="79" y="0"/>
                  </a:moveTo>
                  <a:lnTo>
                    <a:pt x="93" y="1"/>
                  </a:lnTo>
                  <a:lnTo>
                    <a:pt x="105" y="7"/>
                  </a:lnTo>
                  <a:lnTo>
                    <a:pt x="115" y="16"/>
                  </a:lnTo>
                  <a:lnTo>
                    <a:pt x="121" y="28"/>
                  </a:lnTo>
                  <a:lnTo>
                    <a:pt x="123" y="43"/>
                  </a:lnTo>
                  <a:lnTo>
                    <a:pt x="121" y="126"/>
                  </a:lnTo>
                  <a:lnTo>
                    <a:pt x="121" y="131"/>
                  </a:lnTo>
                  <a:lnTo>
                    <a:pt x="123" y="137"/>
                  </a:lnTo>
                  <a:lnTo>
                    <a:pt x="124" y="139"/>
                  </a:lnTo>
                  <a:lnTo>
                    <a:pt x="125" y="142"/>
                  </a:lnTo>
                  <a:lnTo>
                    <a:pt x="128" y="143"/>
                  </a:lnTo>
                  <a:lnTo>
                    <a:pt x="132" y="143"/>
                  </a:lnTo>
                  <a:lnTo>
                    <a:pt x="136" y="143"/>
                  </a:lnTo>
                  <a:lnTo>
                    <a:pt x="139" y="141"/>
                  </a:lnTo>
                  <a:lnTo>
                    <a:pt x="144" y="139"/>
                  </a:lnTo>
                  <a:lnTo>
                    <a:pt x="154" y="156"/>
                  </a:lnTo>
                  <a:lnTo>
                    <a:pt x="140" y="164"/>
                  </a:lnTo>
                  <a:lnTo>
                    <a:pt x="128" y="168"/>
                  </a:lnTo>
                  <a:lnTo>
                    <a:pt x="119" y="168"/>
                  </a:lnTo>
                  <a:lnTo>
                    <a:pt x="109" y="166"/>
                  </a:lnTo>
                  <a:lnTo>
                    <a:pt x="101" y="162"/>
                  </a:lnTo>
                  <a:lnTo>
                    <a:pt x="94" y="156"/>
                  </a:lnTo>
                  <a:lnTo>
                    <a:pt x="93" y="145"/>
                  </a:lnTo>
                  <a:lnTo>
                    <a:pt x="79" y="157"/>
                  </a:lnTo>
                  <a:lnTo>
                    <a:pt x="65" y="165"/>
                  </a:lnTo>
                  <a:lnTo>
                    <a:pt x="47" y="168"/>
                  </a:lnTo>
                  <a:lnTo>
                    <a:pt x="31" y="166"/>
                  </a:lnTo>
                  <a:lnTo>
                    <a:pt x="17" y="161"/>
                  </a:lnTo>
                  <a:lnTo>
                    <a:pt x="8" y="151"/>
                  </a:lnTo>
                  <a:lnTo>
                    <a:pt x="2" y="138"/>
                  </a:lnTo>
                  <a:lnTo>
                    <a:pt x="0" y="122"/>
                  </a:lnTo>
                  <a:lnTo>
                    <a:pt x="2" y="105"/>
                  </a:lnTo>
                  <a:lnTo>
                    <a:pt x="10" y="92"/>
                  </a:lnTo>
                  <a:lnTo>
                    <a:pt x="24" y="82"/>
                  </a:lnTo>
                  <a:lnTo>
                    <a:pt x="43" y="74"/>
                  </a:lnTo>
                  <a:lnTo>
                    <a:pt x="65" y="69"/>
                  </a:lnTo>
                  <a:lnTo>
                    <a:pt x="90" y="63"/>
                  </a:lnTo>
                  <a:lnTo>
                    <a:pt x="90" y="61"/>
                  </a:lnTo>
                  <a:lnTo>
                    <a:pt x="90" y="58"/>
                  </a:lnTo>
                  <a:lnTo>
                    <a:pt x="90" y="53"/>
                  </a:lnTo>
                  <a:lnTo>
                    <a:pt x="90" y="51"/>
                  </a:lnTo>
                  <a:lnTo>
                    <a:pt x="90" y="50"/>
                  </a:lnTo>
                  <a:lnTo>
                    <a:pt x="89" y="39"/>
                  </a:lnTo>
                  <a:lnTo>
                    <a:pt x="85" y="31"/>
                  </a:lnTo>
                  <a:lnTo>
                    <a:pt x="78" y="27"/>
                  </a:lnTo>
                  <a:lnTo>
                    <a:pt x="70" y="27"/>
                  </a:lnTo>
                  <a:lnTo>
                    <a:pt x="60" y="27"/>
                  </a:lnTo>
                  <a:lnTo>
                    <a:pt x="51" y="31"/>
                  </a:lnTo>
                  <a:lnTo>
                    <a:pt x="39" y="38"/>
                  </a:lnTo>
                  <a:lnTo>
                    <a:pt x="25" y="49"/>
                  </a:lnTo>
                  <a:lnTo>
                    <a:pt x="9" y="30"/>
                  </a:lnTo>
                  <a:lnTo>
                    <a:pt x="27" y="16"/>
                  </a:lnTo>
                  <a:lnTo>
                    <a:pt x="44" y="7"/>
                  </a:lnTo>
                  <a:lnTo>
                    <a:pt x="63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1477514" y="3696136"/>
              <a:ext cx="106363" cy="130175"/>
            </a:xfrm>
            <a:custGeom>
              <a:avLst/>
              <a:gdLst>
                <a:gd name="T0" fmla="*/ 2 w 134"/>
                <a:gd name="T1" fmla="*/ 0 h 164"/>
                <a:gd name="T2" fmla="*/ 34 w 134"/>
                <a:gd name="T3" fmla="*/ 0 h 164"/>
                <a:gd name="T4" fmla="*/ 33 w 134"/>
                <a:gd name="T5" fmla="*/ 110 h 164"/>
                <a:gd name="T6" fmla="*/ 35 w 134"/>
                <a:gd name="T7" fmla="*/ 120 h 164"/>
                <a:gd name="T8" fmla="*/ 39 w 134"/>
                <a:gd name="T9" fmla="*/ 129 h 164"/>
                <a:gd name="T10" fmla="*/ 47 w 134"/>
                <a:gd name="T11" fmla="*/ 133 h 164"/>
                <a:gd name="T12" fmla="*/ 58 w 134"/>
                <a:gd name="T13" fmla="*/ 135 h 164"/>
                <a:gd name="T14" fmla="*/ 73 w 134"/>
                <a:gd name="T15" fmla="*/ 131 h 164"/>
                <a:gd name="T16" fmla="*/ 87 w 134"/>
                <a:gd name="T17" fmla="*/ 123 h 164"/>
                <a:gd name="T18" fmla="*/ 99 w 134"/>
                <a:gd name="T19" fmla="*/ 110 h 164"/>
                <a:gd name="T20" fmla="*/ 100 w 134"/>
                <a:gd name="T21" fmla="*/ 0 h 164"/>
                <a:gd name="T22" fmla="*/ 134 w 134"/>
                <a:gd name="T23" fmla="*/ 0 h 164"/>
                <a:gd name="T24" fmla="*/ 133 w 134"/>
                <a:gd name="T25" fmla="*/ 161 h 164"/>
                <a:gd name="T26" fmla="*/ 100 w 134"/>
                <a:gd name="T27" fmla="*/ 161 h 164"/>
                <a:gd name="T28" fmla="*/ 102 w 134"/>
                <a:gd name="T29" fmla="*/ 150 h 164"/>
                <a:gd name="T30" fmla="*/ 102 w 134"/>
                <a:gd name="T31" fmla="*/ 141 h 164"/>
                <a:gd name="T32" fmla="*/ 102 w 134"/>
                <a:gd name="T33" fmla="*/ 135 h 164"/>
                <a:gd name="T34" fmla="*/ 89 w 134"/>
                <a:gd name="T35" fmla="*/ 147 h 164"/>
                <a:gd name="T36" fmla="*/ 77 w 134"/>
                <a:gd name="T37" fmla="*/ 156 h 164"/>
                <a:gd name="T38" fmla="*/ 62 w 134"/>
                <a:gd name="T39" fmla="*/ 162 h 164"/>
                <a:gd name="T40" fmla="*/ 47 w 134"/>
                <a:gd name="T41" fmla="*/ 164 h 164"/>
                <a:gd name="T42" fmla="*/ 29 w 134"/>
                <a:gd name="T43" fmla="*/ 162 h 164"/>
                <a:gd name="T44" fmla="*/ 15 w 134"/>
                <a:gd name="T45" fmla="*/ 156 h 164"/>
                <a:gd name="T46" fmla="*/ 6 w 134"/>
                <a:gd name="T47" fmla="*/ 145 h 164"/>
                <a:gd name="T48" fmla="*/ 2 w 134"/>
                <a:gd name="T49" fmla="*/ 131 h 164"/>
                <a:gd name="T50" fmla="*/ 0 w 134"/>
                <a:gd name="T51" fmla="*/ 116 h 164"/>
                <a:gd name="T52" fmla="*/ 2 w 134"/>
                <a:gd name="T5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164">
                  <a:moveTo>
                    <a:pt x="2" y="0"/>
                  </a:moveTo>
                  <a:lnTo>
                    <a:pt x="34" y="0"/>
                  </a:lnTo>
                  <a:lnTo>
                    <a:pt x="33" y="110"/>
                  </a:lnTo>
                  <a:lnTo>
                    <a:pt x="35" y="120"/>
                  </a:lnTo>
                  <a:lnTo>
                    <a:pt x="39" y="129"/>
                  </a:lnTo>
                  <a:lnTo>
                    <a:pt x="47" y="133"/>
                  </a:lnTo>
                  <a:lnTo>
                    <a:pt x="58" y="135"/>
                  </a:lnTo>
                  <a:lnTo>
                    <a:pt x="73" y="131"/>
                  </a:lnTo>
                  <a:lnTo>
                    <a:pt x="87" y="123"/>
                  </a:lnTo>
                  <a:lnTo>
                    <a:pt x="99" y="110"/>
                  </a:lnTo>
                  <a:lnTo>
                    <a:pt x="100" y="0"/>
                  </a:lnTo>
                  <a:lnTo>
                    <a:pt x="134" y="0"/>
                  </a:lnTo>
                  <a:lnTo>
                    <a:pt x="133" y="161"/>
                  </a:lnTo>
                  <a:lnTo>
                    <a:pt x="100" y="161"/>
                  </a:lnTo>
                  <a:lnTo>
                    <a:pt x="102" y="150"/>
                  </a:lnTo>
                  <a:lnTo>
                    <a:pt x="102" y="141"/>
                  </a:lnTo>
                  <a:lnTo>
                    <a:pt x="102" y="135"/>
                  </a:lnTo>
                  <a:lnTo>
                    <a:pt x="89" y="147"/>
                  </a:lnTo>
                  <a:lnTo>
                    <a:pt x="77" y="156"/>
                  </a:lnTo>
                  <a:lnTo>
                    <a:pt x="62" y="162"/>
                  </a:lnTo>
                  <a:lnTo>
                    <a:pt x="47" y="164"/>
                  </a:lnTo>
                  <a:lnTo>
                    <a:pt x="29" y="162"/>
                  </a:lnTo>
                  <a:lnTo>
                    <a:pt x="15" y="156"/>
                  </a:lnTo>
                  <a:lnTo>
                    <a:pt x="6" y="145"/>
                  </a:lnTo>
                  <a:lnTo>
                    <a:pt x="2" y="131"/>
                  </a:lnTo>
                  <a:lnTo>
                    <a:pt x="0" y="1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1625151" y="3632636"/>
              <a:ext cx="106363" cy="192088"/>
            </a:xfrm>
            <a:custGeom>
              <a:avLst/>
              <a:gdLst>
                <a:gd name="T0" fmla="*/ 3 w 134"/>
                <a:gd name="T1" fmla="*/ 0 h 241"/>
                <a:gd name="T2" fmla="*/ 35 w 134"/>
                <a:gd name="T3" fmla="*/ 0 h 241"/>
                <a:gd name="T4" fmla="*/ 35 w 134"/>
                <a:gd name="T5" fmla="*/ 51 h 241"/>
                <a:gd name="T6" fmla="*/ 34 w 134"/>
                <a:gd name="T7" fmla="*/ 104 h 241"/>
                <a:gd name="T8" fmla="*/ 49 w 134"/>
                <a:gd name="T9" fmla="*/ 91 h 241"/>
                <a:gd name="T10" fmla="*/ 67 w 134"/>
                <a:gd name="T11" fmla="*/ 80 h 241"/>
                <a:gd name="T12" fmla="*/ 88 w 134"/>
                <a:gd name="T13" fmla="*/ 76 h 241"/>
                <a:gd name="T14" fmla="*/ 105 w 134"/>
                <a:gd name="T15" fmla="*/ 79 h 241"/>
                <a:gd name="T16" fmla="*/ 118 w 134"/>
                <a:gd name="T17" fmla="*/ 84 h 241"/>
                <a:gd name="T18" fmla="*/ 127 w 134"/>
                <a:gd name="T19" fmla="*/ 95 h 241"/>
                <a:gd name="T20" fmla="*/ 132 w 134"/>
                <a:gd name="T21" fmla="*/ 108 h 241"/>
                <a:gd name="T22" fmla="*/ 134 w 134"/>
                <a:gd name="T23" fmla="*/ 126 h 241"/>
                <a:gd name="T24" fmla="*/ 134 w 134"/>
                <a:gd name="T25" fmla="*/ 241 h 241"/>
                <a:gd name="T26" fmla="*/ 100 w 134"/>
                <a:gd name="T27" fmla="*/ 241 h 241"/>
                <a:gd name="T28" fmla="*/ 100 w 134"/>
                <a:gd name="T29" fmla="*/ 129 h 241"/>
                <a:gd name="T30" fmla="*/ 99 w 134"/>
                <a:gd name="T31" fmla="*/ 119 h 241"/>
                <a:gd name="T32" fmla="*/ 95 w 134"/>
                <a:gd name="T33" fmla="*/ 111 h 241"/>
                <a:gd name="T34" fmla="*/ 86 w 134"/>
                <a:gd name="T35" fmla="*/ 107 h 241"/>
                <a:gd name="T36" fmla="*/ 76 w 134"/>
                <a:gd name="T37" fmla="*/ 106 h 241"/>
                <a:gd name="T38" fmla="*/ 61 w 134"/>
                <a:gd name="T39" fmla="*/ 110 h 241"/>
                <a:gd name="T40" fmla="*/ 46 w 134"/>
                <a:gd name="T41" fmla="*/ 119 h 241"/>
                <a:gd name="T42" fmla="*/ 35 w 134"/>
                <a:gd name="T43" fmla="*/ 131 h 241"/>
                <a:gd name="T44" fmla="*/ 34 w 134"/>
                <a:gd name="T45" fmla="*/ 241 h 241"/>
                <a:gd name="T46" fmla="*/ 0 w 134"/>
                <a:gd name="T47" fmla="*/ 241 h 241"/>
                <a:gd name="T48" fmla="*/ 3 w 134"/>
                <a:gd name="T4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4" h="241">
                  <a:moveTo>
                    <a:pt x="3" y="0"/>
                  </a:moveTo>
                  <a:lnTo>
                    <a:pt x="35" y="0"/>
                  </a:lnTo>
                  <a:lnTo>
                    <a:pt x="35" y="51"/>
                  </a:lnTo>
                  <a:lnTo>
                    <a:pt x="34" y="104"/>
                  </a:lnTo>
                  <a:lnTo>
                    <a:pt x="49" y="91"/>
                  </a:lnTo>
                  <a:lnTo>
                    <a:pt x="67" y="80"/>
                  </a:lnTo>
                  <a:lnTo>
                    <a:pt x="88" y="76"/>
                  </a:lnTo>
                  <a:lnTo>
                    <a:pt x="105" y="79"/>
                  </a:lnTo>
                  <a:lnTo>
                    <a:pt x="118" y="84"/>
                  </a:lnTo>
                  <a:lnTo>
                    <a:pt x="127" y="95"/>
                  </a:lnTo>
                  <a:lnTo>
                    <a:pt x="132" y="108"/>
                  </a:lnTo>
                  <a:lnTo>
                    <a:pt x="134" y="126"/>
                  </a:lnTo>
                  <a:lnTo>
                    <a:pt x="134" y="241"/>
                  </a:lnTo>
                  <a:lnTo>
                    <a:pt x="100" y="241"/>
                  </a:lnTo>
                  <a:lnTo>
                    <a:pt x="100" y="129"/>
                  </a:lnTo>
                  <a:lnTo>
                    <a:pt x="99" y="119"/>
                  </a:lnTo>
                  <a:lnTo>
                    <a:pt x="95" y="111"/>
                  </a:lnTo>
                  <a:lnTo>
                    <a:pt x="86" y="107"/>
                  </a:lnTo>
                  <a:lnTo>
                    <a:pt x="76" y="106"/>
                  </a:lnTo>
                  <a:lnTo>
                    <a:pt x="61" y="110"/>
                  </a:lnTo>
                  <a:lnTo>
                    <a:pt x="46" y="119"/>
                  </a:lnTo>
                  <a:lnTo>
                    <a:pt x="35" y="131"/>
                  </a:lnTo>
                  <a:lnTo>
                    <a:pt x="34" y="241"/>
                  </a:lnTo>
                  <a:lnTo>
                    <a:pt x="0" y="2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1763264" y="3692961"/>
              <a:ext cx="120650" cy="133350"/>
            </a:xfrm>
            <a:custGeom>
              <a:avLst/>
              <a:gdLst>
                <a:gd name="T0" fmla="*/ 68 w 153"/>
                <a:gd name="T1" fmla="*/ 89 h 168"/>
                <a:gd name="T2" fmla="*/ 41 w 153"/>
                <a:gd name="T3" fmla="*/ 101 h 168"/>
                <a:gd name="T4" fmla="*/ 32 w 153"/>
                <a:gd name="T5" fmla="*/ 122 h 168"/>
                <a:gd name="T6" fmla="*/ 43 w 153"/>
                <a:gd name="T7" fmla="*/ 142 h 168"/>
                <a:gd name="T8" fmla="*/ 68 w 153"/>
                <a:gd name="T9" fmla="*/ 142 h 168"/>
                <a:gd name="T10" fmla="*/ 89 w 153"/>
                <a:gd name="T11" fmla="*/ 124 h 168"/>
                <a:gd name="T12" fmla="*/ 78 w 153"/>
                <a:gd name="T13" fmla="*/ 0 h 168"/>
                <a:gd name="T14" fmla="*/ 105 w 153"/>
                <a:gd name="T15" fmla="*/ 7 h 168"/>
                <a:gd name="T16" fmla="*/ 120 w 153"/>
                <a:gd name="T17" fmla="*/ 28 h 168"/>
                <a:gd name="T18" fmla="*/ 122 w 153"/>
                <a:gd name="T19" fmla="*/ 126 h 168"/>
                <a:gd name="T20" fmla="*/ 122 w 153"/>
                <a:gd name="T21" fmla="*/ 137 h 168"/>
                <a:gd name="T22" fmla="*/ 126 w 153"/>
                <a:gd name="T23" fmla="*/ 142 h 168"/>
                <a:gd name="T24" fmla="*/ 131 w 153"/>
                <a:gd name="T25" fmla="*/ 143 h 168"/>
                <a:gd name="T26" fmla="*/ 139 w 153"/>
                <a:gd name="T27" fmla="*/ 141 h 168"/>
                <a:gd name="T28" fmla="*/ 153 w 153"/>
                <a:gd name="T29" fmla="*/ 156 h 168"/>
                <a:gd name="T30" fmla="*/ 128 w 153"/>
                <a:gd name="T31" fmla="*/ 168 h 168"/>
                <a:gd name="T32" fmla="*/ 108 w 153"/>
                <a:gd name="T33" fmla="*/ 166 h 168"/>
                <a:gd name="T34" fmla="*/ 95 w 153"/>
                <a:gd name="T35" fmla="*/ 156 h 168"/>
                <a:gd name="T36" fmla="*/ 80 w 153"/>
                <a:gd name="T37" fmla="*/ 157 h 168"/>
                <a:gd name="T38" fmla="*/ 47 w 153"/>
                <a:gd name="T39" fmla="*/ 168 h 168"/>
                <a:gd name="T40" fmla="*/ 18 w 153"/>
                <a:gd name="T41" fmla="*/ 161 h 168"/>
                <a:gd name="T42" fmla="*/ 1 w 153"/>
                <a:gd name="T43" fmla="*/ 138 h 168"/>
                <a:gd name="T44" fmla="*/ 3 w 153"/>
                <a:gd name="T45" fmla="*/ 105 h 168"/>
                <a:gd name="T46" fmla="*/ 24 w 153"/>
                <a:gd name="T47" fmla="*/ 82 h 168"/>
                <a:gd name="T48" fmla="*/ 64 w 153"/>
                <a:gd name="T49" fmla="*/ 69 h 168"/>
                <a:gd name="T50" fmla="*/ 89 w 153"/>
                <a:gd name="T51" fmla="*/ 61 h 168"/>
                <a:gd name="T52" fmla="*/ 89 w 153"/>
                <a:gd name="T53" fmla="*/ 53 h 168"/>
                <a:gd name="T54" fmla="*/ 88 w 153"/>
                <a:gd name="T55" fmla="*/ 39 h 168"/>
                <a:gd name="T56" fmla="*/ 78 w 153"/>
                <a:gd name="T57" fmla="*/ 27 h 168"/>
                <a:gd name="T58" fmla="*/ 61 w 153"/>
                <a:gd name="T59" fmla="*/ 27 h 168"/>
                <a:gd name="T60" fmla="*/ 39 w 153"/>
                <a:gd name="T61" fmla="*/ 38 h 168"/>
                <a:gd name="T62" fmla="*/ 9 w 153"/>
                <a:gd name="T63" fmla="*/ 30 h 168"/>
                <a:gd name="T64" fmla="*/ 45 w 153"/>
                <a:gd name="T65" fmla="*/ 7 h 168"/>
                <a:gd name="T66" fmla="*/ 78 w 153"/>
                <a:gd name="T6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168">
                  <a:moveTo>
                    <a:pt x="89" y="85"/>
                  </a:moveTo>
                  <a:lnTo>
                    <a:pt x="68" y="89"/>
                  </a:lnTo>
                  <a:lnTo>
                    <a:pt x="51" y="95"/>
                  </a:lnTo>
                  <a:lnTo>
                    <a:pt x="41" y="101"/>
                  </a:lnTo>
                  <a:lnTo>
                    <a:pt x="34" y="110"/>
                  </a:lnTo>
                  <a:lnTo>
                    <a:pt x="32" y="122"/>
                  </a:lnTo>
                  <a:lnTo>
                    <a:pt x="35" y="134"/>
                  </a:lnTo>
                  <a:lnTo>
                    <a:pt x="43" y="142"/>
                  </a:lnTo>
                  <a:lnTo>
                    <a:pt x="57" y="145"/>
                  </a:lnTo>
                  <a:lnTo>
                    <a:pt x="68" y="142"/>
                  </a:lnTo>
                  <a:lnTo>
                    <a:pt x="80" y="135"/>
                  </a:lnTo>
                  <a:lnTo>
                    <a:pt x="89" y="124"/>
                  </a:lnTo>
                  <a:lnTo>
                    <a:pt x="89" y="85"/>
                  </a:lnTo>
                  <a:close/>
                  <a:moveTo>
                    <a:pt x="78" y="0"/>
                  </a:moveTo>
                  <a:lnTo>
                    <a:pt x="93" y="1"/>
                  </a:lnTo>
                  <a:lnTo>
                    <a:pt x="105" y="7"/>
                  </a:lnTo>
                  <a:lnTo>
                    <a:pt x="115" y="16"/>
                  </a:lnTo>
                  <a:lnTo>
                    <a:pt x="120" y="28"/>
                  </a:lnTo>
                  <a:lnTo>
                    <a:pt x="123" y="43"/>
                  </a:lnTo>
                  <a:lnTo>
                    <a:pt x="122" y="126"/>
                  </a:lnTo>
                  <a:lnTo>
                    <a:pt x="122" y="131"/>
                  </a:lnTo>
                  <a:lnTo>
                    <a:pt x="122" y="137"/>
                  </a:lnTo>
                  <a:lnTo>
                    <a:pt x="123" y="139"/>
                  </a:lnTo>
                  <a:lnTo>
                    <a:pt x="126" y="142"/>
                  </a:lnTo>
                  <a:lnTo>
                    <a:pt x="128" y="143"/>
                  </a:lnTo>
                  <a:lnTo>
                    <a:pt x="131" y="143"/>
                  </a:lnTo>
                  <a:lnTo>
                    <a:pt x="135" y="143"/>
                  </a:lnTo>
                  <a:lnTo>
                    <a:pt x="139" y="141"/>
                  </a:lnTo>
                  <a:lnTo>
                    <a:pt x="145" y="139"/>
                  </a:lnTo>
                  <a:lnTo>
                    <a:pt x="153" y="156"/>
                  </a:lnTo>
                  <a:lnTo>
                    <a:pt x="139" y="164"/>
                  </a:lnTo>
                  <a:lnTo>
                    <a:pt x="128" y="168"/>
                  </a:lnTo>
                  <a:lnTo>
                    <a:pt x="118" y="168"/>
                  </a:lnTo>
                  <a:lnTo>
                    <a:pt x="108" y="166"/>
                  </a:lnTo>
                  <a:lnTo>
                    <a:pt x="100" y="162"/>
                  </a:lnTo>
                  <a:lnTo>
                    <a:pt x="95" y="156"/>
                  </a:lnTo>
                  <a:lnTo>
                    <a:pt x="92" y="145"/>
                  </a:lnTo>
                  <a:lnTo>
                    <a:pt x="80" y="157"/>
                  </a:lnTo>
                  <a:lnTo>
                    <a:pt x="64" y="165"/>
                  </a:lnTo>
                  <a:lnTo>
                    <a:pt x="47" y="168"/>
                  </a:lnTo>
                  <a:lnTo>
                    <a:pt x="31" y="166"/>
                  </a:lnTo>
                  <a:lnTo>
                    <a:pt x="18" y="161"/>
                  </a:lnTo>
                  <a:lnTo>
                    <a:pt x="8" y="151"/>
                  </a:lnTo>
                  <a:lnTo>
                    <a:pt x="1" y="138"/>
                  </a:lnTo>
                  <a:lnTo>
                    <a:pt x="0" y="122"/>
                  </a:lnTo>
                  <a:lnTo>
                    <a:pt x="3" y="105"/>
                  </a:lnTo>
                  <a:lnTo>
                    <a:pt x="11" y="92"/>
                  </a:lnTo>
                  <a:lnTo>
                    <a:pt x="24" y="82"/>
                  </a:lnTo>
                  <a:lnTo>
                    <a:pt x="42" y="74"/>
                  </a:lnTo>
                  <a:lnTo>
                    <a:pt x="64" y="69"/>
                  </a:lnTo>
                  <a:lnTo>
                    <a:pt x="89" y="63"/>
                  </a:lnTo>
                  <a:lnTo>
                    <a:pt x="89" y="61"/>
                  </a:lnTo>
                  <a:lnTo>
                    <a:pt x="89" y="58"/>
                  </a:lnTo>
                  <a:lnTo>
                    <a:pt x="89" y="53"/>
                  </a:lnTo>
                  <a:lnTo>
                    <a:pt x="89" y="50"/>
                  </a:lnTo>
                  <a:lnTo>
                    <a:pt x="88" y="39"/>
                  </a:lnTo>
                  <a:lnTo>
                    <a:pt x="84" y="31"/>
                  </a:lnTo>
                  <a:lnTo>
                    <a:pt x="78" y="27"/>
                  </a:lnTo>
                  <a:lnTo>
                    <a:pt x="69" y="27"/>
                  </a:lnTo>
                  <a:lnTo>
                    <a:pt x="61" y="27"/>
                  </a:lnTo>
                  <a:lnTo>
                    <a:pt x="51" y="31"/>
                  </a:lnTo>
                  <a:lnTo>
                    <a:pt x="39" y="38"/>
                  </a:lnTo>
                  <a:lnTo>
                    <a:pt x="26" y="49"/>
                  </a:lnTo>
                  <a:lnTo>
                    <a:pt x="9" y="30"/>
                  </a:lnTo>
                  <a:lnTo>
                    <a:pt x="26" y="16"/>
                  </a:lnTo>
                  <a:lnTo>
                    <a:pt x="45" y="7"/>
                  </a:lnTo>
                  <a:lnTo>
                    <a:pt x="62" y="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1904551" y="3696136"/>
              <a:ext cx="106363" cy="130175"/>
            </a:xfrm>
            <a:custGeom>
              <a:avLst/>
              <a:gdLst>
                <a:gd name="T0" fmla="*/ 2 w 134"/>
                <a:gd name="T1" fmla="*/ 0 h 164"/>
                <a:gd name="T2" fmla="*/ 35 w 134"/>
                <a:gd name="T3" fmla="*/ 0 h 164"/>
                <a:gd name="T4" fmla="*/ 34 w 134"/>
                <a:gd name="T5" fmla="*/ 110 h 164"/>
                <a:gd name="T6" fmla="*/ 35 w 134"/>
                <a:gd name="T7" fmla="*/ 120 h 164"/>
                <a:gd name="T8" fmla="*/ 41 w 134"/>
                <a:gd name="T9" fmla="*/ 129 h 164"/>
                <a:gd name="T10" fmla="*/ 49 w 134"/>
                <a:gd name="T11" fmla="*/ 133 h 164"/>
                <a:gd name="T12" fmla="*/ 60 w 134"/>
                <a:gd name="T13" fmla="*/ 135 h 164"/>
                <a:gd name="T14" fmla="*/ 73 w 134"/>
                <a:gd name="T15" fmla="*/ 131 h 164"/>
                <a:gd name="T16" fmla="*/ 87 w 134"/>
                <a:gd name="T17" fmla="*/ 123 h 164"/>
                <a:gd name="T18" fmla="*/ 100 w 134"/>
                <a:gd name="T19" fmla="*/ 110 h 164"/>
                <a:gd name="T20" fmla="*/ 100 w 134"/>
                <a:gd name="T21" fmla="*/ 0 h 164"/>
                <a:gd name="T22" fmla="*/ 134 w 134"/>
                <a:gd name="T23" fmla="*/ 0 h 164"/>
                <a:gd name="T24" fmla="*/ 133 w 134"/>
                <a:gd name="T25" fmla="*/ 161 h 164"/>
                <a:gd name="T26" fmla="*/ 102 w 134"/>
                <a:gd name="T27" fmla="*/ 161 h 164"/>
                <a:gd name="T28" fmla="*/ 102 w 134"/>
                <a:gd name="T29" fmla="*/ 150 h 164"/>
                <a:gd name="T30" fmla="*/ 102 w 134"/>
                <a:gd name="T31" fmla="*/ 141 h 164"/>
                <a:gd name="T32" fmla="*/ 103 w 134"/>
                <a:gd name="T33" fmla="*/ 135 h 164"/>
                <a:gd name="T34" fmla="*/ 91 w 134"/>
                <a:gd name="T35" fmla="*/ 147 h 164"/>
                <a:gd name="T36" fmla="*/ 77 w 134"/>
                <a:gd name="T37" fmla="*/ 156 h 164"/>
                <a:gd name="T38" fmla="*/ 64 w 134"/>
                <a:gd name="T39" fmla="*/ 162 h 164"/>
                <a:gd name="T40" fmla="*/ 48 w 134"/>
                <a:gd name="T41" fmla="*/ 164 h 164"/>
                <a:gd name="T42" fmla="*/ 29 w 134"/>
                <a:gd name="T43" fmla="*/ 162 h 164"/>
                <a:gd name="T44" fmla="*/ 15 w 134"/>
                <a:gd name="T45" fmla="*/ 156 h 164"/>
                <a:gd name="T46" fmla="*/ 7 w 134"/>
                <a:gd name="T47" fmla="*/ 145 h 164"/>
                <a:gd name="T48" fmla="*/ 2 w 134"/>
                <a:gd name="T49" fmla="*/ 131 h 164"/>
                <a:gd name="T50" fmla="*/ 0 w 134"/>
                <a:gd name="T51" fmla="*/ 116 h 164"/>
                <a:gd name="T52" fmla="*/ 2 w 134"/>
                <a:gd name="T5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164">
                  <a:moveTo>
                    <a:pt x="2" y="0"/>
                  </a:moveTo>
                  <a:lnTo>
                    <a:pt x="35" y="0"/>
                  </a:lnTo>
                  <a:lnTo>
                    <a:pt x="34" y="110"/>
                  </a:lnTo>
                  <a:lnTo>
                    <a:pt x="35" y="120"/>
                  </a:lnTo>
                  <a:lnTo>
                    <a:pt x="41" y="129"/>
                  </a:lnTo>
                  <a:lnTo>
                    <a:pt x="49" y="133"/>
                  </a:lnTo>
                  <a:lnTo>
                    <a:pt x="60" y="135"/>
                  </a:lnTo>
                  <a:lnTo>
                    <a:pt x="73" y="131"/>
                  </a:lnTo>
                  <a:lnTo>
                    <a:pt x="87" y="123"/>
                  </a:lnTo>
                  <a:lnTo>
                    <a:pt x="100" y="110"/>
                  </a:lnTo>
                  <a:lnTo>
                    <a:pt x="100" y="0"/>
                  </a:lnTo>
                  <a:lnTo>
                    <a:pt x="134" y="0"/>
                  </a:lnTo>
                  <a:lnTo>
                    <a:pt x="133" y="161"/>
                  </a:lnTo>
                  <a:lnTo>
                    <a:pt x="102" y="161"/>
                  </a:lnTo>
                  <a:lnTo>
                    <a:pt x="102" y="150"/>
                  </a:lnTo>
                  <a:lnTo>
                    <a:pt x="102" y="141"/>
                  </a:lnTo>
                  <a:lnTo>
                    <a:pt x="103" y="135"/>
                  </a:lnTo>
                  <a:lnTo>
                    <a:pt x="91" y="147"/>
                  </a:lnTo>
                  <a:lnTo>
                    <a:pt x="77" y="156"/>
                  </a:lnTo>
                  <a:lnTo>
                    <a:pt x="64" y="162"/>
                  </a:lnTo>
                  <a:lnTo>
                    <a:pt x="48" y="164"/>
                  </a:lnTo>
                  <a:lnTo>
                    <a:pt x="29" y="162"/>
                  </a:lnTo>
                  <a:lnTo>
                    <a:pt x="15" y="156"/>
                  </a:lnTo>
                  <a:lnTo>
                    <a:pt x="7" y="145"/>
                  </a:lnTo>
                  <a:lnTo>
                    <a:pt x="2" y="131"/>
                  </a:lnTo>
                  <a:lnTo>
                    <a:pt x="0" y="1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2044251" y="3692961"/>
              <a:ext cx="88900" cy="133350"/>
            </a:xfrm>
            <a:custGeom>
              <a:avLst/>
              <a:gdLst>
                <a:gd name="T0" fmla="*/ 62 w 114"/>
                <a:gd name="T1" fmla="*/ 0 h 168"/>
                <a:gd name="T2" fmla="*/ 81 w 114"/>
                <a:gd name="T3" fmla="*/ 1 h 168"/>
                <a:gd name="T4" fmla="*/ 99 w 114"/>
                <a:gd name="T5" fmla="*/ 5 h 168"/>
                <a:gd name="T6" fmla="*/ 114 w 114"/>
                <a:gd name="T7" fmla="*/ 13 h 168"/>
                <a:gd name="T8" fmla="*/ 101 w 114"/>
                <a:gd name="T9" fmla="*/ 34 h 168"/>
                <a:gd name="T10" fmla="*/ 84 w 114"/>
                <a:gd name="T11" fmla="*/ 27 h 168"/>
                <a:gd name="T12" fmla="*/ 66 w 114"/>
                <a:gd name="T13" fmla="*/ 24 h 168"/>
                <a:gd name="T14" fmla="*/ 56 w 114"/>
                <a:gd name="T15" fmla="*/ 26 h 168"/>
                <a:gd name="T16" fmla="*/ 46 w 114"/>
                <a:gd name="T17" fmla="*/ 28 h 168"/>
                <a:gd name="T18" fmla="*/ 39 w 114"/>
                <a:gd name="T19" fmla="*/ 35 h 168"/>
                <a:gd name="T20" fmla="*/ 37 w 114"/>
                <a:gd name="T21" fmla="*/ 45 h 168"/>
                <a:gd name="T22" fmla="*/ 38 w 114"/>
                <a:gd name="T23" fmla="*/ 53 h 168"/>
                <a:gd name="T24" fmla="*/ 45 w 114"/>
                <a:gd name="T25" fmla="*/ 59 h 168"/>
                <a:gd name="T26" fmla="*/ 53 w 114"/>
                <a:gd name="T27" fmla="*/ 65 h 168"/>
                <a:gd name="T28" fmla="*/ 64 w 114"/>
                <a:gd name="T29" fmla="*/ 69 h 168"/>
                <a:gd name="T30" fmla="*/ 74 w 114"/>
                <a:gd name="T31" fmla="*/ 73 h 168"/>
                <a:gd name="T32" fmla="*/ 85 w 114"/>
                <a:gd name="T33" fmla="*/ 77 h 168"/>
                <a:gd name="T34" fmla="*/ 96 w 114"/>
                <a:gd name="T35" fmla="*/ 84 h 168"/>
                <a:gd name="T36" fmla="*/ 106 w 114"/>
                <a:gd name="T37" fmla="*/ 92 h 168"/>
                <a:gd name="T38" fmla="*/ 111 w 114"/>
                <a:gd name="T39" fmla="*/ 104 h 168"/>
                <a:gd name="T40" fmla="*/ 112 w 114"/>
                <a:gd name="T41" fmla="*/ 119 h 168"/>
                <a:gd name="T42" fmla="*/ 111 w 114"/>
                <a:gd name="T43" fmla="*/ 134 h 168"/>
                <a:gd name="T44" fmla="*/ 103 w 114"/>
                <a:gd name="T45" fmla="*/ 146 h 168"/>
                <a:gd name="T46" fmla="*/ 93 w 114"/>
                <a:gd name="T47" fmla="*/ 156 h 168"/>
                <a:gd name="T48" fmla="*/ 81 w 114"/>
                <a:gd name="T49" fmla="*/ 162 h 168"/>
                <a:gd name="T50" fmla="*/ 66 w 114"/>
                <a:gd name="T51" fmla="*/ 166 h 168"/>
                <a:gd name="T52" fmla="*/ 53 w 114"/>
                <a:gd name="T53" fmla="*/ 168 h 168"/>
                <a:gd name="T54" fmla="*/ 34 w 114"/>
                <a:gd name="T55" fmla="*/ 168 h 168"/>
                <a:gd name="T56" fmla="*/ 16 w 114"/>
                <a:gd name="T57" fmla="*/ 162 h 168"/>
                <a:gd name="T58" fmla="*/ 0 w 114"/>
                <a:gd name="T59" fmla="*/ 156 h 168"/>
                <a:gd name="T60" fmla="*/ 12 w 114"/>
                <a:gd name="T61" fmla="*/ 134 h 168"/>
                <a:gd name="T62" fmla="*/ 30 w 114"/>
                <a:gd name="T63" fmla="*/ 142 h 168"/>
                <a:gd name="T64" fmla="*/ 49 w 114"/>
                <a:gd name="T65" fmla="*/ 145 h 168"/>
                <a:gd name="T66" fmla="*/ 60 w 114"/>
                <a:gd name="T67" fmla="*/ 143 h 168"/>
                <a:gd name="T68" fmla="*/ 69 w 114"/>
                <a:gd name="T69" fmla="*/ 139 h 168"/>
                <a:gd name="T70" fmla="*/ 76 w 114"/>
                <a:gd name="T71" fmla="*/ 131 h 168"/>
                <a:gd name="T72" fmla="*/ 78 w 114"/>
                <a:gd name="T73" fmla="*/ 122 h 168"/>
                <a:gd name="T74" fmla="*/ 76 w 114"/>
                <a:gd name="T75" fmla="*/ 114 h 168"/>
                <a:gd name="T76" fmla="*/ 70 w 114"/>
                <a:gd name="T77" fmla="*/ 107 h 168"/>
                <a:gd name="T78" fmla="*/ 62 w 114"/>
                <a:gd name="T79" fmla="*/ 101 h 168"/>
                <a:gd name="T80" fmla="*/ 51 w 114"/>
                <a:gd name="T81" fmla="*/ 97 h 168"/>
                <a:gd name="T82" fmla="*/ 41 w 114"/>
                <a:gd name="T83" fmla="*/ 93 h 168"/>
                <a:gd name="T84" fmla="*/ 28 w 114"/>
                <a:gd name="T85" fmla="*/ 89 h 168"/>
                <a:gd name="T86" fmla="*/ 19 w 114"/>
                <a:gd name="T87" fmla="*/ 82 h 168"/>
                <a:gd name="T88" fmla="*/ 10 w 114"/>
                <a:gd name="T89" fmla="*/ 74 h 168"/>
                <a:gd name="T90" fmla="*/ 4 w 114"/>
                <a:gd name="T91" fmla="*/ 62 h 168"/>
                <a:gd name="T92" fmla="*/ 1 w 114"/>
                <a:gd name="T93" fmla="*/ 47 h 168"/>
                <a:gd name="T94" fmla="*/ 4 w 114"/>
                <a:gd name="T95" fmla="*/ 34 h 168"/>
                <a:gd name="T96" fmla="*/ 11 w 114"/>
                <a:gd name="T97" fmla="*/ 22 h 168"/>
                <a:gd name="T98" fmla="*/ 20 w 114"/>
                <a:gd name="T99" fmla="*/ 12 h 168"/>
                <a:gd name="T100" fmla="*/ 33 w 114"/>
                <a:gd name="T101" fmla="*/ 5 h 168"/>
                <a:gd name="T102" fmla="*/ 47 w 114"/>
                <a:gd name="T103" fmla="*/ 1 h 168"/>
                <a:gd name="T104" fmla="*/ 62 w 114"/>
                <a:gd name="T10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" h="168">
                  <a:moveTo>
                    <a:pt x="62" y="0"/>
                  </a:moveTo>
                  <a:lnTo>
                    <a:pt x="81" y="1"/>
                  </a:lnTo>
                  <a:lnTo>
                    <a:pt x="99" y="5"/>
                  </a:lnTo>
                  <a:lnTo>
                    <a:pt x="114" y="13"/>
                  </a:lnTo>
                  <a:lnTo>
                    <a:pt x="101" y="34"/>
                  </a:lnTo>
                  <a:lnTo>
                    <a:pt x="84" y="27"/>
                  </a:lnTo>
                  <a:lnTo>
                    <a:pt x="66" y="24"/>
                  </a:lnTo>
                  <a:lnTo>
                    <a:pt x="56" y="26"/>
                  </a:lnTo>
                  <a:lnTo>
                    <a:pt x="46" y="28"/>
                  </a:lnTo>
                  <a:lnTo>
                    <a:pt x="39" y="35"/>
                  </a:lnTo>
                  <a:lnTo>
                    <a:pt x="37" y="45"/>
                  </a:lnTo>
                  <a:lnTo>
                    <a:pt x="38" y="53"/>
                  </a:lnTo>
                  <a:lnTo>
                    <a:pt x="45" y="59"/>
                  </a:lnTo>
                  <a:lnTo>
                    <a:pt x="53" y="65"/>
                  </a:lnTo>
                  <a:lnTo>
                    <a:pt x="64" y="69"/>
                  </a:lnTo>
                  <a:lnTo>
                    <a:pt x="74" y="73"/>
                  </a:lnTo>
                  <a:lnTo>
                    <a:pt x="85" y="77"/>
                  </a:lnTo>
                  <a:lnTo>
                    <a:pt x="96" y="84"/>
                  </a:lnTo>
                  <a:lnTo>
                    <a:pt x="106" y="92"/>
                  </a:lnTo>
                  <a:lnTo>
                    <a:pt x="111" y="104"/>
                  </a:lnTo>
                  <a:lnTo>
                    <a:pt x="112" y="119"/>
                  </a:lnTo>
                  <a:lnTo>
                    <a:pt x="111" y="134"/>
                  </a:lnTo>
                  <a:lnTo>
                    <a:pt x="103" y="146"/>
                  </a:lnTo>
                  <a:lnTo>
                    <a:pt x="93" y="156"/>
                  </a:lnTo>
                  <a:lnTo>
                    <a:pt x="81" y="162"/>
                  </a:lnTo>
                  <a:lnTo>
                    <a:pt x="66" y="166"/>
                  </a:lnTo>
                  <a:lnTo>
                    <a:pt x="53" y="168"/>
                  </a:lnTo>
                  <a:lnTo>
                    <a:pt x="34" y="168"/>
                  </a:lnTo>
                  <a:lnTo>
                    <a:pt x="16" y="162"/>
                  </a:lnTo>
                  <a:lnTo>
                    <a:pt x="0" y="156"/>
                  </a:lnTo>
                  <a:lnTo>
                    <a:pt x="12" y="134"/>
                  </a:lnTo>
                  <a:lnTo>
                    <a:pt x="30" y="142"/>
                  </a:lnTo>
                  <a:lnTo>
                    <a:pt x="49" y="145"/>
                  </a:lnTo>
                  <a:lnTo>
                    <a:pt x="60" y="143"/>
                  </a:lnTo>
                  <a:lnTo>
                    <a:pt x="69" y="139"/>
                  </a:lnTo>
                  <a:lnTo>
                    <a:pt x="76" y="131"/>
                  </a:lnTo>
                  <a:lnTo>
                    <a:pt x="78" y="122"/>
                  </a:lnTo>
                  <a:lnTo>
                    <a:pt x="76" y="114"/>
                  </a:lnTo>
                  <a:lnTo>
                    <a:pt x="70" y="107"/>
                  </a:lnTo>
                  <a:lnTo>
                    <a:pt x="62" y="101"/>
                  </a:lnTo>
                  <a:lnTo>
                    <a:pt x="51" y="97"/>
                  </a:lnTo>
                  <a:lnTo>
                    <a:pt x="41" y="93"/>
                  </a:lnTo>
                  <a:lnTo>
                    <a:pt x="28" y="89"/>
                  </a:lnTo>
                  <a:lnTo>
                    <a:pt x="19" y="82"/>
                  </a:lnTo>
                  <a:lnTo>
                    <a:pt x="10" y="74"/>
                  </a:lnTo>
                  <a:lnTo>
                    <a:pt x="4" y="62"/>
                  </a:lnTo>
                  <a:lnTo>
                    <a:pt x="1" y="47"/>
                  </a:lnTo>
                  <a:lnTo>
                    <a:pt x="4" y="34"/>
                  </a:lnTo>
                  <a:lnTo>
                    <a:pt x="11" y="22"/>
                  </a:lnTo>
                  <a:lnTo>
                    <a:pt x="20" y="12"/>
                  </a:lnTo>
                  <a:lnTo>
                    <a:pt x="33" y="5"/>
                  </a:lnTo>
                  <a:lnTo>
                    <a:pt x="47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161726" y="3746936"/>
              <a:ext cx="73025" cy="2063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2272851" y="3646924"/>
              <a:ext cx="139700" cy="179388"/>
            </a:xfrm>
            <a:custGeom>
              <a:avLst/>
              <a:gdLst>
                <a:gd name="T0" fmla="*/ 1 w 175"/>
                <a:gd name="T1" fmla="*/ 0 h 225"/>
                <a:gd name="T2" fmla="*/ 35 w 175"/>
                <a:gd name="T3" fmla="*/ 0 h 225"/>
                <a:gd name="T4" fmla="*/ 33 w 175"/>
                <a:gd name="T5" fmla="*/ 143 h 225"/>
                <a:gd name="T6" fmla="*/ 36 w 175"/>
                <a:gd name="T7" fmla="*/ 162 h 225"/>
                <a:gd name="T8" fmla="*/ 41 w 175"/>
                <a:gd name="T9" fmla="*/ 177 h 225"/>
                <a:gd name="T10" fmla="*/ 52 w 175"/>
                <a:gd name="T11" fmla="*/ 188 h 225"/>
                <a:gd name="T12" fmla="*/ 67 w 175"/>
                <a:gd name="T13" fmla="*/ 195 h 225"/>
                <a:gd name="T14" fmla="*/ 86 w 175"/>
                <a:gd name="T15" fmla="*/ 198 h 225"/>
                <a:gd name="T16" fmla="*/ 106 w 175"/>
                <a:gd name="T17" fmla="*/ 195 h 225"/>
                <a:gd name="T18" fmla="*/ 121 w 175"/>
                <a:gd name="T19" fmla="*/ 187 h 225"/>
                <a:gd name="T20" fmla="*/ 132 w 175"/>
                <a:gd name="T21" fmla="*/ 175 h 225"/>
                <a:gd name="T22" fmla="*/ 140 w 175"/>
                <a:gd name="T23" fmla="*/ 158 h 225"/>
                <a:gd name="T24" fmla="*/ 142 w 175"/>
                <a:gd name="T25" fmla="*/ 139 h 225"/>
                <a:gd name="T26" fmla="*/ 144 w 175"/>
                <a:gd name="T27" fmla="*/ 0 h 225"/>
                <a:gd name="T28" fmla="*/ 175 w 175"/>
                <a:gd name="T29" fmla="*/ 0 h 225"/>
                <a:gd name="T30" fmla="*/ 174 w 175"/>
                <a:gd name="T31" fmla="*/ 141 h 225"/>
                <a:gd name="T32" fmla="*/ 171 w 175"/>
                <a:gd name="T33" fmla="*/ 167 h 225"/>
                <a:gd name="T34" fmla="*/ 163 w 175"/>
                <a:gd name="T35" fmla="*/ 188 h 225"/>
                <a:gd name="T36" fmla="*/ 150 w 175"/>
                <a:gd name="T37" fmla="*/ 204 h 225"/>
                <a:gd name="T38" fmla="*/ 132 w 175"/>
                <a:gd name="T39" fmla="*/ 215 h 225"/>
                <a:gd name="T40" fmla="*/ 110 w 175"/>
                <a:gd name="T41" fmla="*/ 223 h 225"/>
                <a:gd name="T42" fmla="*/ 85 w 175"/>
                <a:gd name="T43" fmla="*/ 225 h 225"/>
                <a:gd name="T44" fmla="*/ 59 w 175"/>
                <a:gd name="T45" fmla="*/ 223 h 225"/>
                <a:gd name="T46" fmla="*/ 37 w 175"/>
                <a:gd name="T47" fmla="*/ 215 h 225"/>
                <a:gd name="T48" fmla="*/ 21 w 175"/>
                <a:gd name="T49" fmla="*/ 204 h 225"/>
                <a:gd name="T50" fmla="*/ 9 w 175"/>
                <a:gd name="T51" fmla="*/ 187 h 225"/>
                <a:gd name="T52" fmla="*/ 2 w 175"/>
                <a:gd name="T53" fmla="*/ 167 h 225"/>
                <a:gd name="T54" fmla="*/ 0 w 175"/>
                <a:gd name="T55" fmla="*/ 139 h 225"/>
                <a:gd name="T56" fmla="*/ 1 w 175"/>
                <a:gd name="T5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5" h="225">
                  <a:moveTo>
                    <a:pt x="1" y="0"/>
                  </a:moveTo>
                  <a:lnTo>
                    <a:pt x="35" y="0"/>
                  </a:lnTo>
                  <a:lnTo>
                    <a:pt x="33" y="143"/>
                  </a:lnTo>
                  <a:lnTo>
                    <a:pt x="36" y="162"/>
                  </a:lnTo>
                  <a:lnTo>
                    <a:pt x="41" y="177"/>
                  </a:lnTo>
                  <a:lnTo>
                    <a:pt x="52" y="188"/>
                  </a:lnTo>
                  <a:lnTo>
                    <a:pt x="67" y="195"/>
                  </a:lnTo>
                  <a:lnTo>
                    <a:pt x="86" y="198"/>
                  </a:lnTo>
                  <a:lnTo>
                    <a:pt x="106" y="195"/>
                  </a:lnTo>
                  <a:lnTo>
                    <a:pt x="121" y="187"/>
                  </a:lnTo>
                  <a:lnTo>
                    <a:pt x="132" y="175"/>
                  </a:lnTo>
                  <a:lnTo>
                    <a:pt x="140" y="158"/>
                  </a:lnTo>
                  <a:lnTo>
                    <a:pt x="142" y="139"/>
                  </a:lnTo>
                  <a:lnTo>
                    <a:pt x="144" y="0"/>
                  </a:lnTo>
                  <a:lnTo>
                    <a:pt x="175" y="0"/>
                  </a:lnTo>
                  <a:lnTo>
                    <a:pt x="174" y="141"/>
                  </a:lnTo>
                  <a:lnTo>
                    <a:pt x="171" y="167"/>
                  </a:lnTo>
                  <a:lnTo>
                    <a:pt x="163" y="188"/>
                  </a:lnTo>
                  <a:lnTo>
                    <a:pt x="150" y="204"/>
                  </a:lnTo>
                  <a:lnTo>
                    <a:pt x="132" y="215"/>
                  </a:lnTo>
                  <a:lnTo>
                    <a:pt x="110" y="223"/>
                  </a:lnTo>
                  <a:lnTo>
                    <a:pt x="85" y="225"/>
                  </a:lnTo>
                  <a:lnTo>
                    <a:pt x="59" y="223"/>
                  </a:lnTo>
                  <a:lnTo>
                    <a:pt x="37" y="215"/>
                  </a:lnTo>
                  <a:lnTo>
                    <a:pt x="21" y="204"/>
                  </a:lnTo>
                  <a:lnTo>
                    <a:pt x="9" y="187"/>
                  </a:lnTo>
                  <a:lnTo>
                    <a:pt x="2" y="167"/>
                  </a:lnTo>
                  <a:lnTo>
                    <a:pt x="0" y="1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2458589" y="3692961"/>
              <a:ext cx="106363" cy="131763"/>
            </a:xfrm>
            <a:custGeom>
              <a:avLst/>
              <a:gdLst>
                <a:gd name="T0" fmla="*/ 86 w 133"/>
                <a:gd name="T1" fmla="*/ 0 h 165"/>
                <a:gd name="T2" fmla="*/ 105 w 133"/>
                <a:gd name="T3" fmla="*/ 3 h 165"/>
                <a:gd name="T4" fmla="*/ 119 w 133"/>
                <a:gd name="T5" fmla="*/ 9 h 165"/>
                <a:gd name="T6" fmla="*/ 128 w 133"/>
                <a:gd name="T7" fmla="*/ 20 h 165"/>
                <a:gd name="T8" fmla="*/ 132 w 133"/>
                <a:gd name="T9" fmla="*/ 32 h 165"/>
                <a:gd name="T10" fmla="*/ 133 w 133"/>
                <a:gd name="T11" fmla="*/ 49 h 165"/>
                <a:gd name="T12" fmla="*/ 132 w 133"/>
                <a:gd name="T13" fmla="*/ 165 h 165"/>
                <a:gd name="T14" fmla="*/ 100 w 133"/>
                <a:gd name="T15" fmla="*/ 165 h 165"/>
                <a:gd name="T16" fmla="*/ 101 w 133"/>
                <a:gd name="T17" fmla="*/ 55 h 165"/>
                <a:gd name="T18" fmla="*/ 98 w 133"/>
                <a:gd name="T19" fmla="*/ 43 h 165"/>
                <a:gd name="T20" fmla="*/ 94 w 133"/>
                <a:gd name="T21" fmla="*/ 35 h 165"/>
                <a:gd name="T22" fmla="*/ 86 w 133"/>
                <a:gd name="T23" fmla="*/ 31 h 165"/>
                <a:gd name="T24" fmla="*/ 75 w 133"/>
                <a:gd name="T25" fmla="*/ 30 h 165"/>
                <a:gd name="T26" fmla="*/ 60 w 133"/>
                <a:gd name="T27" fmla="*/ 32 h 165"/>
                <a:gd name="T28" fmla="*/ 47 w 133"/>
                <a:gd name="T29" fmla="*/ 42 h 165"/>
                <a:gd name="T30" fmla="*/ 35 w 133"/>
                <a:gd name="T31" fmla="*/ 55 h 165"/>
                <a:gd name="T32" fmla="*/ 33 w 133"/>
                <a:gd name="T33" fmla="*/ 165 h 165"/>
                <a:gd name="T34" fmla="*/ 0 w 133"/>
                <a:gd name="T35" fmla="*/ 165 h 165"/>
                <a:gd name="T36" fmla="*/ 1 w 133"/>
                <a:gd name="T37" fmla="*/ 4 h 165"/>
                <a:gd name="T38" fmla="*/ 33 w 133"/>
                <a:gd name="T39" fmla="*/ 4 h 165"/>
                <a:gd name="T40" fmla="*/ 32 w 133"/>
                <a:gd name="T41" fmla="*/ 19 h 165"/>
                <a:gd name="T42" fmla="*/ 32 w 133"/>
                <a:gd name="T43" fmla="*/ 28 h 165"/>
                <a:gd name="T44" fmla="*/ 44 w 133"/>
                <a:gd name="T45" fmla="*/ 17 h 165"/>
                <a:gd name="T46" fmla="*/ 56 w 133"/>
                <a:gd name="T47" fmla="*/ 8 h 165"/>
                <a:gd name="T48" fmla="*/ 71 w 133"/>
                <a:gd name="T49" fmla="*/ 3 h 165"/>
                <a:gd name="T50" fmla="*/ 86 w 133"/>
                <a:gd name="T5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165">
                  <a:moveTo>
                    <a:pt x="86" y="0"/>
                  </a:moveTo>
                  <a:lnTo>
                    <a:pt x="105" y="3"/>
                  </a:lnTo>
                  <a:lnTo>
                    <a:pt x="119" y="9"/>
                  </a:lnTo>
                  <a:lnTo>
                    <a:pt x="128" y="20"/>
                  </a:lnTo>
                  <a:lnTo>
                    <a:pt x="132" y="32"/>
                  </a:lnTo>
                  <a:lnTo>
                    <a:pt x="133" y="49"/>
                  </a:lnTo>
                  <a:lnTo>
                    <a:pt x="132" y="165"/>
                  </a:lnTo>
                  <a:lnTo>
                    <a:pt x="100" y="165"/>
                  </a:lnTo>
                  <a:lnTo>
                    <a:pt x="101" y="55"/>
                  </a:lnTo>
                  <a:lnTo>
                    <a:pt x="98" y="43"/>
                  </a:lnTo>
                  <a:lnTo>
                    <a:pt x="94" y="35"/>
                  </a:lnTo>
                  <a:lnTo>
                    <a:pt x="86" y="31"/>
                  </a:lnTo>
                  <a:lnTo>
                    <a:pt x="75" y="30"/>
                  </a:lnTo>
                  <a:lnTo>
                    <a:pt x="60" y="32"/>
                  </a:lnTo>
                  <a:lnTo>
                    <a:pt x="47" y="42"/>
                  </a:lnTo>
                  <a:lnTo>
                    <a:pt x="35" y="55"/>
                  </a:lnTo>
                  <a:lnTo>
                    <a:pt x="33" y="165"/>
                  </a:lnTo>
                  <a:lnTo>
                    <a:pt x="0" y="165"/>
                  </a:lnTo>
                  <a:lnTo>
                    <a:pt x="1" y="4"/>
                  </a:lnTo>
                  <a:lnTo>
                    <a:pt x="33" y="4"/>
                  </a:lnTo>
                  <a:lnTo>
                    <a:pt x="32" y="19"/>
                  </a:lnTo>
                  <a:lnTo>
                    <a:pt x="32" y="28"/>
                  </a:lnTo>
                  <a:lnTo>
                    <a:pt x="44" y="17"/>
                  </a:lnTo>
                  <a:lnTo>
                    <a:pt x="56" y="8"/>
                  </a:lnTo>
                  <a:lnTo>
                    <a:pt x="71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2607814" y="3646924"/>
              <a:ext cx="28575" cy="177800"/>
            </a:xfrm>
            <a:custGeom>
              <a:avLst/>
              <a:gdLst>
                <a:gd name="T0" fmla="*/ 1 w 35"/>
                <a:gd name="T1" fmla="*/ 62 h 223"/>
                <a:gd name="T2" fmla="*/ 33 w 35"/>
                <a:gd name="T3" fmla="*/ 62 h 223"/>
                <a:gd name="T4" fmla="*/ 32 w 35"/>
                <a:gd name="T5" fmla="*/ 223 h 223"/>
                <a:gd name="T6" fmla="*/ 0 w 35"/>
                <a:gd name="T7" fmla="*/ 223 h 223"/>
                <a:gd name="T8" fmla="*/ 1 w 35"/>
                <a:gd name="T9" fmla="*/ 62 h 223"/>
                <a:gd name="T10" fmla="*/ 0 w 35"/>
                <a:gd name="T11" fmla="*/ 0 h 223"/>
                <a:gd name="T12" fmla="*/ 35 w 35"/>
                <a:gd name="T13" fmla="*/ 0 h 223"/>
                <a:gd name="T14" fmla="*/ 35 w 35"/>
                <a:gd name="T15" fmla="*/ 33 h 223"/>
                <a:gd name="T16" fmla="*/ 0 w 35"/>
                <a:gd name="T17" fmla="*/ 33 h 223"/>
                <a:gd name="T18" fmla="*/ 0 w 35"/>
                <a:gd name="T1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23">
                  <a:moveTo>
                    <a:pt x="1" y="62"/>
                  </a:moveTo>
                  <a:lnTo>
                    <a:pt x="33" y="62"/>
                  </a:lnTo>
                  <a:lnTo>
                    <a:pt x="32" y="223"/>
                  </a:lnTo>
                  <a:lnTo>
                    <a:pt x="0" y="223"/>
                  </a:lnTo>
                  <a:lnTo>
                    <a:pt x="1" y="62"/>
                  </a:lnTo>
                  <a:close/>
                  <a:moveTo>
                    <a:pt x="0" y="0"/>
                  </a:moveTo>
                  <a:lnTo>
                    <a:pt x="35" y="0"/>
                  </a:lnTo>
                  <a:lnTo>
                    <a:pt x="3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2661789" y="3692961"/>
              <a:ext cx="122238" cy="131763"/>
            </a:xfrm>
            <a:custGeom>
              <a:avLst/>
              <a:gdLst>
                <a:gd name="T0" fmla="*/ 34 w 153"/>
                <a:gd name="T1" fmla="*/ 0 h 165"/>
                <a:gd name="T2" fmla="*/ 62 w 153"/>
                <a:gd name="T3" fmla="*/ 84 h 165"/>
                <a:gd name="T4" fmla="*/ 68 w 153"/>
                <a:gd name="T5" fmla="*/ 101 h 165"/>
                <a:gd name="T6" fmla="*/ 72 w 153"/>
                <a:gd name="T7" fmla="*/ 116 h 165"/>
                <a:gd name="T8" fmla="*/ 75 w 153"/>
                <a:gd name="T9" fmla="*/ 126 h 165"/>
                <a:gd name="T10" fmla="*/ 76 w 153"/>
                <a:gd name="T11" fmla="*/ 130 h 165"/>
                <a:gd name="T12" fmla="*/ 76 w 153"/>
                <a:gd name="T13" fmla="*/ 127 h 165"/>
                <a:gd name="T14" fmla="*/ 79 w 153"/>
                <a:gd name="T15" fmla="*/ 119 h 165"/>
                <a:gd name="T16" fmla="*/ 84 w 153"/>
                <a:gd name="T17" fmla="*/ 105 h 165"/>
                <a:gd name="T18" fmla="*/ 91 w 153"/>
                <a:gd name="T19" fmla="*/ 86 h 165"/>
                <a:gd name="T20" fmla="*/ 123 w 153"/>
                <a:gd name="T21" fmla="*/ 0 h 165"/>
                <a:gd name="T22" fmla="*/ 153 w 153"/>
                <a:gd name="T23" fmla="*/ 9 h 165"/>
                <a:gd name="T24" fmla="*/ 89 w 153"/>
                <a:gd name="T25" fmla="*/ 165 h 165"/>
                <a:gd name="T26" fmla="*/ 57 w 153"/>
                <a:gd name="T27" fmla="*/ 165 h 165"/>
                <a:gd name="T28" fmla="*/ 0 w 153"/>
                <a:gd name="T29" fmla="*/ 9 h 165"/>
                <a:gd name="T30" fmla="*/ 34 w 153"/>
                <a:gd name="T3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" h="165">
                  <a:moveTo>
                    <a:pt x="34" y="0"/>
                  </a:moveTo>
                  <a:lnTo>
                    <a:pt x="62" y="84"/>
                  </a:lnTo>
                  <a:lnTo>
                    <a:pt x="68" y="101"/>
                  </a:lnTo>
                  <a:lnTo>
                    <a:pt x="72" y="116"/>
                  </a:lnTo>
                  <a:lnTo>
                    <a:pt x="75" y="126"/>
                  </a:lnTo>
                  <a:lnTo>
                    <a:pt x="76" y="130"/>
                  </a:lnTo>
                  <a:lnTo>
                    <a:pt x="76" y="127"/>
                  </a:lnTo>
                  <a:lnTo>
                    <a:pt x="79" y="119"/>
                  </a:lnTo>
                  <a:lnTo>
                    <a:pt x="84" y="105"/>
                  </a:lnTo>
                  <a:lnTo>
                    <a:pt x="91" y="86"/>
                  </a:lnTo>
                  <a:lnTo>
                    <a:pt x="123" y="0"/>
                  </a:lnTo>
                  <a:lnTo>
                    <a:pt x="153" y="9"/>
                  </a:lnTo>
                  <a:lnTo>
                    <a:pt x="89" y="165"/>
                  </a:lnTo>
                  <a:lnTo>
                    <a:pt x="57" y="165"/>
                  </a:lnTo>
                  <a:lnTo>
                    <a:pt x="0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2799901" y="3692961"/>
              <a:ext cx="109538" cy="133350"/>
            </a:xfrm>
            <a:custGeom>
              <a:avLst/>
              <a:gdLst>
                <a:gd name="T0" fmla="*/ 74 w 138"/>
                <a:gd name="T1" fmla="*/ 23 h 168"/>
                <a:gd name="T2" fmla="*/ 59 w 138"/>
                <a:gd name="T3" fmla="*/ 27 h 168"/>
                <a:gd name="T4" fmla="*/ 48 w 138"/>
                <a:gd name="T5" fmla="*/ 36 h 168"/>
                <a:gd name="T6" fmla="*/ 40 w 138"/>
                <a:gd name="T7" fmla="*/ 49 h 168"/>
                <a:gd name="T8" fmla="*/ 36 w 138"/>
                <a:gd name="T9" fmla="*/ 63 h 168"/>
                <a:gd name="T10" fmla="*/ 107 w 138"/>
                <a:gd name="T11" fmla="*/ 62 h 168"/>
                <a:gd name="T12" fmla="*/ 105 w 138"/>
                <a:gd name="T13" fmla="*/ 51 h 168"/>
                <a:gd name="T14" fmla="*/ 103 w 138"/>
                <a:gd name="T15" fmla="*/ 40 h 168"/>
                <a:gd name="T16" fmla="*/ 96 w 138"/>
                <a:gd name="T17" fmla="*/ 31 h 168"/>
                <a:gd name="T18" fmla="*/ 86 w 138"/>
                <a:gd name="T19" fmla="*/ 26 h 168"/>
                <a:gd name="T20" fmla="*/ 74 w 138"/>
                <a:gd name="T21" fmla="*/ 23 h 168"/>
                <a:gd name="T22" fmla="*/ 77 w 138"/>
                <a:gd name="T23" fmla="*/ 0 h 168"/>
                <a:gd name="T24" fmla="*/ 97 w 138"/>
                <a:gd name="T25" fmla="*/ 3 h 168"/>
                <a:gd name="T26" fmla="*/ 113 w 138"/>
                <a:gd name="T27" fmla="*/ 11 h 168"/>
                <a:gd name="T28" fmla="*/ 124 w 138"/>
                <a:gd name="T29" fmla="*/ 22 h 168"/>
                <a:gd name="T30" fmla="*/ 132 w 138"/>
                <a:gd name="T31" fmla="*/ 38 h 168"/>
                <a:gd name="T32" fmla="*/ 136 w 138"/>
                <a:gd name="T33" fmla="*/ 55 h 168"/>
                <a:gd name="T34" fmla="*/ 138 w 138"/>
                <a:gd name="T35" fmla="*/ 77 h 168"/>
                <a:gd name="T36" fmla="*/ 138 w 138"/>
                <a:gd name="T37" fmla="*/ 81 h 168"/>
                <a:gd name="T38" fmla="*/ 138 w 138"/>
                <a:gd name="T39" fmla="*/ 86 h 168"/>
                <a:gd name="T40" fmla="*/ 34 w 138"/>
                <a:gd name="T41" fmla="*/ 86 h 168"/>
                <a:gd name="T42" fmla="*/ 35 w 138"/>
                <a:gd name="T43" fmla="*/ 99 h 168"/>
                <a:gd name="T44" fmla="*/ 36 w 138"/>
                <a:gd name="T45" fmla="*/ 112 h 168"/>
                <a:gd name="T46" fmla="*/ 42 w 138"/>
                <a:gd name="T47" fmla="*/ 124 h 168"/>
                <a:gd name="T48" fmla="*/ 48 w 138"/>
                <a:gd name="T49" fmla="*/ 134 h 168"/>
                <a:gd name="T50" fmla="*/ 59 w 138"/>
                <a:gd name="T51" fmla="*/ 141 h 168"/>
                <a:gd name="T52" fmla="*/ 74 w 138"/>
                <a:gd name="T53" fmla="*/ 142 h 168"/>
                <a:gd name="T54" fmla="*/ 88 w 138"/>
                <a:gd name="T55" fmla="*/ 141 h 168"/>
                <a:gd name="T56" fmla="*/ 100 w 138"/>
                <a:gd name="T57" fmla="*/ 134 h 168"/>
                <a:gd name="T58" fmla="*/ 112 w 138"/>
                <a:gd name="T59" fmla="*/ 126 h 168"/>
                <a:gd name="T60" fmla="*/ 130 w 138"/>
                <a:gd name="T61" fmla="*/ 145 h 168"/>
                <a:gd name="T62" fmla="*/ 111 w 138"/>
                <a:gd name="T63" fmla="*/ 158 h 168"/>
                <a:gd name="T64" fmla="*/ 92 w 138"/>
                <a:gd name="T65" fmla="*/ 166 h 168"/>
                <a:gd name="T66" fmla="*/ 70 w 138"/>
                <a:gd name="T67" fmla="*/ 168 h 168"/>
                <a:gd name="T68" fmla="*/ 52 w 138"/>
                <a:gd name="T69" fmla="*/ 166 h 168"/>
                <a:gd name="T70" fmla="*/ 38 w 138"/>
                <a:gd name="T71" fmla="*/ 162 h 168"/>
                <a:gd name="T72" fmla="*/ 24 w 138"/>
                <a:gd name="T73" fmla="*/ 156 h 168"/>
                <a:gd name="T74" fmla="*/ 15 w 138"/>
                <a:gd name="T75" fmla="*/ 143 h 168"/>
                <a:gd name="T76" fmla="*/ 6 w 138"/>
                <a:gd name="T77" fmla="*/ 128 h 168"/>
                <a:gd name="T78" fmla="*/ 1 w 138"/>
                <a:gd name="T79" fmla="*/ 110 h 168"/>
                <a:gd name="T80" fmla="*/ 0 w 138"/>
                <a:gd name="T81" fmla="*/ 85 h 168"/>
                <a:gd name="T82" fmla="*/ 1 w 138"/>
                <a:gd name="T83" fmla="*/ 63 h 168"/>
                <a:gd name="T84" fmla="*/ 8 w 138"/>
                <a:gd name="T85" fmla="*/ 45 h 168"/>
                <a:gd name="T86" fmla="*/ 19 w 138"/>
                <a:gd name="T87" fmla="*/ 27 h 168"/>
                <a:gd name="T88" fmla="*/ 35 w 138"/>
                <a:gd name="T89" fmla="*/ 12 h 168"/>
                <a:gd name="T90" fmla="*/ 54 w 138"/>
                <a:gd name="T91" fmla="*/ 4 h 168"/>
                <a:gd name="T92" fmla="*/ 77 w 138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68">
                  <a:moveTo>
                    <a:pt x="74" y="23"/>
                  </a:moveTo>
                  <a:lnTo>
                    <a:pt x="59" y="27"/>
                  </a:lnTo>
                  <a:lnTo>
                    <a:pt x="48" y="36"/>
                  </a:lnTo>
                  <a:lnTo>
                    <a:pt x="40" y="49"/>
                  </a:lnTo>
                  <a:lnTo>
                    <a:pt x="36" y="63"/>
                  </a:lnTo>
                  <a:lnTo>
                    <a:pt x="107" y="62"/>
                  </a:lnTo>
                  <a:lnTo>
                    <a:pt x="105" y="51"/>
                  </a:lnTo>
                  <a:lnTo>
                    <a:pt x="103" y="40"/>
                  </a:lnTo>
                  <a:lnTo>
                    <a:pt x="96" y="31"/>
                  </a:lnTo>
                  <a:lnTo>
                    <a:pt x="86" y="26"/>
                  </a:lnTo>
                  <a:lnTo>
                    <a:pt x="74" y="23"/>
                  </a:lnTo>
                  <a:close/>
                  <a:moveTo>
                    <a:pt x="77" y="0"/>
                  </a:moveTo>
                  <a:lnTo>
                    <a:pt x="97" y="3"/>
                  </a:lnTo>
                  <a:lnTo>
                    <a:pt x="113" y="11"/>
                  </a:lnTo>
                  <a:lnTo>
                    <a:pt x="124" y="22"/>
                  </a:lnTo>
                  <a:lnTo>
                    <a:pt x="132" y="38"/>
                  </a:lnTo>
                  <a:lnTo>
                    <a:pt x="136" y="55"/>
                  </a:lnTo>
                  <a:lnTo>
                    <a:pt x="138" y="77"/>
                  </a:lnTo>
                  <a:lnTo>
                    <a:pt x="138" y="81"/>
                  </a:lnTo>
                  <a:lnTo>
                    <a:pt x="138" y="86"/>
                  </a:lnTo>
                  <a:lnTo>
                    <a:pt x="34" y="86"/>
                  </a:lnTo>
                  <a:lnTo>
                    <a:pt x="35" y="99"/>
                  </a:lnTo>
                  <a:lnTo>
                    <a:pt x="36" y="112"/>
                  </a:lnTo>
                  <a:lnTo>
                    <a:pt x="42" y="124"/>
                  </a:lnTo>
                  <a:lnTo>
                    <a:pt x="48" y="134"/>
                  </a:lnTo>
                  <a:lnTo>
                    <a:pt x="59" y="141"/>
                  </a:lnTo>
                  <a:lnTo>
                    <a:pt x="74" y="142"/>
                  </a:lnTo>
                  <a:lnTo>
                    <a:pt x="88" y="141"/>
                  </a:lnTo>
                  <a:lnTo>
                    <a:pt x="100" y="134"/>
                  </a:lnTo>
                  <a:lnTo>
                    <a:pt x="112" y="126"/>
                  </a:lnTo>
                  <a:lnTo>
                    <a:pt x="130" y="145"/>
                  </a:lnTo>
                  <a:lnTo>
                    <a:pt x="111" y="158"/>
                  </a:lnTo>
                  <a:lnTo>
                    <a:pt x="92" y="166"/>
                  </a:lnTo>
                  <a:lnTo>
                    <a:pt x="70" y="168"/>
                  </a:lnTo>
                  <a:lnTo>
                    <a:pt x="52" y="166"/>
                  </a:lnTo>
                  <a:lnTo>
                    <a:pt x="38" y="162"/>
                  </a:lnTo>
                  <a:lnTo>
                    <a:pt x="24" y="156"/>
                  </a:lnTo>
                  <a:lnTo>
                    <a:pt x="15" y="143"/>
                  </a:lnTo>
                  <a:lnTo>
                    <a:pt x="6" y="128"/>
                  </a:lnTo>
                  <a:lnTo>
                    <a:pt x="1" y="110"/>
                  </a:lnTo>
                  <a:lnTo>
                    <a:pt x="0" y="85"/>
                  </a:lnTo>
                  <a:lnTo>
                    <a:pt x="1" y="63"/>
                  </a:lnTo>
                  <a:lnTo>
                    <a:pt x="8" y="45"/>
                  </a:lnTo>
                  <a:lnTo>
                    <a:pt x="19" y="27"/>
                  </a:lnTo>
                  <a:lnTo>
                    <a:pt x="35" y="12"/>
                  </a:lnTo>
                  <a:lnTo>
                    <a:pt x="54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2942776" y="3692961"/>
              <a:ext cx="69850" cy="131763"/>
            </a:xfrm>
            <a:custGeom>
              <a:avLst/>
              <a:gdLst>
                <a:gd name="T0" fmla="*/ 75 w 88"/>
                <a:gd name="T1" fmla="*/ 0 h 165"/>
                <a:gd name="T2" fmla="*/ 81 w 88"/>
                <a:gd name="T3" fmla="*/ 0 h 165"/>
                <a:gd name="T4" fmla="*/ 88 w 88"/>
                <a:gd name="T5" fmla="*/ 3 h 165"/>
                <a:gd name="T6" fmla="*/ 81 w 88"/>
                <a:gd name="T7" fmla="*/ 32 h 165"/>
                <a:gd name="T8" fmla="*/ 75 w 88"/>
                <a:gd name="T9" fmla="*/ 32 h 165"/>
                <a:gd name="T10" fmla="*/ 71 w 88"/>
                <a:gd name="T11" fmla="*/ 31 h 165"/>
                <a:gd name="T12" fmla="*/ 58 w 88"/>
                <a:gd name="T13" fmla="*/ 35 h 165"/>
                <a:gd name="T14" fmla="*/ 46 w 88"/>
                <a:gd name="T15" fmla="*/ 45 h 165"/>
                <a:gd name="T16" fmla="*/ 33 w 88"/>
                <a:gd name="T17" fmla="*/ 62 h 165"/>
                <a:gd name="T18" fmla="*/ 32 w 88"/>
                <a:gd name="T19" fmla="*/ 165 h 165"/>
                <a:gd name="T20" fmla="*/ 0 w 88"/>
                <a:gd name="T21" fmla="*/ 165 h 165"/>
                <a:gd name="T22" fmla="*/ 1 w 88"/>
                <a:gd name="T23" fmla="*/ 4 h 165"/>
                <a:gd name="T24" fmla="*/ 32 w 88"/>
                <a:gd name="T25" fmla="*/ 4 h 165"/>
                <a:gd name="T26" fmla="*/ 32 w 88"/>
                <a:gd name="T27" fmla="*/ 7 h 165"/>
                <a:gd name="T28" fmla="*/ 32 w 88"/>
                <a:gd name="T29" fmla="*/ 15 h 165"/>
                <a:gd name="T30" fmla="*/ 32 w 88"/>
                <a:gd name="T31" fmla="*/ 26 h 165"/>
                <a:gd name="T32" fmla="*/ 31 w 88"/>
                <a:gd name="T33" fmla="*/ 35 h 165"/>
                <a:gd name="T34" fmla="*/ 39 w 88"/>
                <a:gd name="T35" fmla="*/ 22 h 165"/>
                <a:gd name="T36" fmla="*/ 48 w 88"/>
                <a:gd name="T37" fmla="*/ 11 h 165"/>
                <a:gd name="T38" fmla="*/ 60 w 88"/>
                <a:gd name="T39" fmla="*/ 3 h 165"/>
                <a:gd name="T40" fmla="*/ 75 w 88"/>
                <a:gd name="T4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165">
                  <a:moveTo>
                    <a:pt x="75" y="0"/>
                  </a:moveTo>
                  <a:lnTo>
                    <a:pt x="81" y="0"/>
                  </a:lnTo>
                  <a:lnTo>
                    <a:pt x="88" y="3"/>
                  </a:lnTo>
                  <a:lnTo>
                    <a:pt x="81" y="32"/>
                  </a:lnTo>
                  <a:lnTo>
                    <a:pt x="75" y="32"/>
                  </a:lnTo>
                  <a:lnTo>
                    <a:pt x="71" y="31"/>
                  </a:lnTo>
                  <a:lnTo>
                    <a:pt x="58" y="35"/>
                  </a:lnTo>
                  <a:lnTo>
                    <a:pt x="46" y="45"/>
                  </a:lnTo>
                  <a:lnTo>
                    <a:pt x="33" y="62"/>
                  </a:lnTo>
                  <a:lnTo>
                    <a:pt x="32" y="165"/>
                  </a:lnTo>
                  <a:lnTo>
                    <a:pt x="0" y="165"/>
                  </a:lnTo>
                  <a:lnTo>
                    <a:pt x="1" y="4"/>
                  </a:lnTo>
                  <a:lnTo>
                    <a:pt x="32" y="4"/>
                  </a:lnTo>
                  <a:lnTo>
                    <a:pt x="32" y="7"/>
                  </a:lnTo>
                  <a:lnTo>
                    <a:pt x="32" y="15"/>
                  </a:lnTo>
                  <a:lnTo>
                    <a:pt x="32" y="26"/>
                  </a:lnTo>
                  <a:lnTo>
                    <a:pt x="31" y="35"/>
                  </a:lnTo>
                  <a:lnTo>
                    <a:pt x="39" y="22"/>
                  </a:lnTo>
                  <a:lnTo>
                    <a:pt x="48" y="11"/>
                  </a:lnTo>
                  <a:lnTo>
                    <a:pt x="60" y="3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3025326" y="3692961"/>
              <a:ext cx="90488" cy="133350"/>
            </a:xfrm>
            <a:custGeom>
              <a:avLst/>
              <a:gdLst>
                <a:gd name="T0" fmla="*/ 62 w 113"/>
                <a:gd name="T1" fmla="*/ 0 h 168"/>
                <a:gd name="T2" fmla="*/ 81 w 113"/>
                <a:gd name="T3" fmla="*/ 1 h 168"/>
                <a:gd name="T4" fmla="*/ 99 w 113"/>
                <a:gd name="T5" fmla="*/ 5 h 168"/>
                <a:gd name="T6" fmla="*/ 113 w 113"/>
                <a:gd name="T7" fmla="*/ 13 h 168"/>
                <a:gd name="T8" fmla="*/ 101 w 113"/>
                <a:gd name="T9" fmla="*/ 34 h 168"/>
                <a:gd name="T10" fmla="*/ 85 w 113"/>
                <a:gd name="T11" fmla="*/ 27 h 168"/>
                <a:gd name="T12" fmla="*/ 66 w 113"/>
                <a:gd name="T13" fmla="*/ 24 h 168"/>
                <a:gd name="T14" fmla="*/ 55 w 113"/>
                <a:gd name="T15" fmla="*/ 26 h 168"/>
                <a:gd name="T16" fmla="*/ 46 w 113"/>
                <a:gd name="T17" fmla="*/ 28 h 168"/>
                <a:gd name="T18" fmla="*/ 39 w 113"/>
                <a:gd name="T19" fmla="*/ 35 h 168"/>
                <a:gd name="T20" fmla="*/ 36 w 113"/>
                <a:gd name="T21" fmla="*/ 45 h 168"/>
                <a:gd name="T22" fmla="*/ 39 w 113"/>
                <a:gd name="T23" fmla="*/ 53 h 168"/>
                <a:gd name="T24" fmla="*/ 44 w 113"/>
                <a:gd name="T25" fmla="*/ 59 h 168"/>
                <a:gd name="T26" fmla="*/ 53 w 113"/>
                <a:gd name="T27" fmla="*/ 65 h 168"/>
                <a:gd name="T28" fmla="*/ 63 w 113"/>
                <a:gd name="T29" fmla="*/ 69 h 168"/>
                <a:gd name="T30" fmla="*/ 74 w 113"/>
                <a:gd name="T31" fmla="*/ 73 h 168"/>
                <a:gd name="T32" fmla="*/ 86 w 113"/>
                <a:gd name="T33" fmla="*/ 77 h 168"/>
                <a:gd name="T34" fmla="*/ 96 w 113"/>
                <a:gd name="T35" fmla="*/ 84 h 168"/>
                <a:gd name="T36" fmla="*/ 105 w 113"/>
                <a:gd name="T37" fmla="*/ 92 h 168"/>
                <a:gd name="T38" fmla="*/ 111 w 113"/>
                <a:gd name="T39" fmla="*/ 104 h 168"/>
                <a:gd name="T40" fmla="*/ 113 w 113"/>
                <a:gd name="T41" fmla="*/ 119 h 168"/>
                <a:gd name="T42" fmla="*/ 111 w 113"/>
                <a:gd name="T43" fmla="*/ 134 h 168"/>
                <a:gd name="T44" fmla="*/ 104 w 113"/>
                <a:gd name="T45" fmla="*/ 146 h 168"/>
                <a:gd name="T46" fmla="*/ 93 w 113"/>
                <a:gd name="T47" fmla="*/ 156 h 168"/>
                <a:gd name="T48" fmla="*/ 81 w 113"/>
                <a:gd name="T49" fmla="*/ 162 h 168"/>
                <a:gd name="T50" fmla="*/ 66 w 113"/>
                <a:gd name="T51" fmla="*/ 166 h 168"/>
                <a:gd name="T52" fmla="*/ 53 w 113"/>
                <a:gd name="T53" fmla="*/ 168 h 168"/>
                <a:gd name="T54" fmla="*/ 34 w 113"/>
                <a:gd name="T55" fmla="*/ 168 h 168"/>
                <a:gd name="T56" fmla="*/ 16 w 113"/>
                <a:gd name="T57" fmla="*/ 162 h 168"/>
                <a:gd name="T58" fmla="*/ 0 w 113"/>
                <a:gd name="T59" fmla="*/ 156 h 168"/>
                <a:gd name="T60" fmla="*/ 12 w 113"/>
                <a:gd name="T61" fmla="*/ 134 h 168"/>
                <a:gd name="T62" fmla="*/ 30 w 113"/>
                <a:gd name="T63" fmla="*/ 142 h 168"/>
                <a:gd name="T64" fmla="*/ 50 w 113"/>
                <a:gd name="T65" fmla="*/ 145 h 168"/>
                <a:gd name="T66" fmla="*/ 59 w 113"/>
                <a:gd name="T67" fmla="*/ 143 h 168"/>
                <a:gd name="T68" fmla="*/ 69 w 113"/>
                <a:gd name="T69" fmla="*/ 139 h 168"/>
                <a:gd name="T70" fmla="*/ 76 w 113"/>
                <a:gd name="T71" fmla="*/ 131 h 168"/>
                <a:gd name="T72" fmla="*/ 78 w 113"/>
                <a:gd name="T73" fmla="*/ 122 h 168"/>
                <a:gd name="T74" fmla="*/ 77 w 113"/>
                <a:gd name="T75" fmla="*/ 114 h 168"/>
                <a:gd name="T76" fmla="*/ 70 w 113"/>
                <a:gd name="T77" fmla="*/ 107 h 168"/>
                <a:gd name="T78" fmla="*/ 62 w 113"/>
                <a:gd name="T79" fmla="*/ 101 h 168"/>
                <a:gd name="T80" fmla="*/ 51 w 113"/>
                <a:gd name="T81" fmla="*/ 97 h 168"/>
                <a:gd name="T82" fmla="*/ 40 w 113"/>
                <a:gd name="T83" fmla="*/ 93 h 168"/>
                <a:gd name="T84" fmla="*/ 30 w 113"/>
                <a:gd name="T85" fmla="*/ 89 h 168"/>
                <a:gd name="T86" fmla="*/ 19 w 113"/>
                <a:gd name="T87" fmla="*/ 82 h 168"/>
                <a:gd name="T88" fmla="*/ 11 w 113"/>
                <a:gd name="T89" fmla="*/ 74 h 168"/>
                <a:gd name="T90" fmla="*/ 4 w 113"/>
                <a:gd name="T91" fmla="*/ 62 h 168"/>
                <a:gd name="T92" fmla="*/ 2 w 113"/>
                <a:gd name="T93" fmla="*/ 47 h 168"/>
                <a:gd name="T94" fmla="*/ 4 w 113"/>
                <a:gd name="T95" fmla="*/ 34 h 168"/>
                <a:gd name="T96" fmla="*/ 11 w 113"/>
                <a:gd name="T97" fmla="*/ 22 h 168"/>
                <a:gd name="T98" fmla="*/ 21 w 113"/>
                <a:gd name="T99" fmla="*/ 12 h 168"/>
                <a:gd name="T100" fmla="*/ 34 w 113"/>
                <a:gd name="T101" fmla="*/ 5 h 168"/>
                <a:gd name="T102" fmla="*/ 47 w 113"/>
                <a:gd name="T103" fmla="*/ 1 h 168"/>
                <a:gd name="T104" fmla="*/ 62 w 113"/>
                <a:gd name="T10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3" h="168">
                  <a:moveTo>
                    <a:pt x="62" y="0"/>
                  </a:moveTo>
                  <a:lnTo>
                    <a:pt x="81" y="1"/>
                  </a:lnTo>
                  <a:lnTo>
                    <a:pt x="99" y="5"/>
                  </a:lnTo>
                  <a:lnTo>
                    <a:pt x="113" y="13"/>
                  </a:lnTo>
                  <a:lnTo>
                    <a:pt x="101" y="34"/>
                  </a:lnTo>
                  <a:lnTo>
                    <a:pt x="85" y="27"/>
                  </a:lnTo>
                  <a:lnTo>
                    <a:pt x="66" y="24"/>
                  </a:lnTo>
                  <a:lnTo>
                    <a:pt x="55" y="26"/>
                  </a:lnTo>
                  <a:lnTo>
                    <a:pt x="46" y="28"/>
                  </a:lnTo>
                  <a:lnTo>
                    <a:pt x="39" y="35"/>
                  </a:lnTo>
                  <a:lnTo>
                    <a:pt x="36" y="45"/>
                  </a:lnTo>
                  <a:lnTo>
                    <a:pt x="39" y="53"/>
                  </a:lnTo>
                  <a:lnTo>
                    <a:pt x="44" y="59"/>
                  </a:lnTo>
                  <a:lnTo>
                    <a:pt x="53" y="65"/>
                  </a:lnTo>
                  <a:lnTo>
                    <a:pt x="63" y="69"/>
                  </a:lnTo>
                  <a:lnTo>
                    <a:pt x="74" y="73"/>
                  </a:lnTo>
                  <a:lnTo>
                    <a:pt x="86" y="77"/>
                  </a:lnTo>
                  <a:lnTo>
                    <a:pt x="96" y="84"/>
                  </a:lnTo>
                  <a:lnTo>
                    <a:pt x="105" y="92"/>
                  </a:lnTo>
                  <a:lnTo>
                    <a:pt x="111" y="104"/>
                  </a:lnTo>
                  <a:lnTo>
                    <a:pt x="113" y="119"/>
                  </a:lnTo>
                  <a:lnTo>
                    <a:pt x="111" y="134"/>
                  </a:lnTo>
                  <a:lnTo>
                    <a:pt x="104" y="146"/>
                  </a:lnTo>
                  <a:lnTo>
                    <a:pt x="93" y="156"/>
                  </a:lnTo>
                  <a:lnTo>
                    <a:pt x="81" y="162"/>
                  </a:lnTo>
                  <a:lnTo>
                    <a:pt x="66" y="166"/>
                  </a:lnTo>
                  <a:lnTo>
                    <a:pt x="53" y="168"/>
                  </a:lnTo>
                  <a:lnTo>
                    <a:pt x="34" y="168"/>
                  </a:lnTo>
                  <a:lnTo>
                    <a:pt x="16" y="162"/>
                  </a:lnTo>
                  <a:lnTo>
                    <a:pt x="0" y="156"/>
                  </a:lnTo>
                  <a:lnTo>
                    <a:pt x="12" y="134"/>
                  </a:lnTo>
                  <a:lnTo>
                    <a:pt x="30" y="142"/>
                  </a:lnTo>
                  <a:lnTo>
                    <a:pt x="50" y="145"/>
                  </a:lnTo>
                  <a:lnTo>
                    <a:pt x="59" y="143"/>
                  </a:lnTo>
                  <a:lnTo>
                    <a:pt x="69" y="139"/>
                  </a:lnTo>
                  <a:lnTo>
                    <a:pt x="76" y="131"/>
                  </a:lnTo>
                  <a:lnTo>
                    <a:pt x="78" y="122"/>
                  </a:lnTo>
                  <a:lnTo>
                    <a:pt x="77" y="114"/>
                  </a:lnTo>
                  <a:lnTo>
                    <a:pt x="70" y="107"/>
                  </a:lnTo>
                  <a:lnTo>
                    <a:pt x="62" y="101"/>
                  </a:lnTo>
                  <a:lnTo>
                    <a:pt x="51" y="97"/>
                  </a:lnTo>
                  <a:lnTo>
                    <a:pt x="40" y="93"/>
                  </a:lnTo>
                  <a:lnTo>
                    <a:pt x="30" y="89"/>
                  </a:lnTo>
                  <a:lnTo>
                    <a:pt x="19" y="82"/>
                  </a:lnTo>
                  <a:lnTo>
                    <a:pt x="11" y="74"/>
                  </a:lnTo>
                  <a:lnTo>
                    <a:pt x="4" y="62"/>
                  </a:lnTo>
                  <a:lnTo>
                    <a:pt x="2" y="47"/>
                  </a:lnTo>
                  <a:lnTo>
                    <a:pt x="4" y="34"/>
                  </a:lnTo>
                  <a:lnTo>
                    <a:pt x="11" y="22"/>
                  </a:lnTo>
                  <a:lnTo>
                    <a:pt x="21" y="12"/>
                  </a:lnTo>
                  <a:lnTo>
                    <a:pt x="34" y="5"/>
                  </a:lnTo>
                  <a:lnTo>
                    <a:pt x="47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Freeform 22"/>
            <p:cNvSpPr>
              <a:spLocks noEditPoints="1"/>
            </p:cNvSpPr>
            <p:nvPr/>
          </p:nvSpPr>
          <p:spPr bwMode="auto">
            <a:xfrm>
              <a:off x="3152326" y="3646924"/>
              <a:ext cx="26988" cy="177800"/>
            </a:xfrm>
            <a:custGeom>
              <a:avLst/>
              <a:gdLst>
                <a:gd name="T0" fmla="*/ 1 w 35"/>
                <a:gd name="T1" fmla="*/ 62 h 223"/>
                <a:gd name="T2" fmla="*/ 34 w 35"/>
                <a:gd name="T3" fmla="*/ 62 h 223"/>
                <a:gd name="T4" fmla="*/ 33 w 35"/>
                <a:gd name="T5" fmla="*/ 223 h 223"/>
                <a:gd name="T6" fmla="*/ 0 w 35"/>
                <a:gd name="T7" fmla="*/ 223 h 223"/>
                <a:gd name="T8" fmla="*/ 1 w 35"/>
                <a:gd name="T9" fmla="*/ 62 h 223"/>
                <a:gd name="T10" fmla="*/ 0 w 35"/>
                <a:gd name="T11" fmla="*/ 0 h 223"/>
                <a:gd name="T12" fmla="*/ 35 w 35"/>
                <a:gd name="T13" fmla="*/ 0 h 223"/>
                <a:gd name="T14" fmla="*/ 35 w 35"/>
                <a:gd name="T15" fmla="*/ 33 h 223"/>
                <a:gd name="T16" fmla="*/ 0 w 35"/>
                <a:gd name="T17" fmla="*/ 33 h 223"/>
                <a:gd name="T18" fmla="*/ 0 w 35"/>
                <a:gd name="T1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23">
                  <a:moveTo>
                    <a:pt x="1" y="62"/>
                  </a:moveTo>
                  <a:lnTo>
                    <a:pt x="34" y="62"/>
                  </a:lnTo>
                  <a:lnTo>
                    <a:pt x="33" y="223"/>
                  </a:lnTo>
                  <a:lnTo>
                    <a:pt x="0" y="223"/>
                  </a:lnTo>
                  <a:lnTo>
                    <a:pt x="1" y="62"/>
                  </a:lnTo>
                  <a:close/>
                  <a:moveTo>
                    <a:pt x="0" y="0"/>
                  </a:moveTo>
                  <a:lnTo>
                    <a:pt x="35" y="0"/>
                  </a:lnTo>
                  <a:lnTo>
                    <a:pt x="3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3207889" y="3651686"/>
              <a:ext cx="88900" cy="174625"/>
            </a:xfrm>
            <a:custGeom>
              <a:avLst/>
              <a:gdLst>
                <a:gd name="T0" fmla="*/ 27 w 113"/>
                <a:gd name="T1" fmla="*/ 0 h 221"/>
                <a:gd name="T2" fmla="*/ 61 w 113"/>
                <a:gd name="T3" fmla="*/ 0 h 221"/>
                <a:gd name="T4" fmla="*/ 61 w 113"/>
                <a:gd name="T5" fmla="*/ 57 h 221"/>
                <a:gd name="T6" fmla="*/ 109 w 113"/>
                <a:gd name="T7" fmla="*/ 57 h 221"/>
                <a:gd name="T8" fmla="*/ 109 w 113"/>
                <a:gd name="T9" fmla="*/ 81 h 221"/>
                <a:gd name="T10" fmla="*/ 60 w 113"/>
                <a:gd name="T11" fmla="*/ 81 h 221"/>
                <a:gd name="T12" fmla="*/ 60 w 113"/>
                <a:gd name="T13" fmla="*/ 175 h 221"/>
                <a:gd name="T14" fmla="*/ 61 w 113"/>
                <a:gd name="T15" fmla="*/ 186 h 221"/>
                <a:gd name="T16" fmla="*/ 67 w 113"/>
                <a:gd name="T17" fmla="*/ 191 h 221"/>
                <a:gd name="T18" fmla="*/ 72 w 113"/>
                <a:gd name="T19" fmla="*/ 195 h 221"/>
                <a:gd name="T20" fmla="*/ 80 w 113"/>
                <a:gd name="T21" fmla="*/ 196 h 221"/>
                <a:gd name="T22" fmla="*/ 91 w 113"/>
                <a:gd name="T23" fmla="*/ 194 h 221"/>
                <a:gd name="T24" fmla="*/ 102 w 113"/>
                <a:gd name="T25" fmla="*/ 188 h 221"/>
                <a:gd name="T26" fmla="*/ 113 w 113"/>
                <a:gd name="T27" fmla="*/ 207 h 221"/>
                <a:gd name="T28" fmla="*/ 100 w 113"/>
                <a:gd name="T29" fmla="*/ 214 h 221"/>
                <a:gd name="T30" fmla="*/ 87 w 113"/>
                <a:gd name="T31" fmla="*/ 219 h 221"/>
                <a:gd name="T32" fmla="*/ 72 w 113"/>
                <a:gd name="T33" fmla="*/ 221 h 221"/>
                <a:gd name="T34" fmla="*/ 56 w 113"/>
                <a:gd name="T35" fmla="*/ 219 h 221"/>
                <a:gd name="T36" fmla="*/ 42 w 113"/>
                <a:gd name="T37" fmla="*/ 215 h 221"/>
                <a:gd name="T38" fmla="*/ 34 w 113"/>
                <a:gd name="T39" fmla="*/ 206 h 221"/>
                <a:gd name="T40" fmla="*/ 29 w 113"/>
                <a:gd name="T41" fmla="*/ 192 h 221"/>
                <a:gd name="T42" fmla="*/ 26 w 113"/>
                <a:gd name="T43" fmla="*/ 173 h 221"/>
                <a:gd name="T44" fmla="*/ 27 w 113"/>
                <a:gd name="T45" fmla="*/ 81 h 221"/>
                <a:gd name="T46" fmla="*/ 0 w 113"/>
                <a:gd name="T47" fmla="*/ 81 h 221"/>
                <a:gd name="T48" fmla="*/ 0 w 113"/>
                <a:gd name="T49" fmla="*/ 57 h 221"/>
                <a:gd name="T50" fmla="*/ 27 w 113"/>
                <a:gd name="T51" fmla="*/ 57 h 221"/>
                <a:gd name="T52" fmla="*/ 27 w 113"/>
                <a:gd name="T5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3" h="221">
                  <a:moveTo>
                    <a:pt x="27" y="0"/>
                  </a:moveTo>
                  <a:lnTo>
                    <a:pt x="61" y="0"/>
                  </a:lnTo>
                  <a:lnTo>
                    <a:pt x="61" y="57"/>
                  </a:lnTo>
                  <a:lnTo>
                    <a:pt x="109" y="57"/>
                  </a:lnTo>
                  <a:lnTo>
                    <a:pt x="109" y="81"/>
                  </a:lnTo>
                  <a:lnTo>
                    <a:pt x="60" y="81"/>
                  </a:lnTo>
                  <a:lnTo>
                    <a:pt x="60" y="175"/>
                  </a:lnTo>
                  <a:lnTo>
                    <a:pt x="61" y="186"/>
                  </a:lnTo>
                  <a:lnTo>
                    <a:pt x="67" y="191"/>
                  </a:lnTo>
                  <a:lnTo>
                    <a:pt x="72" y="195"/>
                  </a:lnTo>
                  <a:lnTo>
                    <a:pt x="80" y="196"/>
                  </a:lnTo>
                  <a:lnTo>
                    <a:pt x="91" y="194"/>
                  </a:lnTo>
                  <a:lnTo>
                    <a:pt x="102" y="188"/>
                  </a:lnTo>
                  <a:lnTo>
                    <a:pt x="113" y="207"/>
                  </a:lnTo>
                  <a:lnTo>
                    <a:pt x="100" y="214"/>
                  </a:lnTo>
                  <a:lnTo>
                    <a:pt x="87" y="219"/>
                  </a:lnTo>
                  <a:lnTo>
                    <a:pt x="72" y="221"/>
                  </a:lnTo>
                  <a:lnTo>
                    <a:pt x="56" y="219"/>
                  </a:lnTo>
                  <a:lnTo>
                    <a:pt x="42" y="215"/>
                  </a:lnTo>
                  <a:lnTo>
                    <a:pt x="34" y="206"/>
                  </a:lnTo>
                  <a:lnTo>
                    <a:pt x="29" y="192"/>
                  </a:lnTo>
                  <a:lnTo>
                    <a:pt x="26" y="173"/>
                  </a:lnTo>
                  <a:lnTo>
                    <a:pt x="27" y="81"/>
                  </a:lnTo>
                  <a:lnTo>
                    <a:pt x="0" y="81"/>
                  </a:lnTo>
                  <a:lnTo>
                    <a:pt x="0" y="57"/>
                  </a:lnTo>
                  <a:lnTo>
                    <a:pt x="27" y="5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Freeform 24"/>
            <p:cNvSpPr>
              <a:spLocks noEditPoints="1"/>
            </p:cNvSpPr>
            <p:nvPr/>
          </p:nvSpPr>
          <p:spPr bwMode="auto">
            <a:xfrm>
              <a:off x="3307901" y="3646924"/>
              <a:ext cx="122238" cy="179388"/>
            </a:xfrm>
            <a:custGeom>
              <a:avLst/>
              <a:gdLst>
                <a:gd name="T0" fmla="*/ 69 w 154"/>
                <a:gd name="T1" fmla="*/ 146 h 225"/>
                <a:gd name="T2" fmla="*/ 41 w 154"/>
                <a:gd name="T3" fmla="*/ 158 h 225"/>
                <a:gd name="T4" fmla="*/ 32 w 154"/>
                <a:gd name="T5" fmla="*/ 179 h 225"/>
                <a:gd name="T6" fmla="*/ 44 w 154"/>
                <a:gd name="T7" fmla="*/ 199 h 225"/>
                <a:gd name="T8" fmla="*/ 69 w 154"/>
                <a:gd name="T9" fmla="*/ 199 h 225"/>
                <a:gd name="T10" fmla="*/ 89 w 154"/>
                <a:gd name="T11" fmla="*/ 181 h 225"/>
                <a:gd name="T12" fmla="*/ 79 w 154"/>
                <a:gd name="T13" fmla="*/ 57 h 225"/>
                <a:gd name="T14" fmla="*/ 105 w 154"/>
                <a:gd name="T15" fmla="*/ 64 h 225"/>
                <a:gd name="T16" fmla="*/ 121 w 154"/>
                <a:gd name="T17" fmla="*/ 85 h 225"/>
                <a:gd name="T18" fmla="*/ 123 w 154"/>
                <a:gd name="T19" fmla="*/ 183 h 225"/>
                <a:gd name="T20" fmla="*/ 123 w 154"/>
                <a:gd name="T21" fmla="*/ 194 h 225"/>
                <a:gd name="T22" fmla="*/ 125 w 154"/>
                <a:gd name="T23" fmla="*/ 199 h 225"/>
                <a:gd name="T24" fmla="*/ 132 w 154"/>
                <a:gd name="T25" fmla="*/ 200 h 225"/>
                <a:gd name="T26" fmla="*/ 140 w 154"/>
                <a:gd name="T27" fmla="*/ 198 h 225"/>
                <a:gd name="T28" fmla="*/ 154 w 154"/>
                <a:gd name="T29" fmla="*/ 213 h 225"/>
                <a:gd name="T30" fmla="*/ 128 w 154"/>
                <a:gd name="T31" fmla="*/ 225 h 225"/>
                <a:gd name="T32" fmla="*/ 109 w 154"/>
                <a:gd name="T33" fmla="*/ 223 h 225"/>
                <a:gd name="T34" fmla="*/ 96 w 154"/>
                <a:gd name="T35" fmla="*/ 213 h 225"/>
                <a:gd name="T36" fmla="*/ 79 w 154"/>
                <a:gd name="T37" fmla="*/ 214 h 225"/>
                <a:gd name="T38" fmla="*/ 47 w 154"/>
                <a:gd name="T39" fmla="*/ 225 h 225"/>
                <a:gd name="T40" fmla="*/ 17 w 154"/>
                <a:gd name="T41" fmla="*/ 218 h 225"/>
                <a:gd name="T42" fmla="*/ 2 w 154"/>
                <a:gd name="T43" fmla="*/ 195 h 225"/>
                <a:gd name="T44" fmla="*/ 2 w 154"/>
                <a:gd name="T45" fmla="*/ 162 h 225"/>
                <a:gd name="T46" fmla="*/ 25 w 154"/>
                <a:gd name="T47" fmla="*/ 139 h 225"/>
                <a:gd name="T48" fmla="*/ 64 w 154"/>
                <a:gd name="T49" fmla="*/ 126 h 225"/>
                <a:gd name="T50" fmla="*/ 90 w 154"/>
                <a:gd name="T51" fmla="*/ 118 h 225"/>
                <a:gd name="T52" fmla="*/ 90 w 154"/>
                <a:gd name="T53" fmla="*/ 110 h 225"/>
                <a:gd name="T54" fmla="*/ 90 w 154"/>
                <a:gd name="T55" fmla="*/ 107 h 225"/>
                <a:gd name="T56" fmla="*/ 85 w 154"/>
                <a:gd name="T57" fmla="*/ 88 h 225"/>
                <a:gd name="T58" fmla="*/ 70 w 154"/>
                <a:gd name="T59" fmla="*/ 84 h 225"/>
                <a:gd name="T60" fmla="*/ 51 w 154"/>
                <a:gd name="T61" fmla="*/ 88 h 225"/>
                <a:gd name="T62" fmla="*/ 25 w 154"/>
                <a:gd name="T63" fmla="*/ 106 h 225"/>
                <a:gd name="T64" fmla="*/ 27 w 154"/>
                <a:gd name="T65" fmla="*/ 73 h 225"/>
                <a:gd name="T66" fmla="*/ 63 w 154"/>
                <a:gd name="T67" fmla="*/ 58 h 225"/>
                <a:gd name="T68" fmla="*/ 79 w 154"/>
                <a:gd name="T69" fmla="*/ 0 h 225"/>
                <a:gd name="T70" fmla="*/ 112 w 154"/>
                <a:gd name="T71" fmla="*/ 32 h 225"/>
                <a:gd name="T72" fmla="*/ 79 w 154"/>
                <a:gd name="T73" fmla="*/ 0 h 225"/>
                <a:gd name="T74" fmla="*/ 58 w 154"/>
                <a:gd name="T75" fmla="*/ 0 h 225"/>
                <a:gd name="T76" fmla="*/ 25 w 154"/>
                <a:gd name="T77" fmla="*/ 3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4" h="225">
                  <a:moveTo>
                    <a:pt x="90" y="142"/>
                  </a:moveTo>
                  <a:lnTo>
                    <a:pt x="69" y="146"/>
                  </a:lnTo>
                  <a:lnTo>
                    <a:pt x="52" y="152"/>
                  </a:lnTo>
                  <a:lnTo>
                    <a:pt x="41" y="158"/>
                  </a:lnTo>
                  <a:lnTo>
                    <a:pt x="35" y="167"/>
                  </a:lnTo>
                  <a:lnTo>
                    <a:pt x="32" y="179"/>
                  </a:lnTo>
                  <a:lnTo>
                    <a:pt x="36" y="191"/>
                  </a:lnTo>
                  <a:lnTo>
                    <a:pt x="44" y="199"/>
                  </a:lnTo>
                  <a:lnTo>
                    <a:pt x="56" y="202"/>
                  </a:lnTo>
                  <a:lnTo>
                    <a:pt x="69" y="199"/>
                  </a:lnTo>
                  <a:lnTo>
                    <a:pt x="79" y="192"/>
                  </a:lnTo>
                  <a:lnTo>
                    <a:pt x="89" y="181"/>
                  </a:lnTo>
                  <a:lnTo>
                    <a:pt x="90" y="142"/>
                  </a:lnTo>
                  <a:close/>
                  <a:moveTo>
                    <a:pt x="79" y="57"/>
                  </a:moveTo>
                  <a:lnTo>
                    <a:pt x="93" y="58"/>
                  </a:lnTo>
                  <a:lnTo>
                    <a:pt x="105" y="64"/>
                  </a:lnTo>
                  <a:lnTo>
                    <a:pt x="115" y="73"/>
                  </a:lnTo>
                  <a:lnTo>
                    <a:pt x="121" y="85"/>
                  </a:lnTo>
                  <a:lnTo>
                    <a:pt x="123" y="100"/>
                  </a:lnTo>
                  <a:lnTo>
                    <a:pt x="123" y="183"/>
                  </a:lnTo>
                  <a:lnTo>
                    <a:pt x="123" y="188"/>
                  </a:lnTo>
                  <a:lnTo>
                    <a:pt x="123" y="194"/>
                  </a:lnTo>
                  <a:lnTo>
                    <a:pt x="124" y="196"/>
                  </a:lnTo>
                  <a:lnTo>
                    <a:pt x="125" y="199"/>
                  </a:lnTo>
                  <a:lnTo>
                    <a:pt x="128" y="200"/>
                  </a:lnTo>
                  <a:lnTo>
                    <a:pt x="132" y="200"/>
                  </a:lnTo>
                  <a:lnTo>
                    <a:pt x="136" y="200"/>
                  </a:lnTo>
                  <a:lnTo>
                    <a:pt x="140" y="198"/>
                  </a:lnTo>
                  <a:lnTo>
                    <a:pt x="144" y="196"/>
                  </a:lnTo>
                  <a:lnTo>
                    <a:pt x="154" y="213"/>
                  </a:lnTo>
                  <a:lnTo>
                    <a:pt x="140" y="221"/>
                  </a:lnTo>
                  <a:lnTo>
                    <a:pt x="128" y="225"/>
                  </a:lnTo>
                  <a:lnTo>
                    <a:pt x="119" y="225"/>
                  </a:lnTo>
                  <a:lnTo>
                    <a:pt x="109" y="223"/>
                  </a:lnTo>
                  <a:lnTo>
                    <a:pt x="101" y="219"/>
                  </a:lnTo>
                  <a:lnTo>
                    <a:pt x="96" y="213"/>
                  </a:lnTo>
                  <a:lnTo>
                    <a:pt x="93" y="202"/>
                  </a:lnTo>
                  <a:lnTo>
                    <a:pt x="79" y="214"/>
                  </a:lnTo>
                  <a:lnTo>
                    <a:pt x="64" y="222"/>
                  </a:lnTo>
                  <a:lnTo>
                    <a:pt x="47" y="225"/>
                  </a:lnTo>
                  <a:lnTo>
                    <a:pt x="31" y="223"/>
                  </a:lnTo>
                  <a:lnTo>
                    <a:pt x="17" y="218"/>
                  </a:lnTo>
                  <a:lnTo>
                    <a:pt x="8" y="208"/>
                  </a:lnTo>
                  <a:lnTo>
                    <a:pt x="2" y="195"/>
                  </a:lnTo>
                  <a:lnTo>
                    <a:pt x="0" y="179"/>
                  </a:lnTo>
                  <a:lnTo>
                    <a:pt x="2" y="162"/>
                  </a:lnTo>
                  <a:lnTo>
                    <a:pt x="12" y="149"/>
                  </a:lnTo>
                  <a:lnTo>
                    <a:pt x="25" y="139"/>
                  </a:lnTo>
                  <a:lnTo>
                    <a:pt x="43" y="131"/>
                  </a:lnTo>
                  <a:lnTo>
                    <a:pt x="64" y="126"/>
                  </a:lnTo>
                  <a:lnTo>
                    <a:pt x="90" y="120"/>
                  </a:lnTo>
                  <a:lnTo>
                    <a:pt x="90" y="118"/>
                  </a:lnTo>
                  <a:lnTo>
                    <a:pt x="90" y="115"/>
                  </a:lnTo>
                  <a:lnTo>
                    <a:pt x="90" y="110"/>
                  </a:lnTo>
                  <a:lnTo>
                    <a:pt x="90" y="108"/>
                  </a:lnTo>
                  <a:lnTo>
                    <a:pt x="90" y="107"/>
                  </a:lnTo>
                  <a:lnTo>
                    <a:pt x="89" y="96"/>
                  </a:lnTo>
                  <a:lnTo>
                    <a:pt x="85" y="88"/>
                  </a:lnTo>
                  <a:lnTo>
                    <a:pt x="78" y="84"/>
                  </a:lnTo>
                  <a:lnTo>
                    <a:pt x="70" y="84"/>
                  </a:lnTo>
                  <a:lnTo>
                    <a:pt x="62" y="84"/>
                  </a:lnTo>
                  <a:lnTo>
                    <a:pt x="51" y="88"/>
                  </a:lnTo>
                  <a:lnTo>
                    <a:pt x="39" y="95"/>
                  </a:lnTo>
                  <a:lnTo>
                    <a:pt x="25" y="106"/>
                  </a:lnTo>
                  <a:lnTo>
                    <a:pt x="9" y="87"/>
                  </a:lnTo>
                  <a:lnTo>
                    <a:pt x="27" y="73"/>
                  </a:lnTo>
                  <a:lnTo>
                    <a:pt x="44" y="64"/>
                  </a:lnTo>
                  <a:lnTo>
                    <a:pt x="63" y="58"/>
                  </a:lnTo>
                  <a:lnTo>
                    <a:pt x="79" y="57"/>
                  </a:lnTo>
                  <a:close/>
                  <a:moveTo>
                    <a:pt x="79" y="0"/>
                  </a:moveTo>
                  <a:lnTo>
                    <a:pt x="112" y="0"/>
                  </a:lnTo>
                  <a:lnTo>
                    <a:pt x="112" y="32"/>
                  </a:lnTo>
                  <a:lnTo>
                    <a:pt x="79" y="32"/>
                  </a:lnTo>
                  <a:lnTo>
                    <a:pt x="79" y="0"/>
                  </a:lnTo>
                  <a:close/>
                  <a:moveTo>
                    <a:pt x="25" y="0"/>
                  </a:moveTo>
                  <a:lnTo>
                    <a:pt x="58" y="0"/>
                  </a:lnTo>
                  <a:lnTo>
                    <a:pt x="58" y="32"/>
                  </a:lnTo>
                  <a:lnTo>
                    <a:pt x="25" y="3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3436489" y="3651686"/>
              <a:ext cx="88900" cy="174625"/>
            </a:xfrm>
            <a:custGeom>
              <a:avLst/>
              <a:gdLst>
                <a:gd name="T0" fmla="*/ 27 w 112"/>
                <a:gd name="T1" fmla="*/ 0 h 221"/>
                <a:gd name="T2" fmla="*/ 59 w 112"/>
                <a:gd name="T3" fmla="*/ 0 h 221"/>
                <a:gd name="T4" fmla="*/ 59 w 112"/>
                <a:gd name="T5" fmla="*/ 57 h 221"/>
                <a:gd name="T6" fmla="*/ 106 w 112"/>
                <a:gd name="T7" fmla="*/ 57 h 221"/>
                <a:gd name="T8" fmla="*/ 106 w 112"/>
                <a:gd name="T9" fmla="*/ 81 h 221"/>
                <a:gd name="T10" fmla="*/ 59 w 112"/>
                <a:gd name="T11" fmla="*/ 81 h 221"/>
                <a:gd name="T12" fmla="*/ 58 w 112"/>
                <a:gd name="T13" fmla="*/ 175 h 221"/>
                <a:gd name="T14" fmla="*/ 60 w 112"/>
                <a:gd name="T15" fmla="*/ 186 h 221"/>
                <a:gd name="T16" fmla="*/ 64 w 112"/>
                <a:gd name="T17" fmla="*/ 191 h 221"/>
                <a:gd name="T18" fmla="*/ 70 w 112"/>
                <a:gd name="T19" fmla="*/ 195 h 221"/>
                <a:gd name="T20" fmla="*/ 78 w 112"/>
                <a:gd name="T21" fmla="*/ 196 h 221"/>
                <a:gd name="T22" fmla="*/ 89 w 112"/>
                <a:gd name="T23" fmla="*/ 194 h 221"/>
                <a:gd name="T24" fmla="*/ 100 w 112"/>
                <a:gd name="T25" fmla="*/ 188 h 221"/>
                <a:gd name="T26" fmla="*/ 112 w 112"/>
                <a:gd name="T27" fmla="*/ 207 h 221"/>
                <a:gd name="T28" fmla="*/ 98 w 112"/>
                <a:gd name="T29" fmla="*/ 214 h 221"/>
                <a:gd name="T30" fmla="*/ 85 w 112"/>
                <a:gd name="T31" fmla="*/ 219 h 221"/>
                <a:gd name="T32" fmla="*/ 71 w 112"/>
                <a:gd name="T33" fmla="*/ 221 h 221"/>
                <a:gd name="T34" fmla="*/ 54 w 112"/>
                <a:gd name="T35" fmla="*/ 219 h 221"/>
                <a:gd name="T36" fmla="*/ 41 w 112"/>
                <a:gd name="T37" fmla="*/ 215 h 221"/>
                <a:gd name="T38" fmla="*/ 32 w 112"/>
                <a:gd name="T39" fmla="*/ 206 h 221"/>
                <a:gd name="T40" fmla="*/ 27 w 112"/>
                <a:gd name="T41" fmla="*/ 192 h 221"/>
                <a:gd name="T42" fmla="*/ 25 w 112"/>
                <a:gd name="T43" fmla="*/ 173 h 221"/>
                <a:gd name="T44" fmla="*/ 25 w 112"/>
                <a:gd name="T45" fmla="*/ 81 h 221"/>
                <a:gd name="T46" fmla="*/ 0 w 112"/>
                <a:gd name="T47" fmla="*/ 81 h 221"/>
                <a:gd name="T48" fmla="*/ 0 w 112"/>
                <a:gd name="T49" fmla="*/ 57 h 221"/>
                <a:gd name="T50" fmla="*/ 25 w 112"/>
                <a:gd name="T51" fmla="*/ 57 h 221"/>
                <a:gd name="T52" fmla="*/ 27 w 112"/>
                <a:gd name="T5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2" h="221">
                  <a:moveTo>
                    <a:pt x="27" y="0"/>
                  </a:moveTo>
                  <a:lnTo>
                    <a:pt x="59" y="0"/>
                  </a:lnTo>
                  <a:lnTo>
                    <a:pt x="59" y="57"/>
                  </a:lnTo>
                  <a:lnTo>
                    <a:pt x="106" y="57"/>
                  </a:lnTo>
                  <a:lnTo>
                    <a:pt x="106" y="81"/>
                  </a:lnTo>
                  <a:lnTo>
                    <a:pt x="59" y="81"/>
                  </a:lnTo>
                  <a:lnTo>
                    <a:pt x="58" y="175"/>
                  </a:lnTo>
                  <a:lnTo>
                    <a:pt x="60" y="186"/>
                  </a:lnTo>
                  <a:lnTo>
                    <a:pt x="64" y="191"/>
                  </a:lnTo>
                  <a:lnTo>
                    <a:pt x="70" y="195"/>
                  </a:lnTo>
                  <a:lnTo>
                    <a:pt x="78" y="196"/>
                  </a:lnTo>
                  <a:lnTo>
                    <a:pt x="89" y="194"/>
                  </a:lnTo>
                  <a:lnTo>
                    <a:pt x="100" y="188"/>
                  </a:lnTo>
                  <a:lnTo>
                    <a:pt x="112" y="207"/>
                  </a:lnTo>
                  <a:lnTo>
                    <a:pt x="98" y="214"/>
                  </a:lnTo>
                  <a:lnTo>
                    <a:pt x="85" y="219"/>
                  </a:lnTo>
                  <a:lnTo>
                    <a:pt x="71" y="221"/>
                  </a:lnTo>
                  <a:lnTo>
                    <a:pt x="54" y="219"/>
                  </a:lnTo>
                  <a:lnTo>
                    <a:pt x="41" y="215"/>
                  </a:lnTo>
                  <a:lnTo>
                    <a:pt x="32" y="206"/>
                  </a:lnTo>
                  <a:lnTo>
                    <a:pt x="27" y="192"/>
                  </a:lnTo>
                  <a:lnTo>
                    <a:pt x="25" y="173"/>
                  </a:lnTo>
                  <a:lnTo>
                    <a:pt x="25" y="81"/>
                  </a:lnTo>
                  <a:lnTo>
                    <a:pt x="0" y="81"/>
                  </a:lnTo>
                  <a:lnTo>
                    <a:pt x="0" y="57"/>
                  </a:lnTo>
                  <a:lnTo>
                    <a:pt x="25" y="5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3603176" y="3643749"/>
              <a:ext cx="258763" cy="180975"/>
            </a:xfrm>
            <a:custGeom>
              <a:avLst/>
              <a:gdLst>
                <a:gd name="T0" fmla="*/ 33 w 326"/>
                <a:gd name="T1" fmla="*/ 0 h 226"/>
                <a:gd name="T2" fmla="*/ 79 w 326"/>
                <a:gd name="T3" fmla="*/ 150 h 226"/>
                <a:gd name="T4" fmla="*/ 83 w 326"/>
                <a:gd name="T5" fmla="*/ 168 h 226"/>
                <a:gd name="T6" fmla="*/ 86 w 326"/>
                <a:gd name="T7" fmla="*/ 181 h 226"/>
                <a:gd name="T8" fmla="*/ 89 w 326"/>
                <a:gd name="T9" fmla="*/ 191 h 226"/>
                <a:gd name="T10" fmla="*/ 89 w 326"/>
                <a:gd name="T11" fmla="*/ 194 h 226"/>
                <a:gd name="T12" fmla="*/ 89 w 326"/>
                <a:gd name="T13" fmla="*/ 191 h 226"/>
                <a:gd name="T14" fmla="*/ 92 w 326"/>
                <a:gd name="T15" fmla="*/ 184 h 226"/>
                <a:gd name="T16" fmla="*/ 93 w 326"/>
                <a:gd name="T17" fmla="*/ 173 h 226"/>
                <a:gd name="T18" fmla="*/ 96 w 326"/>
                <a:gd name="T19" fmla="*/ 161 h 226"/>
                <a:gd name="T20" fmla="*/ 98 w 326"/>
                <a:gd name="T21" fmla="*/ 150 h 226"/>
                <a:gd name="T22" fmla="*/ 143 w 326"/>
                <a:gd name="T23" fmla="*/ 4 h 226"/>
                <a:gd name="T24" fmla="*/ 179 w 326"/>
                <a:gd name="T25" fmla="*/ 4 h 226"/>
                <a:gd name="T26" fmla="*/ 227 w 326"/>
                <a:gd name="T27" fmla="*/ 149 h 226"/>
                <a:gd name="T28" fmla="*/ 231 w 326"/>
                <a:gd name="T29" fmla="*/ 166 h 226"/>
                <a:gd name="T30" fmla="*/ 235 w 326"/>
                <a:gd name="T31" fmla="*/ 180 h 226"/>
                <a:gd name="T32" fmla="*/ 236 w 326"/>
                <a:gd name="T33" fmla="*/ 191 h 226"/>
                <a:gd name="T34" fmla="*/ 238 w 326"/>
                <a:gd name="T35" fmla="*/ 195 h 226"/>
                <a:gd name="T36" fmla="*/ 238 w 326"/>
                <a:gd name="T37" fmla="*/ 191 h 226"/>
                <a:gd name="T38" fmla="*/ 239 w 326"/>
                <a:gd name="T39" fmla="*/ 183 h 226"/>
                <a:gd name="T40" fmla="*/ 242 w 326"/>
                <a:gd name="T41" fmla="*/ 169 h 226"/>
                <a:gd name="T42" fmla="*/ 247 w 326"/>
                <a:gd name="T43" fmla="*/ 152 h 226"/>
                <a:gd name="T44" fmla="*/ 294 w 326"/>
                <a:gd name="T45" fmla="*/ 0 h 226"/>
                <a:gd name="T46" fmla="*/ 326 w 326"/>
                <a:gd name="T47" fmla="*/ 7 h 226"/>
                <a:gd name="T48" fmla="*/ 253 w 326"/>
                <a:gd name="T49" fmla="*/ 226 h 226"/>
                <a:gd name="T50" fmla="*/ 216 w 326"/>
                <a:gd name="T51" fmla="*/ 226 h 226"/>
                <a:gd name="T52" fmla="*/ 167 w 326"/>
                <a:gd name="T53" fmla="*/ 73 h 226"/>
                <a:gd name="T54" fmla="*/ 165 w 326"/>
                <a:gd name="T55" fmla="*/ 61 h 226"/>
                <a:gd name="T56" fmla="*/ 162 w 326"/>
                <a:gd name="T57" fmla="*/ 50 h 226"/>
                <a:gd name="T58" fmla="*/ 161 w 326"/>
                <a:gd name="T59" fmla="*/ 41 h 226"/>
                <a:gd name="T60" fmla="*/ 159 w 326"/>
                <a:gd name="T61" fmla="*/ 36 h 226"/>
                <a:gd name="T62" fmla="*/ 159 w 326"/>
                <a:gd name="T63" fmla="*/ 41 h 226"/>
                <a:gd name="T64" fmla="*/ 156 w 326"/>
                <a:gd name="T65" fmla="*/ 50 h 226"/>
                <a:gd name="T66" fmla="*/ 155 w 326"/>
                <a:gd name="T67" fmla="*/ 62 h 226"/>
                <a:gd name="T68" fmla="*/ 151 w 326"/>
                <a:gd name="T69" fmla="*/ 74 h 226"/>
                <a:gd name="T70" fmla="*/ 106 w 326"/>
                <a:gd name="T71" fmla="*/ 226 h 226"/>
                <a:gd name="T72" fmla="*/ 70 w 326"/>
                <a:gd name="T73" fmla="*/ 226 h 226"/>
                <a:gd name="T74" fmla="*/ 0 w 326"/>
                <a:gd name="T75" fmla="*/ 9 h 226"/>
                <a:gd name="T76" fmla="*/ 33 w 326"/>
                <a:gd name="T7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6" h="226">
                  <a:moveTo>
                    <a:pt x="33" y="0"/>
                  </a:moveTo>
                  <a:lnTo>
                    <a:pt x="79" y="150"/>
                  </a:lnTo>
                  <a:lnTo>
                    <a:pt x="83" y="168"/>
                  </a:lnTo>
                  <a:lnTo>
                    <a:pt x="86" y="181"/>
                  </a:lnTo>
                  <a:lnTo>
                    <a:pt x="89" y="191"/>
                  </a:lnTo>
                  <a:lnTo>
                    <a:pt x="89" y="194"/>
                  </a:lnTo>
                  <a:lnTo>
                    <a:pt x="89" y="191"/>
                  </a:lnTo>
                  <a:lnTo>
                    <a:pt x="92" y="184"/>
                  </a:lnTo>
                  <a:lnTo>
                    <a:pt x="93" y="173"/>
                  </a:lnTo>
                  <a:lnTo>
                    <a:pt x="96" y="161"/>
                  </a:lnTo>
                  <a:lnTo>
                    <a:pt x="98" y="150"/>
                  </a:lnTo>
                  <a:lnTo>
                    <a:pt x="143" y="4"/>
                  </a:lnTo>
                  <a:lnTo>
                    <a:pt x="179" y="4"/>
                  </a:lnTo>
                  <a:lnTo>
                    <a:pt x="227" y="149"/>
                  </a:lnTo>
                  <a:lnTo>
                    <a:pt x="231" y="166"/>
                  </a:lnTo>
                  <a:lnTo>
                    <a:pt x="235" y="180"/>
                  </a:lnTo>
                  <a:lnTo>
                    <a:pt x="236" y="191"/>
                  </a:lnTo>
                  <a:lnTo>
                    <a:pt x="238" y="195"/>
                  </a:lnTo>
                  <a:lnTo>
                    <a:pt x="238" y="191"/>
                  </a:lnTo>
                  <a:lnTo>
                    <a:pt x="239" y="183"/>
                  </a:lnTo>
                  <a:lnTo>
                    <a:pt x="242" y="169"/>
                  </a:lnTo>
                  <a:lnTo>
                    <a:pt x="247" y="152"/>
                  </a:lnTo>
                  <a:lnTo>
                    <a:pt x="294" y="0"/>
                  </a:lnTo>
                  <a:lnTo>
                    <a:pt x="326" y="7"/>
                  </a:lnTo>
                  <a:lnTo>
                    <a:pt x="253" y="226"/>
                  </a:lnTo>
                  <a:lnTo>
                    <a:pt x="216" y="226"/>
                  </a:lnTo>
                  <a:lnTo>
                    <a:pt x="167" y="73"/>
                  </a:lnTo>
                  <a:lnTo>
                    <a:pt x="165" y="61"/>
                  </a:lnTo>
                  <a:lnTo>
                    <a:pt x="162" y="50"/>
                  </a:lnTo>
                  <a:lnTo>
                    <a:pt x="161" y="41"/>
                  </a:lnTo>
                  <a:lnTo>
                    <a:pt x="159" y="36"/>
                  </a:lnTo>
                  <a:lnTo>
                    <a:pt x="159" y="41"/>
                  </a:lnTo>
                  <a:lnTo>
                    <a:pt x="156" y="50"/>
                  </a:lnTo>
                  <a:lnTo>
                    <a:pt x="155" y="62"/>
                  </a:lnTo>
                  <a:lnTo>
                    <a:pt x="151" y="74"/>
                  </a:lnTo>
                  <a:lnTo>
                    <a:pt x="106" y="226"/>
                  </a:lnTo>
                  <a:lnTo>
                    <a:pt x="70" y="226"/>
                  </a:lnTo>
                  <a:lnTo>
                    <a:pt x="0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9" name="Freeform 27"/>
            <p:cNvSpPr>
              <a:spLocks noEditPoints="1"/>
            </p:cNvSpPr>
            <p:nvPr/>
          </p:nvSpPr>
          <p:spPr bwMode="auto">
            <a:xfrm>
              <a:off x="3868289" y="3692961"/>
              <a:ext cx="111125" cy="133350"/>
            </a:xfrm>
            <a:custGeom>
              <a:avLst/>
              <a:gdLst>
                <a:gd name="T0" fmla="*/ 75 w 139"/>
                <a:gd name="T1" fmla="*/ 23 h 168"/>
                <a:gd name="T2" fmla="*/ 61 w 139"/>
                <a:gd name="T3" fmla="*/ 27 h 168"/>
                <a:gd name="T4" fmla="*/ 50 w 139"/>
                <a:gd name="T5" fmla="*/ 36 h 168"/>
                <a:gd name="T6" fmla="*/ 42 w 139"/>
                <a:gd name="T7" fmla="*/ 49 h 168"/>
                <a:gd name="T8" fmla="*/ 38 w 139"/>
                <a:gd name="T9" fmla="*/ 63 h 168"/>
                <a:gd name="T10" fmla="*/ 107 w 139"/>
                <a:gd name="T11" fmla="*/ 62 h 168"/>
                <a:gd name="T12" fmla="*/ 107 w 139"/>
                <a:gd name="T13" fmla="*/ 51 h 168"/>
                <a:gd name="T14" fmla="*/ 102 w 139"/>
                <a:gd name="T15" fmla="*/ 40 h 168"/>
                <a:gd name="T16" fmla="*/ 97 w 139"/>
                <a:gd name="T17" fmla="*/ 31 h 168"/>
                <a:gd name="T18" fmla="*/ 88 w 139"/>
                <a:gd name="T19" fmla="*/ 26 h 168"/>
                <a:gd name="T20" fmla="*/ 75 w 139"/>
                <a:gd name="T21" fmla="*/ 23 h 168"/>
                <a:gd name="T22" fmla="*/ 77 w 139"/>
                <a:gd name="T23" fmla="*/ 0 h 168"/>
                <a:gd name="T24" fmla="*/ 98 w 139"/>
                <a:gd name="T25" fmla="*/ 3 h 168"/>
                <a:gd name="T26" fmla="*/ 113 w 139"/>
                <a:gd name="T27" fmla="*/ 11 h 168"/>
                <a:gd name="T28" fmla="*/ 125 w 139"/>
                <a:gd name="T29" fmla="*/ 22 h 168"/>
                <a:gd name="T30" fmla="*/ 132 w 139"/>
                <a:gd name="T31" fmla="*/ 38 h 168"/>
                <a:gd name="T32" fmla="*/ 138 w 139"/>
                <a:gd name="T33" fmla="*/ 55 h 168"/>
                <a:gd name="T34" fmla="*/ 139 w 139"/>
                <a:gd name="T35" fmla="*/ 77 h 168"/>
                <a:gd name="T36" fmla="*/ 139 w 139"/>
                <a:gd name="T37" fmla="*/ 81 h 168"/>
                <a:gd name="T38" fmla="*/ 138 w 139"/>
                <a:gd name="T39" fmla="*/ 86 h 168"/>
                <a:gd name="T40" fmla="*/ 35 w 139"/>
                <a:gd name="T41" fmla="*/ 86 h 168"/>
                <a:gd name="T42" fmla="*/ 35 w 139"/>
                <a:gd name="T43" fmla="*/ 99 h 168"/>
                <a:gd name="T44" fmla="*/ 38 w 139"/>
                <a:gd name="T45" fmla="*/ 112 h 168"/>
                <a:gd name="T46" fmla="*/ 43 w 139"/>
                <a:gd name="T47" fmla="*/ 124 h 168"/>
                <a:gd name="T48" fmla="*/ 50 w 139"/>
                <a:gd name="T49" fmla="*/ 134 h 168"/>
                <a:gd name="T50" fmla="*/ 61 w 139"/>
                <a:gd name="T51" fmla="*/ 141 h 168"/>
                <a:gd name="T52" fmla="*/ 75 w 139"/>
                <a:gd name="T53" fmla="*/ 142 h 168"/>
                <a:gd name="T54" fmla="*/ 89 w 139"/>
                <a:gd name="T55" fmla="*/ 141 h 168"/>
                <a:gd name="T56" fmla="*/ 101 w 139"/>
                <a:gd name="T57" fmla="*/ 134 h 168"/>
                <a:gd name="T58" fmla="*/ 112 w 139"/>
                <a:gd name="T59" fmla="*/ 126 h 168"/>
                <a:gd name="T60" fmla="*/ 130 w 139"/>
                <a:gd name="T61" fmla="*/ 145 h 168"/>
                <a:gd name="T62" fmla="*/ 112 w 139"/>
                <a:gd name="T63" fmla="*/ 158 h 168"/>
                <a:gd name="T64" fmla="*/ 93 w 139"/>
                <a:gd name="T65" fmla="*/ 166 h 168"/>
                <a:gd name="T66" fmla="*/ 71 w 139"/>
                <a:gd name="T67" fmla="*/ 168 h 168"/>
                <a:gd name="T68" fmla="*/ 54 w 139"/>
                <a:gd name="T69" fmla="*/ 166 h 168"/>
                <a:gd name="T70" fmla="*/ 39 w 139"/>
                <a:gd name="T71" fmla="*/ 162 h 168"/>
                <a:gd name="T72" fmla="*/ 25 w 139"/>
                <a:gd name="T73" fmla="*/ 156 h 168"/>
                <a:gd name="T74" fmla="*/ 15 w 139"/>
                <a:gd name="T75" fmla="*/ 143 h 168"/>
                <a:gd name="T76" fmla="*/ 6 w 139"/>
                <a:gd name="T77" fmla="*/ 128 h 168"/>
                <a:gd name="T78" fmla="*/ 2 w 139"/>
                <a:gd name="T79" fmla="*/ 110 h 168"/>
                <a:gd name="T80" fmla="*/ 0 w 139"/>
                <a:gd name="T81" fmla="*/ 85 h 168"/>
                <a:gd name="T82" fmla="*/ 2 w 139"/>
                <a:gd name="T83" fmla="*/ 63 h 168"/>
                <a:gd name="T84" fmla="*/ 9 w 139"/>
                <a:gd name="T85" fmla="*/ 45 h 168"/>
                <a:gd name="T86" fmla="*/ 20 w 139"/>
                <a:gd name="T87" fmla="*/ 27 h 168"/>
                <a:gd name="T88" fmla="*/ 35 w 139"/>
                <a:gd name="T89" fmla="*/ 12 h 168"/>
                <a:gd name="T90" fmla="*/ 55 w 139"/>
                <a:gd name="T91" fmla="*/ 4 h 168"/>
                <a:gd name="T92" fmla="*/ 77 w 139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168">
                  <a:moveTo>
                    <a:pt x="75" y="23"/>
                  </a:moveTo>
                  <a:lnTo>
                    <a:pt x="61" y="27"/>
                  </a:lnTo>
                  <a:lnTo>
                    <a:pt x="50" y="36"/>
                  </a:lnTo>
                  <a:lnTo>
                    <a:pt x="42" y="49"/>
                  </a:lnTo>
                  <a:lnTo>
                    <a:pt x="38" y="63"/>
                  </a:lnTo>
                  <a:lnTo>
                    <a:pt x="107" y="62"/>
                  </a:lnTo>
                  <a:lnTo>
                    <a:pt x="107" y="51"/>
                  </a:lnTo>
                  <a:lnTo>
                    <a:pt x="102" y="40"/>
                  </a:lnTo>
                  <a:lnTo>
                    <a:pt x="97" y="31"/>
                  </a:lnTo>
                  <a:lnTo>
                    <a:pt x="88" y="26"/>
                  </a:lnTo>
                  <a:lnTo>
                    <a:pt x="75" y="23"/>
                  </a:lnTo>
                  <a:close/>
                  <a:moveTo>
                    <a:pt x="77" y="0"/>
                  </a:moveTo>
                  <a:lnTo>
                    <a:pt x="98" y="3"/>
                  </a:lnTo>
                  <a:lnTo>
                    <a:pt x="113" y="11"/>
                  </a:lnTo>
                  <a:lnTo>
                    <a:pt x="125" y="22"/>
                  </a:lnTo>
                  <a:lnTo>
                    <a:pt x="132" y="38"/>
                  </a:lnTo>
                  <a:lnTo>
                    <a:pt x="138" y="55"/>
                  </a:lnTo>
                  <a:lnTo>
                    <a:pt x="139" y="77"/>
                  </a:lnTo>
                  <a:lnTo>
                    <a:pt x="139" y="81"/>
                  </a:lnTo>
                  <a:lnTo>
                    <a:pt x="138" y="86"/>
                  </a:lnTo>
                  <a:lnTo>
                    <a:pt x="35" y="86"/>
                  </a:lnTo>
                  <a:lnTo>
                    <a:pt x="35" y="99"/>
                  </a:lnTo>
                  <a:lnTo>
                    <a:pt x="38" y="112"/>
                  </a:lnTo>
                  <a:lnTo>
                    <a:pt x="43" y="124"/>
                  </a:lnTo>
                  <a:lnTo>
                    <a:pt x="50" y="134"/>
                  </a:lnTo>
                  <a:lnTo>
                    <a:pt x="61" y="141"/>
                  </a:lnTo>
                  <a:lnTo>
                    <a:pt x="75" y="142"/>
                  </a:lnTo>
                  <a:lnTo>
                    <a:pt x="89" y="141"/>
                  </a:lnTo>
                  <a:lnTo>
                    <a:pt x="101" y="134"/>
                  </a:lnTo>
                  <a:lnTo>
                    <a:pt x="112" y="126"/>
                  </a:lnTo>
                  <a:lnTo>
                    <a:pt x="130" y="145"/>
                  </a:lnTo>
                  <a:lnTo>
                    <a:pt x="112" y="158"/>
                  </a:lnTo>
                  <a:lnTo>
                    <a:pt x="93" y="166"/>
                  </a:lnTo>
                  <a:lnTo>
                    <a:pt x="71" y="168"/>
                  </a:lnTo>
                  <a:lnTo>
                    <a:pt x="54" y="166"/>
                  </a:lnTo>
                  <a:lnTo>
                    <a:pt x="39" y="162"/>
                  </a:lnTo>
                  <a:lnTo>
                    <a:pt x="25" y="156"/>
                  </a:lnTo>
                  <a:lnTo>
                    <a:pt x="15" y="143"/>
                  </a:lnTo>
                  <a:lnTo>
                    <a:pt x="6" y="128"/>
                  </a:lnTo>
                  <a:lnTo>
                    <a:pt x="2" y="110"/>
                  </a:lnTo>
                  <a:lnTo>
                    <a:pt x="0" y="85"/>
                  </a:lnTo>
                  <a:lnTo>
                    <a:pt x="2" y="63"/>
                  </a:lnTo>
                  <a:lnTo>
                    <a:pt x="9" y="45"/>
                  </a:lnTo>
                  <a:lnTo>
                    <a:pt x="20" y="27"/>
                  </a:lnTo>
                  <a:lnTo>
                    <a:pt x="35" y="12"/>
                  </a:lnTo>
                  <a:lnTo>
                    <a:pt x="55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4011164" y="3646924"/>
              <a:ext cx="30163" cy="177800"/>
            </a:xfrm>
            <a:custGeom>
              <a:avLst/>
              <a:gdLst>
                <a:gd name="T0" fmla="*/ 1 w 36"/>
                <a:gd name="T1" fmla="*/ 62 h 223"/>
                <a:gd name="T2" fmla="*/ 35 w 36"/>
                <a:gd name="T3" fmla="*/ 62 h 223"/>
                <a:gd name="T4" fmla="*/ 33 w 36"/>
                <a:gd name="T5" fmla="*/ 223 h 223"/>
                <a:gd name="T6" fmla="*/ 0 w 36"/>
                <a:gd name="T7" fmla="*/ 223 h 223"/>
                <a:gd name="T8" fmla="*/ 1 w 36"/>
                <a:gd name="T9" fmla="*/ 62 h 223"/>
                <a:gd name="T10" fmla="*/ 1 w 36"/>
                <a:gd name="T11" fmla="*/ 0 h 223"/>
                <a:gd name="T12" fmla="*/ 36 w 36"/>
                <a:gd name="T13" fmla="*/ 0 h 223"/>
                <a:gd name="T14" fmla="*/ 36 w 36"/>
                <a:gd name="T15" fmla="*/ 33 h 223"/>
                <a:gd name="T16" fmla="*/ 1 w 36"/>
                <a:gd name="T17" fmla="*/ 33 h 223"/>
                <a:gd name="T18" fmla="*/ 1 w 36"/>
                <a:gd name="T1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23">
                  <a:moveTo>
                    <a:pt x="1" y="62"/>
                  </a:moveTo>
                  <a:lnTo>
                    <a:pt x="35" y="62"/>
                  </a:lnTo>
                  <a:lnTo>
                    <a:pt x="33" y="223"/>
                  </a:lnTo>
                  <a:lnTo>
                    <a:pt x="0" y="223"/>
                  </a:lnTo>
                  <a:lnTo>
                    <a:pt x="1" y="62"/>
                  </a:lnTo>
                  <a:close/>
                  <a:moveTo>
                    <a:pt x="1" y="0"/>
                  </a:moveTo>
                  <a:lnTo>
                    <a:pt x="36" y="0"/>
                  </a:lnTo>
                  <a:lnTo>
                    <a:pt x="36" y="33"/>
                  </a:lnTo>
                  <a:lnTo>
                    <a:pt x="1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4082601" y="3692961"/>
              <a:ext cx="177800" cy="131763"/>
            </a:xfrm>
            <a:custGeom>
              <a:avLst/>
              <a:gdLst>
                <a:gd name="T0" fmla="*/ 85 w 224"/>
                <a:gd name="T1" fmla="*/ 0 h 165"/>
                <a:gd name="T2" fmla="*/ 99 w 224"/>
                <a:gd name="T3" fmla="*/ 1 h 165"/>
                <a:gd name="T4" fmla="*/ 111 w 224"/>
                <a:gd name="T5" fmla="*/ 7 h 165"/>
                <a:gd name="T6" fmla="*/ 120 w 224"/>
                <a:gd name="T7" fmla="*/ 16 h 165"/>
                <a:gd name="T8" fmla="*/ 126 w 224"/>
                <a:gd name="T9" fmla="*/ 28 h 165"/>
                <a:gd name="T10" fmla="*/ 141 w 224"/>
                <a:gd name="T11" fmla="*/ 15 h 165"/>
                <a:gd name="T12" fmla="*/ 158 w 224"/>
                <a:gd name="T13" fmla="*/ 4 h 165"/>
                <a:gd name="T14" fmla="*/ 178 w 224"/>
                <a:gd name="T15" fmla="*/ 0 h 165"/>
                <a:gd name="T16" fmla="*/ 193 w 224"/>
                <a:gd name="T17" fmla="*/ 1 h 165"/>
                <a:gd name="T18" fmla="*/ 205 w 224"/>
                <a:gd name="T19" fmla="*/ 7 h 165"/>
                <a:gd name="T20" fmla="*/ 215 w 224"/>
                <a:gd name="T21" fmla="*/ 15 h 165"/>
                <a:gd name="T22" fmla="*/ 220 w 224"/>
                <a:gd name="T23" fmla="*/ 24 h 165"/>
                <a:gd name="T24" fmla="*/ 223 w 224"/>
                <a:gd name="T25" fmla="*/ 35 h 165"/>
                <a:gd name="T26" fmla="*/ 224 w 224"/>
                <a:gd name="T27" fmla="*/ 47 h 165"/>
                <a:gd name="T28" fmla="*/ 223 w 224"/>
                <a:gd name="T29" fmla="*/ 165 h 165"/>
                <a:gd name="T30" fmla="*/ 189 w 224"/>
                <a:gd name="T31" fmla="*/ 165 h 165"/>
                <a:gd name="T32" fmla="*/ 191 w 224"/>
                <a:gd name="T33" fmla="*/ 53 h 165"/>
                <a:gd name="T34" fmla="*/ 188 w 224"/>
                <a:gd name="T35" fmla="*/ 40 h 165"/>
                <a:gd name="T36" fmla="*/ 180 w 224"/>
                <a:gd name="T37" fmla="*/ 32 h 165"/>
                <a:gd name="T38" fmla="*/ 169 w 224"/>
                <a:gd name="T39" fmla="*/ 30 h 165"/>
                <a:gd name="T40" fmla="*/ 154 w 224"/>
                <a:gd name="T41" fmla="*/ 34 h 165"/>
                <a:gd name="T42" fmla="*/ 141 w 224"/>
                <a:gd name="T43" fmla="*/ 43 h 165"/>
                <a:gd name="T44" fmla="*/ 130 w 224"/>
                <a:gd name="T45" fmla="*/ 55 h 165"/>
                <a:gd name="T46" fmla="*/ 128 w 224"/>
                <a:gd name="T47" fmla="*/ 165 h 165"/>
                <a:gd name="T48" fmla="*/ 95 w 224"/>
                <a:gd name="T49" fmla="*/ 165 h 165"/>
                <a:gd name="T50" fmla="*/ 96 w 224"/>
                <a:gd name="T51" fmla="*/ 53 h 165"/>
                <a:gd name="T52" fmla="*/ 93 w 224"/>
                <a:gd name="T53" fmla="*/ 40 h 165"/>
                <a:gd name="T54" fmla="*/ 85 w 224"/>
                <a:gd name="T55" fmla="*/ 32 h 165"/>
                <a:gd name="T56" fmla="*/ 73 w 224"/>
                <a:gd name="T57" fmla="*/ 30 h 165"/>
                <a:gd name="T58" fmla="*/ 59 w 224"/>
                <a:gd name="T59" fmla="*/ 34 h 165"/>
                <a:gd name="T60" fmla="*/ 46 w 224"/>
                <a:gd name="T61" fmla="*/ 43 h 165"/>
                <a:gd name="T62" fmla="*/ 35 w 224"/>
                <a:gd name="T63" fmla="*/ 55 h 165"/>
                <a:gd name="T64" fmla="*/ 34 w 224"/>
                <a:gd name="T65" fmla="*/ 165 h 165"/>
                <a:gd name="T66" fmla="*/ 0 w 224"/>
                <a:gd name="T67" fmla="*/ 165 h 165"/>
                <a:gd name="T68" fmla="*/ 1 w 224"/>
                <a:gd name="T69" fmla="*/ 4 h 165"/>
                <a:gd name="T70" fmla="*/ 34 w 224"/>
                <a:gd name="T71" fmla="*/ 4 h 165"/>
                <a:gd name="T72" fmla="*/ 34 w 224"/>
                <a:gd name="T73" fmla="*/ 11 h 165"/>
                <a:gd name="T74" fmla="*/ 32 w 224"/>
                <a:gd name="T75" fmla="*/ 19 h 165"/>
                <a:gd name="T76" fmla="*/ 32 w 224"/>
                <a:gd name="T77" fmla="*/ 26 h 165"/>
                <a:gd name="T78" fmla="*/ 32 w 224"/>
                <a:gd name="T79" fmla="*/ 30 h 165"/>
                <a:gd name="T80" fmla="*/ 35 w 224"/>
                <a:gd name="T81" fmla="*/ 26 h 165"/>
                <a:gd name="T82" fmla="*/ 42 w 224"/>
                <a:gd name="T83" fmla="*/ 17 h 165"/>
                <a:gd name="T84" fmla="*/ 53 w 224"/>
                <a:gd name="T85" fmla="*/ 9 h 165"/>
                <a:gd name="T86" fmla="*/ 68 w 224"/>
                <a:gd name="T87" fmla="*/ 3 h 165"/>
                <a:gd name="T88" fmla="*/ 85 w 224"/>
                <a:gd name="T8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65">
                  <a:moveTo>
                    <a:pt x="85" y="0"/>
                  </a:moveTo>
                  <a:lnTo>
                    <a:pt x="99" y="1"/>
                  </a:lnTo>
                  <a:lnTo>
                    <a:pt x="111" y="7"/>
                  </a:lnTo>
                  <a:lnTo>
                    <a:pt x="120" y="16"/>
                  </a:lnTo>
                  <a:lnTo>
                    <a:pt x="126" y="28"/>
                  </a:lnTo>
                  <a:lnTo>
                    <a:pt x="141" y="15"/>
                  </a:lnTo>
                  <a:lnTo>
                    <a:pt x="158" y="4"/>
                  </a:lnTo>
                  <a:lnTo>
                    <a:pt x="178" y="0"/>
                  </a:lnTo>
                  <a:lnTo>
                    <a:pt x="193" y="1"/>
                  </a:lnTo>
                  <a:lnTo>
                    <a:pt x="205" y="7"/>
                  </a:lnTo>
                  <a:lnTo>
                    <a:pt x="215" y="15"/>
                  </a:lnTo>
                  <a:lnTo>
                    <a:pt x="220" y="24"/>
                  </a:lnTo>
                  <a:lnTo>
                    <a:pt x="223" y="35"/>
                  </a:lnTo>
                  <a:lnTo>
                    <a:pt x="224" y="47"/>
                  </a:lnTo>
                  <a:lnTo>
                    <a:pt x="223" y="165"/>
                  </a:lnTo>
                  <a:lnTo>
                    <a:pt x="189" y="165"/>
                  </a:lnTo>
                  <a:lnTo>
                    <a:pt x="191" y="53"/>
                  </a:lnTo>
                  <a:lnTo>
                    <a:pt x="188" y="40"/>
                  </a:lnTo>
                  <a:lnTo>
                    <a:pt x="180" y="32"/>
                  </a:lnTo>
                  <a:lnTo>
                    <a:pt x="169" y="30"/>
                  </a:lnTo>
                  <a:lnTo>
                    <a:pt x="154" y="34"/>
                  </a:lnTo>
                  <a:lnTo>
                    <a:pt x="141" y="43"/>
                  </a:lnTo>
                  <a:lnTo>
                    <a:pt x="130" y="55"/>
                  </a:lnTo>
                  <a:lnTo>
                    <a:pt x="128" y="165"/>
                  </a:lnTo>
                  <a:lnTo>
                    <a:pt x="95" y="165"/>
                  </a:lnTo>
                  <a:lnTo>
                    <a:pt x="96" y="53"/>
                  </a:lnTo>
                  <a:lnTo>
                    <a:pt x="93" y="40"/>
                  </a:lnTo>
                  <a:lnTo>
                    <a:pt x="85" y="32"/>
                  </a:lnTo>
                  <a:lnTo>
                    <a:pt x="73" y="30"/>
                  </a:lnTo>
                  <a:lnTo>
                    <a:pt x="59" y="34"/>
                  </a:lnTo>
                  <a:lnTo>
                    <a:pt x="46" y="43"/>
                  </a:lnTo>
                  <a:lnTo>
                    <a:pt x="35" y="55"/>
                  </a:lnTo>
                  <a:lnTo>
                    <a:pt x="34" y="165"/>
                  </a:lnTo>
                  <a:lnTo>
                    <a:pt x="0" y="165"/>
                  </a:lnTo>
                  <a:lnTo>
                    <a:pt x="1" y="4"/>
                  </a:lnTo>
                  <a:lnTo>
                    <a:pt x="34" y="4"/>
                  </a:lnTo>
                  <a:lnTo>
                    <a:pt x="34" y="11"/>
                  </a:lnTo>
                  <a:lnTo>
                    <a:pt x="32" y="19"/>
                  </a:lnTo>
                  <a:lnTo>
                    <a:pt x="32" y="26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2" y="17"/>
                  </a:lnTo>
                  <a:lnTo>
                    <a:pt x="53" y="9"/>
                  </a:lnTo>
                  <a:lnTo>
                    <a:pt x="68" y="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Freeform 30"/>
            <p:cNvSpPr>
              <a:spLocks noEditPoints="1"/>
            </p:cNvSpPr>
            <p:nvPr/>
          </p:nvSpPr>
          <p:spPr bwMode="auto">
            <a:xfrm>
              <a:off x="4290564" y="3692961"/>
              <a:ext cx="122238" cy="133350"/>
            </a:xfrm>
            <a:custGeom>
              <a:avLst/>
              <a:gdLst>
                <a:gd name="T0" fmla="*/ 69 w 155"/>
                <a:gd name="T1" fmla="*/ 89 h 168"/>
                <a:gd name="T2" fmla="*/ 42 w 155"/>
                <a:gd name="T3" fmla="*/ 101 h 168"/>
                <a:gd name="T4" fmla="*/ 33 w 155"/>
                <a:gd name="T5" fmla="*/ 122 h 168"/>
                <a:gd name="T6" fmla="*/ 45 w 155"/>
                <a:gd name="T7" fmla="*/ 142 h 168"/>
                <a:gd name="T8" fmla="*/ 69 w 155"/>
                <a:gd name="T9" fmla="*/ 142 h 168"/>
                <a:gd name="T10" fmla="*/ 90 w 155"/>
                <a:gd name="T11" fmla="*/ 124 h 168"/>
                <a:gd name="T12" fmla="*/ 80 w 155"/>
                <a:gd name="T13" fmla="*/ 0 h 168"/>
                <a:gd name="T14" fmla="*/ 106 w 155"/>
                <a:gd name="T15" fmla="*/ 7 h 168"/>
                <a:gd name="T16" fmla="*/ 122 w 155"/>
                <a:gd name="T17" fmla="*/ 28 h 168"/>
                <a:gd name="T18" fmla="*/ 123 w 155"/>
                <a:gd name="T19" fmla="*/ 126 h 168"/>
                <a:gd name="T20" fmla="*/ 123 w 155"/>
                <a:gd name="T21" fmla="*/ 137 h 168"/>
                <a:gd name="T22" fmla="*/ 126 w 155"/>
                <a:gd name="T23" fmla="*/ 142 h 168"/>
                <a:gd name="T24" fmla="*/ 133 w 155"/>
                <a:gd name="T25" fmla="*/ 143 h 168"/>
                <a:gd name="T26" fmla="*/ 141 w 155"/>
                <a:gd name="T27" fmla="*/ 141 h 168"/>
                <a:gd name="T28" fmla="*/ 155 w 155"/>
                <a:gd name="T29" fmla="*/ 156 h 168"/>
                <a:gd name="T30" fmla="*/ 129 w 155"/>
                <a:gd name="T31" fmla="*/ 168 h 168"/>
                <a:gd name="T32" fmla="*/ 110 w 155"/>
                <a:gd name="T33" fmla="*/ 166 h 168"/>
                <a:gd name="T34" fmla="*/ 95 w 155"/>
                <a:gd name="T35" fmla="*/ 156 h 168"/>
                <a:gd name="T36" fmla="*/ 80 w 155"/>
                <a:gd name="T37" fmla="*/ 157 h 168"/>
                <a:gd name="T38" fmla="*/ 48 w 155"/>
                <a:gd name="T39" fmla="*/ 168 h 168"/>
                <a:gd name="T40" fmla="*/ 18 w 155"/>
                <a:gd name="T41" fmla="*/ 161 h 168"/>
                <a:gd name="T42" fmla="*/ 3 w 155"/>
                <a:gd name="T43" fmla="*/ 138 h 168"/>
                <a:gd name="T44" fmla="*/ 3 w 155"/>
                <a:gd name="T45" fmla="*/ 105 h 168"/>
                <a:gd name="T46" fmla="*/ 25 w 155"/>
                <a:gd name="T47" fmla="*/ 82 h 168"/>
                <a:gd name="T48" fmla="*/ 65 w 155"/>
                <a:gd name="T49" fmla="*/ 69 h 168"/>
                <a:gd name="T50" fmla="*/ 91 w 155"/>
                <a:gd name="T51" fmla="*/ 50 h 168"/>
                <a:gd name="T52" fmla="*/ 86 w 155"/>
                <a:gd name="T53" fmla="*/ 31 h 168"/>
                <a:gd name="T54" fmla="*/ 71 w 155"/>
                <a:gd name="T55" fmla="*/ 27 h 168"/>
                <a:gd name="T56" fmla="*/ 52 w 155"/>
                <a:gd name="T57" fmla="*/ 31 h 168"/>
                <a:gd name="T58" fmla="*/ 26 w 155"/>
                <a:gd name="T59" fmla="*/ 49 h 168"/>
                <a:gd name="T60" fmla="*/ 27 w 155"/>
                <a:gd name="T61" fmla="*/ 16 h 168"/>
                <a:gd name="T62" fmla="*/ 64 w 155"/>
                <a:gd name="T63" fmla="*/ 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" h="168">
                  <a:moveTo>
                    <a:pt x="91" y="85"/>
                  </a:moveTo>
                  <a:lnTo>
                    <a:pt x="69" y="89"/>
                  </a:lnTo>
                  <a:lnTo>
                    <a:pt x="53" y="95"/>
                  </a:lnTo>
                  <a:lnTo>
                    <a:pt x="42" y="101"/>
                  </a:lnTo>
                  <a:lnTo>
                    <a:pt x="35" y="110"/>
                  </a:lnTo>
                  <a:lnTo>
                    <a:pt x="33" y="122"/>
                  </a:lnTo>
                  <a:lnTo>
                    <a:pt x="35" y="134"/>
                  </a:lnTo>
                  <a:lnTo>
                    <a:pt x="45" y="142"/>
                  </a:lnTo>
                  <a:lnTo>
                    <a:pt x="57" y="145"/>
                  </a:lnTo>
                  <a:lnTo>
                    <a:pt x="69" y="142"/>
                  </a:lnTo>
                  <a:lnTo>
                    <a:pt x="80" y="135"/>
                  </a:lnTo>
                  <a:lnTo>
                    <a:pt x="90" y="124"/>
                  </a:lnTo>
                  <a:lnTo>
                    <a:pt x="91" y="85"/>
                  </a:lnTo>
                  <a:close/>
                  <a:moveTo>
                    <a:pt x="80" y="0"/>
                  </a:moveTo>
                  <a:lnTo>
                    <a:pt x="94" y="1"/>
                  </a:lnTo>
                  <a:lnTo>
                    <a:pt x="106" y="7"/>
                  </a:lnTo>
                  <a:lnTo>
                    <a:pt x="115" y="16"/>
                  </a:lnTo>
                  <a:lnTo>
                    <a:pt x="122" y="28"/>
                  </a:lnTo>
                  <a:lnTo>
                    <a:pt x="123" y="43"/>
                  </a:lnTo>
                  <a:lnTo>
                    <a:pt x="123" y="126"/>
                  </a:lnTo>
                  <a:lnTo>
                    <a:pt x="123" y="131"/>
                  </a:lnTo>
                  <a:lnTo>
                    <a:pt x="123" y="137"/>
                  </a:lnTo>
                  <a:lnTo>
                    <a:pt x="125" y="139"/>
                  </a:lnTo>
                  <a:lnTo>
                    <a:pt x="126" y="142"/>
                  </a:lnTo>
                  <a:lnTo>
                    <a:pt x="129" y="143"/>
                  </a:lnTo>
                  <a:lnTo>
                    <a:pt x="133" y="143"/>
                  </a:lnTo>
                  <a:lnTo>
                    <a:pt x="137" y="143"/>
                  </a:lnTo>
                  <a:lnTo>
                    <a:pt x="141" y="141"/>
                  </a:lnTo>
                  <a:lnTo>
                    <a:pt x="145" y="139"/>
                  </a:lnTo>
                  <a:lnTo>
                    <a:pt x="155" y="156"/>
                  </a:lnTo>
                  <a:lnTo>
                    <a:pt x="141" y="164"/>
                  </a:lnTo>
                  <a:lnTo>
                    <a:pt x="129" y="168"/>
                  </a:lnTo>
                  <a:lnTo>
                    <a:pt x="119" y="168"/>
                  </a:lnTo>
                  <a:lnTo>
                    <a:pt x="110" y="166"/>
                  </a:lnTo>
                  <a:lnTo>
                    <a:pt x="102" y="162"/>
                  </a:lnTo>
                  <a:lnTo>
                    <a:pt x="95" y="156"/>
                  </a:lnTo>
                  <a:lnTo>
                    <a:pt x="94" y="145"/>
                  </a:lnTo>
                  <a:lnTo>
                    <a:pt x="80" y="157"/>
                  </a:lnTo>
                  <a:lnTo>
                    <a:pt x="65" y="165"/>
                  </a:lnTo>
                  <a:lnTo>
                    <a:pt x="48" y="168"/>
                  </a:lnTo>
                  <a:lnTo>
                    <a:pt x="31" y="166"/>
                  </a:lnTo>
                  <a:lnTo>
                    <a:pt x="18" y="161"/>
                  </a:lnTo>
                  <a:lnTo>
                    <a:pt x="8" y="151"/>
                  </a:lnTo>
                  <a:lnTo>
                    <a:pt x="3" y="138"/>
                  </a:lnTo>
                  <a:lnTo>
                    <a:pt x="0" y="122"/>
                  </a:lnTo>
                  <a:lnTo>
                    <a:pt x="3" y="105"/>
                  </a:lnTo>
                  <a:lnTo>
                    <a:pt x="12" y="92"/>
                  </a:lnTo>
                  <a:lnTo>
                    <a:pt x="25" y="82"/>
                  </a:lnTo>
                  <a:lnTo>
                    <a:pt x="44" y="74"/>
                  </a:lnTo>
                  <a:lnTo>
                    <a:pt x="65" y="69"/>
                  </a:lnTo>
                  <a:lnTo>
                    <a:pt x="91" y="63"/>
                  </a:lnTo>
                  <a:lnTo>
                    <a:pt x="91" y="50"/>
                  </a:lnTo>
                  <a:lnTo>
                    <a:pt x="90" y="39"/>
                  </a:lnTo>
                  <a:lnTo>
                    <a:pt x="86" y="31"/>
                  </a:lnTo>
                  <a:lnTo>
                    <a:pt x="79" y="27"/>
                  </a:lnTo>
                  <a:lnTo>
                    <a:pt x="71" y="27"/>
                  </a:lnTo>
                  <a:lnTo>
                    <a:pt x="63" y="27"/>
                  </a:lnTo>
                  <a:lnTo>
                    <a:pt x="52" y="31"/>
                  </a:lnTo>
                  <a:lnTo>
                    <a:pt x="40" y="38"/>
                  </a:lnTo>
                  <a:lnTo>
                    <a:pt x="26" y="49"/>
                  </a:lnTo>
                  <a:lnTo>
                    <a:pt x="10" y="30"/>
                  </a:lnTo>
                  <a:lnTo>
                    <a:pt x="27" y="16"/>
                  </a:lnTo>
                  <a:lnTo>
                    <a:pt x="45" y="7"/>
                  </a:lnTo>
                  <a:lnTo>
                    <a:pt x="64" y="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4431851" y="3692961"/>
              <a:ext cx="71438" cy="131763"/>
            </a:xfrm>
            <a:custGeom>
              <a:avLst/>
              <a:gdLst>
                <a:gd name="T0" fmla="*/ 76 w 89"/>
                <a:gd name="T1" fmla="*/ 0 h 165"/>
                <a:gd name="T2" fmla="*/ 82 w 89"/>
                <a:gd name="T3" fmla="*/ 0 h 165"/>
                <a:gd name="T4" fmla="*/ 89 w 89"/>
                <a:gd name="T5" fmla="*/ 3 h 165"/>
                <a:gd name="T6" fmla="*/ 81 w 89"/>
                <a:gd name="T7" fmla="*/ 32 h 165"/>
                <a:gd name="T8" fmla="*/ 77 w 89"/>
                <a:gd name="T9" fmla="*/ 32 h 165"/>
                <a:gd name="T10" fmla="*/ 72 w 89"/>
                <a:gd name="T11" fmla="*/ 31 h 165"/>
                <a:gd name="T12" fmla="*/ 59 w 89"/>
                <a:gd name="T13" fmla="*/ 35 h 165"/>
                <a:gd name="T14" fmla="*/ 46 w 89"/>
                <a:gd name="T15" fmla="*/ 45 h 165"/>
                <a:gd name="T16" fmla="*/ 35 w 89"/>
                <a:gd name="T17" fmla="*/ 62 h 165"/>
                <a:gd name="T18" fmla="*/ 34 w 89"/>
                <a:gd name="T19" fmla="*/ 165 h 165"/>
                <a:gd name="T20" fmla="*/ 0 w 89"/>
                <a:gd name="T21" fmla="*/ 165 h 165"/>
                <a:gd name="T22" fmla="*/ 1 w 89"/>
                <a:gd name="T23" fmla="*/ 4 h 165"/>
                <a:gd name="T24" fmla="*/ 34 w 89"/>
                <a:gd name="T25" fmla="*/ 4 h 165"/>
                <a:gd name="T26" fmla="*/ 34 w 89"/>
                <a:gd name="T27" fmla="*/ 7 h 165"/>
                <a:gd name="T28" fmla="*/ 34 w 89"/>
                <a:gd name="T29" fmla="*/ 15 h 165"/>
                <a:gd name="T30" fmla="*/ 32 w 89"/>
                <a:gd name="T31" fmla="*/ 26 h 165"/>
                <a:gd name="T32" fmla="*/ 32 w 89"/>
                <a:gd name="T33" fmla="*/ 35 h 165"/>
                <a:gd name="T34" fmla="*/ 40 w 89"/>
                <a:gd name="T35" fmla="*/ 22 h 165"/>
                <a:gd name="T36" fmla="*/ 50 w 89"/>
                <a:gd name="T37" fmla="*/ 11 h 165"/>
                <a:gd name="T38" fmla="*/ 62 w 89"/>
                <a:gd name="T39" fmla="*/ 3 h 165"/>
                <a:gd name="T40" fmla="*/ 76 w 89"/>
                <a:gd name="T4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165">
                  <a:moveTo>
                    <a:pt x="76" y="0"/>
                  </a:moveTo>
                  <a:lnTo>
                    <a:pt x="82" y="0"/>
                  </a:lnTo>
                  <a:lnTo>
                    <a:pt x="89" y="3"/>
                  </a:lnTo>
                  <a:lnTo>
                    <a:pt x="81" y="32"/>
                  </a:lnTo>
                  <a:lnTo>
                    <a:pt x="77" y="32"/>
                  </a:lnTo>
                  <a:lnTo>
                    <a:pt x="72" y="31"/>
                  </a:lnTo>
                  <a:lnTo>
                    <a:pt x="59" y="35"/>
                  </a:lnTo>
                  <a:lnTo>
                    <a:pt x="46" y="45"/>
                  </a:lnTo>
                  <a:lnTo>
                    <a:pt x="35" y="62"/>
                  </a:lnTo>
                  <a:lnTo>
                    <a:pt x="34" y="165"/>
                  </a:lnTo>
                  <a:lnTo>
                    <a:pt x="0" y="165"/>
                  </a:lnTo>
                  <a:lnTo>
                    <a:pt x="1" y="4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4" y="15"/>
                  </a:lnTo>
                  <a:lnTo>
                    <a:pt x="32" y="26"/>
                  </a:lnTo>
                  <a:lnTo>
                    <a:pt x="32" y="35"/>
                  </a:lnTo>
                  <a:lnTo>
                    <a:pt x="40" y="22"/>
                  </a:lnTo>
                  <a:lnTo>
                    <a:pt x="50" y="11"/>
                  </a:lnTo>
                  <a:lnTo>
                    <a:pt x="62" y="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096530" y="643195"/>
            <a:ext cx="9753600" cy="1154097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Summary: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1219200" y="2421228"/>
            <a:ext cx="9753600" cy="388813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Technique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Coxcomb/Rose Plot/Polar Area Chart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What-Data: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Table</a:t>
            </a:r>
          </a:p>
          <a:p>
            <a:pPr marL="50292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2 Cat. Attributes (Player, Game)</a:t>
            </a:r>
          </a:p>
          <a:p>
            <a:pPr marL="50292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2 Quant. Attribute (Raking Point &amp; Country Raking (not included))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How-Mark: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Area Mark (wages) with length channel (Radial 			layout)</a:t>
            </a:r>
          </a:p>
          <a:p>
            <a:pPr lvl="3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Channel: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Color Hue (Player attribute)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Why-Task: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Find Highest Rating points</a:t>
            </a:r>
          </a:p>
          <a:p>
            <a:pPr marL="32004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Part-whole relationship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Scalability: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a dozen categories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999" y="270457"/>
            <a:ext cx="1669961" cy="121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281338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47448"/>
            <a:ext cx="12192000" cy="310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329423" y="6607832"/>
            <a:ext cx="792088" cy="19691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GB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of 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56021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05645" y="6616457"/>
            <a:ext cx="1749035" cy="207895"/>
            <a:chOff x="1063176" y="3526274"/>
            <a:chExt cx="3543300" cy="42116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063176" y="3526274"/>
              <a:ext cx="3543300" cy="41910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063176" y="3536277"/>
              <a:ext cx="3536950" cy="411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1194939" y="3645336"/>
              <a:ext cx="112713" cy="179388"/>
            </a:xfrm>
            <a:custGeom>
              <a:avLst/>
              <a:gdLst>
                <a:gd name="T0" fmla="*/ 35 w 143"/>
                <a:gd name="T1" fmla="*/ 199 h 226"/>
                <a:gd name="T2" fmla="*/ 49 w 143"/>
                <a:gd name="T3" fmla="*/ 199 h 226"/>
                <a:gd name="T4" fmla="*/ 74 w 143"/>
                <a:gd name="T5" fmla="*/ 198 h 226"/>
                <a:gd name="T6" fmla="*/ 97 w 143"/>
                <a:gd name="T7" fmla="*/ 186 h 226"/>
                <a:gd name="T8" fmla="*/ 107 w 143"/>
                <a:gd name="T9" fmla="*/ 161 h 226"/>
                <a:gd name="T10" fmla="*/ 100 w 143"/>
                <a:gd name="T11" fmla="*/ 137 h 226"/>
                <a:gd name="T12" fmla="*/ 77 w 143"/>
                <a:gd name="T13" fmla="*/ 126 h 226"/>
                <a:gd name="T14" fmla="*/ 35 w 143"/>
                <a:gd name="T15" fmla="*/ 125 h 226"/>
                <a:gd name="T16" fmla="*/ 47 w 143"/>
                <a:gd name="T17" fmla="*/ 27 h 226"/>
                <a:gd name="T18" fmla="*/ 37 w 143"/>
                <a:gd name="T19" fmla="*/ 27 h 226"/>
                <a:gd name="T20" fmla="*/ 57 w 143"/>
                <a:gd name="T21" fmla="*/ 98 h 226"/>
                <a:gd name="T22" fmla="*/ 88 w 143"/>
                <a:gd name="T23" fmla="*/ 91 h 226"/>
                <a:gd name="T24" fmla="*/ 103 w 143"/>
                <a:gd name="T25" fmla="*/ 72 h 226"/>
                <a:gd name="T26" fmla="*/ 103 w 143"/>
                <a:gd name="T27" fmla="*/ 46 h 226"/>
                <a:gd name="T28" fmla="*/ 88 w 143"/>
                <a:gd name="T29" fmla="*/ 31 h 226"/>
                <a:gd name="T30" fmla="*/ 68 w 143"/>
                <a:gd name="T31" fmla="*/ 27 h 226"/>
                <a:gd name="T32" fmla="*/ 61 w 143"/>
                <a:gd name="T33" fmla="*/ 0 h 226"/>
                <a:gd name="T34" fmla="*/ 88 w 143"/>
                <a:gd name="T35" fmla="*/ 3 h 226"/>
                <a:gd name="T36" fmla="*/ 114 w 143"/>
                <a:gd name="T37" fmla="*/ 10 h 226"/>
                <a:gd name="T38" fmla="*/ 133 w 143"/>
                <a:gd name="T39" fmla="*/ 27 h 226"/>
                <a:gd name="T40" fmla="*/ 141 w 143"/>
                <a:gd name="T41" fmla="*/ 57 h 226"/>
                <a:gd name="T42" fmla="*/ 133 w 143"/>
                <a:gd name="T43" fmla="*/ 87 h 226"/>
                <a:gd name="T44" fmla="*/ 115 w 143"/>
                <a:gd name="T45" fmla="*/ 102 h 226"/>
                <a:gd name="T46" fmla="*/ 100 w 143"/>
                <a:gd name="T47" fmla="*/ 110 h 226"/>
                <a:gd name="T48" fmla="*/ 131 w 143"/>
                <a:gd name="T49" fmla="*/ 128 h 226"/>
                <a:gd name="T50" fmla="*/ 143 w 143"/>
                <a:gd name="T51" fmla="*/ 163 h 226"/>
                <a:gd name="T52" fmla="*/ 134 w 143"/>
                <a:gd name="T53" fmla="*/ 195 h 226"/>
                <a:gd name="T54" fmla="*/ 110 w 143"/>
                <a:gd name="T55" fmla="*/ 216 h 226"/>
                <a:gd name="T56" fmla="*/ 76 w 143"/>
                <a:gd name="T57" fmla="*/ 225 h 226"/>
                <a:gd name="T58" fmla="*/ 46 w 143"/>
                <a:gd name="T59" fmla="*/ 226 h 226"/>
                <a:gd name="T60" fmla="*/ 16 w 143"/>
                <a:gd name="T61" fmla="*/ 225 h 226"/>
                <a:gd name="T62" fmla="*/ 0 w 143"/>
                <a:gd name="T63" fmla="*/ 225 h 226"/>
                <a:gd name="T64" fmla="*/ 5 w 143"/>
                <a:gd name="T65" fmla="*/ 3 h 226"/>
                <a:gd name="T66" fmla="*/ 27 w 143"/>
                <a:gd name="T67" fmla="*/ 2 h 226"/>
                <a:gd name="T68" fmla="*/ 53 w 143"/>
                <a:gd name="T69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" h="226">
                  <a:moveTo>
                    <a:pt x="35" y="125"/>
                  </a:moveTo>
                  <a:lnTo>
                    <a:pt x="35" y="199"/>
                  </a:lnTo>
                  <a:lnTo>
                    <a:pt x="39" y="199"/>
                  </a:lnTo>
                  <a:lnTo>
                    <a:pt x="49" y="199"/>
                  </a:lnTo>
                  <a:lnTo>
                    <a:pt x="58" y="199"/>
                  </a:lnTo>
                  <a:lnTo>
                    <a:pt x="74" y="198"/>
                  </a:lnTo>
                  <a:lnTo>
                    <a:pt x="88" y="194"/>
                  </a:lnTo>
                  <a:lnTo>
                    <a:pt x="97" y="186"/>
                  </a:lnTo>
                  <a:lnTo>
                    <a:pt x="104" y="175"/>
                  </a:lnTo>
                  <a:lnTo>
                    <a:pt x="107" y="161"/>
                  </a:lnTo>
                  <a:lnTo>
                    <a:pt x="106" y="148"/>
                  </a:lnTo>
                  <a:lnTo>
                    <a:pt x="100" y="137"/>
                  </a:lnTo>
                  <a:lnTo>
                    <a:pt x="91" y="130"/>
                  </a:lnTo>
                  <a:lnTo>
                    <a:pt x="77" y="126"/>
                  </a:lnTo>
                  <a:lnTo>
                    <a:pt x="57" y="125"/>
                  </a:lnTo>
                  <a:lnTo>
                    <a:pt x="35" y="125"/>
                  </a:lnTo>
                  <a:close/>
                  <a:moveTo>
                    <a:pt x="60" y="27"/>
                  </a:moveTo>
                  <a:lnTo>
                    <a:pt x="47" y="27"/>
                  </a:lnTo>
                  <a:lnTo>
                    <a:pt x="39" y="27"/>
                  </a:lnTo>
                  <a:lnTo>
                    <a:pt x="37" y="27"/>
                  </a:lnTo>
                  <a:lnTo>
                    <a:pt x="35" y="98"/>
                  </a:lnTo>
                  <a:lnTo>
                    <a:pt x="57" y="98"/>
                  </a:lnTo>
                  <a:lnTo>
                    <a:pt x="74" y="96"/>
                  </a:lnTo>
                  <a:lnTo>
                    <a:pt x="88" y="91"/>
                  </a:lnTo>
                  <a:lnTo>
                    <a:pt x="97" y="83"/>
                  </a:lnTo>
                  <a:lnTo>
                    <a:pt x="103" y="72"/>
                  </a:lnTo>
                  <a:lnTo>
                    <a:pt x="104" y="60"/>
                  </a:lnTo>
                  <a:lnTo>
                    <a:pt x="103" y="46"/>
                  </a:lnTo>
                  <a:lnTo>
                    <a:pt x="96" y="37"/>
                  </a:lnTo>
                  <a:lnTo>
                    <a:pt x="88" y="31"/>
                  </a:lnTo>
                  <a:lnTo>
                    <a:pt x="77" y="29"/>
                  </a:lnTo>
                  <a:lnTo>
                    <a:pt x="68" y="27"/>
                  </a:lnTo>
                  <a:lnTo>
                    <a:pt x="60" y="27"/>
                  </a:lnTo>
                  <a:close/>
                  <a:moveTo>
                    <a:pt x="61" y="0"/>
                  </a:moveTo>
                  <a:lnTo>
                    <a:pt x="74" y="2"/>
                  </a:lnTo>
                  <a:lnTo>
                    <a:pt x="88" y="3"/>
                  </a:lnTo>
                  <a:lnTo>
                    <a:pt x="100" y="6"/>
                  </a:lnTo>
                  <a:lnTo>
                    <a:pt x="114" y="10"/>
                  </a:lnTo>
                  <a:lnTo>
                    <a:pt x="124" y="17"/>
                  </a:lnTo>
                  <a:lnTo>
                    <a:pt x="133" y="27"/>
                  </a:lnTo>
                  <a:lnTo>
                    <a:pt x="138" y="40"/>
                  </a:lnTo>
                  <a:lnTo>
                    <a:pt x="141" y="57"/>
                  </a:lnTo>
                  <a:lnTo>
                    <a:pt x="138" y="75"/>
                  </a:lnTo>
                  <a:lnTo>
                    <a:pt x="133" y="87"/>
                  </a:lnTo>
                  <a:lnTo>
                    <a:pt x="124" y="96"/>
                  </a:lnTo>
                  <a:lnTo>
                    <a:pt x="115" y="102"/>
                  </a:lnTo>
                  <a:lnTo>
                    <a:pt x="107" y="106"/>
                  </a:lnTo>
                  <a:lnTo>
                    <a:pt x="100" y="110"/>
                  </a:lnTo>
                  <a:lnTo>
                    <a:pt x="118" y="115"/>
                  </a:lnTo>
                  <a:lnTo>
                    <a:pt x="131" y="128"/>
                  </a:lnTo>
                  <a:lnTo>
                    <a:pt x="139" y="144"/>
                  </a:lnTo>
                  <a:lnTo>
                    <a:pt x="143" y="163"/>
                  </a:lnTo>
                  <a:lnTo>
                    <a:pt x="141" y="180"/>
                  </a:lnTo>
                  <a:lnTo>
                    <a:pt x="134" y="195"/>
                  </a:lnTo>
                  <a:lnTo>
                    <a:pt x="123" y="207"/>
                  </a:lnTo>
                  <a:lnTo>
                    <a:pt x="110" y="216"/>
                  </a:lnTo>
                  <a:lnTo>
                    <a:pt x="93" y="221"/>
                  </a:lnTo>
                  <a:lnTo>
                    <a:pt x="76" y="225"/>
                  </a:lnTo>
                  <a:lnTo>
                    <a:pt x="57" y="226"/>
                  </a:lnTo>
                  <a:lnTo>
                    <a:pt x="46" y="226"/>
                  </a:lnTo>
                  <a:lnTo>
                    <a:pt x="31" y="226"/>
                  </a:lnTo>
                  <a:lnTo>
                    <a:pt x="16" y="225"/>
                  </a:lnTo>
                  <a:lnTo>
                    <a:pt x="5" y="225"/>
                  </a:lnTo>
                  <a:lnTo>
                    <a:pt x="0" y="225"/>
                  </a:lnTo>
                  <a:lnTo>
                    <a:pt x="3" y="3"/>
                  </a:lnTo>
                  <a:lnTo>
                    <a:pt x="5" y="3"/>
                  </a:lnTo>
                  <a:lnTo>
                    <a:pt x="15" y="2"/>
                  </a:lnTo>
                  <a:lnTo>
                    <a:pt x="27" y="2"/>
                  </a:lnTo>
                  <a:lnTo>
                    <a:pt x="41" y="2"/>
                  </a:lnTo>
                  <a:lnTo>
                    <a:pt x="53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1336226" y="3692961"/>
              <a:ext cx="122238" cy="133350"/>
            </a:xfrm>
            <a:custGeom>
              <a:avLst/>
              <a:gdLst>
                <a:gd name="T0" fmla="*/ 69 w 154"/>
                <a:gd name="T1" fmla="*/ 89 h 168"/>
                <a:gd name="T2" fmla="*/ 42 w 154"/>
                <a:gd name="T3" fmla="*/ 101 h 168"/>
                <a:gd name="T4" fmla="*/ 32 w 154"/>
                <a:gd name="T5" fmla="*/ 122 h 168"/>
                <a:gd name="T6" fmla="*/ 44 w 154"/>
                <a:gd name="T7" fmla="*/ 142 h 168"/>
                <a:gd name="T8" fmla="*/ 69 w 154"/>
                <a:gd name="T9" fmla="*/ 142 h 168"/>
                <a:gd name="T10" fmla="*/ 89 w 154"/>
                <a:gd name="T11" fmla="*/ 124 h 168"/>
                <a:gd name="T12" fmla="*/ 79 w 154"/>
                <a:gd name="T13" fmla="*/ 0 h 168"/>
                <a:gd name="T14" fmla="*/ 105 w 154"/>
                <a:gd name="T15" fmla="*/ 7 h 168"/>
                <a:gd name="T16" fmla="*/ 121 w 154"/>
                <a:gd name="T17" fmla="*/ 28 h 168"/>
                <a:gd name="T18" fmla="*/ 121 w 154"/>
                <a:gd name="T19" fmla="*/ 126 h 168"/>
                <a:gd name="T20" fmla="*/ 123 w 154"/>
                <a:gd name="T21" fmla="*/ 137 h 168"/>
                <a:gd name="T22" fmla="*/ 125 w 154"/>
                <a:gd name="T23" fmla="*/ 142 h 168"/>
                <a:gd name="T24" fmla="*/ 132 w 154"/>
                <a:gd name="T25" fmla="*/ 143 h 168"/>
                <a:gd name="T26" fmla="*/ 139 w 154"/>
                <a:gd name="T27" fmla="*/ 141 h 168"/>
                <a:gd name="T28" fmla="*/ 154 w 154"/>
                <a:gd name="T29" fmla="*/ 156 h 168"/>
                <a:gd name="T30" fmla="*/ 128 w 154"/>
                <a:gd name="T31" fmla="*/ 168 h 168"/>
                <a:gd name="T32" fmla="*/ 109 w 154"/>
                <a:gd name="T33" fmla="*/ 166 h 168"/>
                <a:gd name="T34" fmla="*/ 94 w 154"/>
                <a:gd name="T35" fmla="*/ 156 h 168"/>
                <a:gd name="T36" fmla="*/ 79 w 154"/>
                <a:gd name="T37" fmla="*/ 157 h 168"/>
                <a:gd name="T38" fmla="*/ 47 w 154"/>
                <a:gd name="T39" fmla="*/ 168 h 168"/>
                <a:gd name="T40" fmla="*/ 17 w 154"/>
                <a:gd name="T41" fmla="*/ 161 h 168"/>
                <a:gd name="T42" fmla="*/ 2 w 154"/>
                <a:gd name="T43" fmla="*/ 138 h 168"/>
                <a:gd name="T44" fmla="*/ 2 w 154"/>
                <a:gd name="T45" fmla="*/ 105 h 168"/>
                <a:gd name="T46" fmla="*/ 24 w 154"/>
                <a:gd name="T47" fmla="*/ 82 h 168"/>
                <a:gd name="T48" fmla="*/ 65 w 154"/>
                <a:gd name="T49" fmla="*/ 69 h 168"/>
                <a:gd name="T50" fmla="*/ 90 w 154"/>
                <a:gd name="T51" fmla="*/ 61 h 168"/>
                <a:gd name="T52" fmla="*/ 90 w 154"/>
                <a:gd name="T53" fmla="*/ 53 h 168"/>
                <a:gd name="T54" fmla="*/ 90 w 154"/>
                <a:gd name="T55" fmla="*/ 50 h 168"/>
                <a:gd name="T56" fmla="*/ 85 w 154"/>
                <a:gd name="T57" fmla="*/ 31 h 168"/>
                <a:gd name="T58" fmla="*/ 70 w 154"/>
                <a:gd name="T59" fmla="*/ 27 h 168"/>
                <a:gd name="T60" fmla="*/ 51 w 154"/>
                <a:gd name="T61" fmla="*/ 31 h 168"/>
                <a:gd name="T62" fmla="*/ 25 w 154"/>
                <a:gd name="T63" fmla="*/ 49 h 168"/>
                <a:gd name="T64" fmla="*/ 27 w 154"/>
                <a:gd name="T65" fmla="*/ 16 h 168"/>
                <a:gd name="T66" fmla="*/ 63 w 154"/>
                <a:gd name="T67" fmla="*/ 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168">
                  <a:moveTo>
                    <a:pt x="90" y="85"/>
                  </a:moveTo>
                  <a:lnTo>
                    <a:pt x="69" y="89"/>
                  </a:lnTo>
                  <a:lnTo>
                    <a:pt x="52" y="95"/>
                  </a:lnTo>
                  <a:lnTo>
                    <a:pt x="42" y="101"/>
                  </a:lnTo>
                  <a:lnTo>
                    <a:pt x="35" y="110"/>
                  </a:lnTo>
                  <a:lnTo>
                    <a:pt x="32" y="122"/>
                  </a:lnTo>
                  <a:lnTo>
                    <a:pt x="35" y="134"/>
                  </a:lnTo>
                  <a:lnTo>
                    <a:pt x="44" y="142"/>
                  </a:lnTo>
                  <a:lnTo>
                    <a:pt x="56" y="145"/>
                  </a:lnTo>
                  <a:lnTo>
                    <a:pt x="69" y="142"/>
                  </a:lnTo>
                  <a:lnTo>
                    <a:pt x="79" y="135"/>
                  </a:lnTo>
                  <a:lnTo>
                    <a:pt x="89" y="124"/>
                  </a:lnTo>
                  <a:lnTo>
                    <a:pt x="90" y="85"/>
                  </a:lnTo>
                  <a:close/>
                  <a:moveTo>
                    <a:pt x="79" y="0"/>
                  </a:moveTo>
                  <a:lnTo>
                    <a:pt x="93" y="1"/>
                  </a:lnTo>
                  <a:lnTo>
                    <a:pt x="105" y="7"/>
                  </a:lnTo>
                  <a:lnTo>
                    <a:pt x="115" y="16"/>
                  </a:lnTo>
                  <a:lnTo>
                    <a:pt x="121" y="28"/>
                  </a:lnTo>
                  <a:lnTo>
                    <a:pt x="123" y="43"/>
                  </a:lnTo>
                  <a:lnTo>
                    <a:pt x="121" y="126"/>
                  </a:lnTo>
                  <a:lnTo>
                    <a:pt x="121" y="131"/>
                  </a:lnTo>
                  <a:lnTo>
                    <a:pt x="123" y="137"/>
                  </a:lnTo>
                  <a:lnTo>
                    <a:pt x="124" y="139"/>
                  </a:lnTo>
                  <a:lnTo>
                    <a:pt x="125" y="142"/>
                  </a:lnTo>
                  <a:lnTo>
                    <a:pt x="128" y="143"/>
                  </a:lnTo>
                  <a:lnTo>
                    <a:pt x="132" y="143"/>
                  </a:lnTo>
                  <a:lnTo>
                    <a:pt x="136" y="143"/>
                  </a:lnTo>
                  <a:lnTo>
                    <a:pt x="139" y="141"/>
                  </a:lnTo>
                  <a:lnTo>
                    <a:pt x="144" y="139"/>
                  </a:lnTo>
                  <a:lnTo>
                    <a:pt x="154" y="156"/>
                  </a:lnTo>
                  <a:lnTo>
                    <a:pt x="140" y="164"/>
                  </a:lnTo>
                  <a:lnTo>
                    <a:pt x="128" y="168"/>
                  </a:lnTo>
                  <a:lnTo>
                    <a:pt x="119" y="168"/>
                  </a:lnTo>
                  <a:lnTo>
                    <a:pt x="109" y="166"/>
                  </a:lnTo>
                  <a:lnTo>
                    <a:pt x="101" y="162"/>
                  </a:lnTo>
                  <a:lnTo>
                    <a:pt x="94" y="156"/>
                  </a:lnTo>
                  <a:lnTo>
                    <a:pt x="93" y="145"/>
                  </a:lnTo>
                  <a:lnTo>
                    <a:pt x="79" y="157"/>
                  </a:lnTo>
                  <a:lnTo>
                    <a:pt x="65" y="165"/>
                  </a:lnTo>
                  <a:lnTo>
                    <a:pt x="47" y="168"/>
                  </a:lnTo>
                  <a:lnTo>
                    <a:pt x="31" y="166"/>
                  </a:lnTo>
                  <a:lnTo>
                    <a:pt x="17" y="161"/>
                  </a:lnTo>
                  <a:lnTo>
                    <a:pt x="8" y="151"/>
                  </a:lnTo>
                  <a:lnTo>
                    <a:pt x="2" y="138"/>
                  </a:lnTo>
                  <a:lnTo>
                    <a:pt x="0" y="122"/>
                  </a:lnTo>
                  <a:lnTo>
                    <a:pt x="2" y="105"/>
                  </a:lnTo>
                  <a:lnTo>
                    <a:pt x="10" y="92"/>
                  </a:lnTo>
                  <a:lnTo>
                    <a:pt x="24" y="82"/>
                  </a:lnTo>
                  <a:lnTo>
                    <a:pt x="43" y="74"/>
                  </a:lnTo>
                  <a:lnTo>
                    <a:pt x="65" y="69"/>
                  </a:lnTo>
                  <a:lnTo>
                    <a:pt x="90" y="63"/>
                  </a:lnTo>
                  <a:lnTo>
                    <a:pt x="90" y="61"/>
                  </a:lnTo>
                  <a:lnTo>
                    <a:pt x="90" y="58"/>
                  </a:lnTo>
                  <a:lnTo>
                    <a:pt x="90" y="53"/>
                  </a:lnTo>
                  <a:lnTo>
                    <a:pt x="90" y="51"/>
                  </a:lnTo>
                  <a:lnTo>
                    <a:pt x="90" y="50"/>
                  </a:lnTo>
                  <a:lnTo>
                    <a:pt x="89" y="39"/>
                  </a:lnTo>
                  <a:lnTo>
                    <a:pt x="85" y="31"/>
                  </a:lnTo>
                  <a:lnTo>
                    <a:pt x="78" y="27"/>
                  </a:lnTo>
                  <a:lnTo>
                    <a:pt x="70" y="27"/>
                  </a:lnTo>
                  <a:lnTo>
                    <a:pt x="60" y="27"/>
                  </a:lnTo>
                  <a:lnTo>
                    <a:pt x="51" y="31"/>
                  </a:lnTo>
                  <a:lnTo>
                    <a:pt x="39" y="38"/>
                  </a:lnTo>
                  <a:lnTo>
                    <a:pt x="25" y="49"/>
                  </a:lnTo>
                  <a:lnTo>
                    <a:pt x="9" y="30"/>
                  </a:lnTo>
                  <a:lnTo>
                    <a:pt x="27" y="16"/>
                  </a:lnTo>
                  <a:lnTo>
                    <a:pt x="44" y="7"/>
                  </a:lnTo>
                  <a:lnTo>
                    <a:pt x="63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1477514" y="3696136"/>
              <a:ext cx="106363" cy="130175"/>
            </a:xfrm>
            <a:custGeom>
              <a:avLst/>
              <a:gdLst>
                <a:gd name="T0" fmla="*/ 2 w 134"/>
                <a:gd name="T1" fmla="*/ 0 h 164"/>
                <a:gd name="T2" fmla="*/ 34 w 134"/>
                <a:gd name="T3" fmla="*/ 0 h 164"/>
                <a:gd name="T4" fmla="*/ 33 w 134"/>
                <a:gd name="T5" fmla="*/ 110 h 164"/>
                <a:gd name="T6" fmla="*/ 35 w 134"/>
                <a:gd name="T7" fmla="*/ 120 h 164"/>
                <a:gd name="T8" fmla="*/ 39 w 134"/>
                <a:gd name="T9" fmla="*/ 129 h 164"/>
                <a:gd name="T10" fmla="*/ 47 w 134"/>
                <a:gd name="T11" fmla="*/ 133 h 164"/>
                <a:gd name="T12" fmla="*/ 58 w 134"/>
                <a:gd name="T13" fmla="*/ 135 h 164"/>
                <a:gd name="T14" fmla="*/ 73 w 134"/>
                <a:gd name="T15" fmla="*/ 131 h 164"/>
                <a:gd name="T16" fmla="*/ 87 w 134"/>
                <a:gd name="T17" fmla="*/ 123 h 164"/>
                <a:gd name="T18" fmla="*/ 99 w 134"/>
                <a:gd name="T19" fmla="*/ 110 h 164"/>
                <a:gd name="T20" fmla="*/ 100 w 134"/>
                <a:gd name="T21" fmla="*/ 0 h 164"/>
                <a:gd name="T22" fmla="*/ 134 w 134"/>
                <a:gd name="T23" fmla="*/ 0 h 164"/>
                <a:gd name="T24" fmla="*/ 133 w 134"/>
                <a:gd name="T25" fmla="*/ 161 h 164"/>
                <a:gd name="T26" fmla="*/ 100 w 134"/>
                <a:gd name="T27" fmla="*/ 161 h 164"/>
                <a:gd name="T28" fmla="*/ 102 w 134"/>
                <a:gd name="T29" fmla="*/ 150 h 164"/>
                <a:gd name="T30" fmla="*/ 102 w 134"/>
                <a:gd name="T31" fmla="*/ 141 h 164"/>
                <a:gd name="T32" fmla="*/ 102 w 134"/>
                <a:gd name="T33" fmla="*/ 135 h 164"/>
                <a:gd name="T34" fmla="*/ 89 w 134"/>
                <a:gd name="T35" fmla="*/ 147 h 164"/>
                <a:gd name="T36" fmla="*/ 77 w 134"/>
                <a:gd name="T37" fmla="*/ 156 h 164"/>
                <a:gd name="T38" fmla="*/ 62 w 134"/>
                <a:gd name="T39" fmla="*/ 162 h 164"/>
                <a:gd name="T40" fmla="*/ 47 w 134"/>
                <a:gd name="T41" fmla="*/ 164 h 164"/>
                <a:gd name="T42" fmla="*/ 29 w 134"/>
                <a:gd name="T43" fmla="*/ 162 h 164"/>
                <a:gd name="T44" fmla="*/ 15 w 134"/>
                <a:gd name="T45" fmla="*/ 156 h 164"/>
                <a:gd name="T46" fmla="*/ 6 w 134"/>
                <a:gd name="T47" fmla="*/ 145 h 164"/>
                <a:gd name="T48" fmla="*/ 2 w 134"/>
                <a:gd name="T49" fmla="*/ 131 h 164"/>
                <a:gd name="T50" fmla="*/ 0 w 134"/>
                <a:gd name="T51" fmla="*/ 116 h 164"/>
                <a:gd name="T52" fmla="*/ 2 w 134"/>
                <a:gd name="T5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164">
                  <a:moveTo>
                    <a:pt x="2" y="0"/>
                  </a:moveTo>
                  <a:lnTo>
                    <a:pt x="34" y="0"/>
                  </a:lnTo>
                  <a:lnTo>
                    <a:pt x="33" y="110"/>
                  </a:lnTo>
                  <a:lnTo>
                    <a:pt x="35" y="120"/>
                  </a:lnTo>
                  <a:lnTo>
                    <a:pt x="39" y="129"/>
                  </a:lnTo>
                  <a:lnTo>
                    <a:pt x="47" y="133"/>
                  </a:lnTo>
                  <a:lnTo>
                    <a:pt x="58" y="135"/>
                  </a:lnTo>
                  <a:lnTo>
                    <a:pt x="73" y="131"/>
                  </a:lnTo>
                  <a:lnTo>
                    <a:pt x="87" y="123"/>
                  </a:lnTo>
                  <a:lnTo>
                    <a:pt x="99" y="110"/>
                  </a:lnTo>
                  <a:lnTo>
                    <a:pt x="100" y="0"/>
                  </a:lnTo>
                  <a:lnTo>
                    <a:pt x="134" y="0"/>
                  </a:lnTo>
                  <a:lnTo>
                    <a:pt x="133" y="161"/>
                  </a:lnTo>
                  <a:lnTo>
                    <a:pt x="100" y="161"/>
                  </a:lnTo>
                  <a:lnTo>
                    <a:pt x="102" y="150"/>
                  </a:lnTo>
                  <a:lnTo>
                    <a:pt x="102" y="141"/>
                  </a:lnTo>
                  <a:lnTo>
                    <a:pt x="102" y="135"/>
                  </a:lnTo>
                  <a:lnTo>
                    <a:pt x="89" y="147"/>
                  </a:lnTo>
                  <a:lnTo>
                    <a:pt x="77" y="156"/>
                  </a:lnTo>
                  <a:lnTo>
                    <a:pt x="62" y="162"/>
                  </a:lnTo>
                  <a:lnTo>
                    <a:pt x="47" y="164"/>
                  </a:lnTo>
                  <a:lnTo>
                    <a:pt x="29" y="162"/>
                  </a:lnTo>
                  <a:lnTo>
                    <a:pt x="15" y="156"/>
                  </a:lnTo>
                  <a:lnTo>
                    <a:pt x="6" y="145"/>
                  </a:lnTo>
                  <a:lnTo>
                    <a:pt x="2" y="131"/>
                  </a:lnTo>
                  <a:lnTo>
                    <a:pt x="0" y="1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1625151" y="3632636"/>
              <a:ext cx="106363" cy="192088"/>
            </a:xfrm>
            <a:custGeom>
              <a:avLst/>
              <a:gdLst>
                <a:gd name="T0" fmla="*/ 3 w 134"/>
                <a:gd name="T1" fmla="*/ 0 h 241"/>
                <a:gd name="T2" fmla="*/ 35 w 134"/>
                <a:gd name="T3" fmla="*/ 0 h 241"/>
                <a:gd name="T4" fmla="*/ 35 w 134"/>
                <a:gd name="T5" fmla="*/ 51 h 241"/>
                <a:gd name="T6" fmla="*/ 34 w 134"/>
                <a:gd name="T7" fmla="*/ 104 h 241"/>
                <a:gd name="T8" fmla="*/ 49 w 134"/>
                <a:gd name="T9" fmla="*/ 91 h 241"/>
                <a:gd name="T10" fmla="*/ 67 w 134"/>
                <a:gd name="T11" fmla="*/ 80 h 241"/>
                <a:gd name="T12" fmla="*/ 88 w 134"/>
                <a:gd name="T13" fmla="*/ 76 h 241"/>
                <a:gd name="T14" fmla="*/ 105 w 134"/>
                <a:gd name="T15" fmla="*/ 79 h 241"/>
                <a:gd name="T16" fmla="*/ 118 w 134"/>
                <a:gd name="T17" fmla="*/ 84 h 241"/>
                <a:gd name="T18" fmla="*/ 127 w 134"/>
                <a:gd name="T19" fmla="*/ 95 h 241"/>
                <a:gd name="T20" fmla="*/ 132 w 134"/>
                <a:gd name="T21" fmla="*/ 108 h 241"/>
                <a:gd name="T22" fmla="*/ 134 w 134"/>
                <a:gd name="T23" fmla="*/ 126 h 241"/>
                <a:gd name="T24" fmla="*/ 134 w 134"/>
                <a:gd name="T25" fmla="*/ 241 h 241"/>
                <a:gd name="T26" fmla="*/ 100 w 134"/>
                <a:gd name="T27" fmla="*/ 241 h 241"/>
                <a:gd name="T28" fmla="*/ 100 w 134"/>
                <a:gd name="T29" fmla="*/ 129 h 241"/>
                <a:gd name="T30" fmla="*/ 99 w 134"/>
                <a:gd name="T31" fmla="*/ 119 h 241"/>
                <a:gd name="T32" fmla="*/ 95 w 134"/>
                <a:gd name="T33" fmla="*/ 111 h 241"/>
                <a:gd name="T34" fmla="*/ 86 w 134"/>
                <a:gd name="T35" fmla="*/ 107 h 241"/>
                <a:gd name="T36" fmla="*/ 76 w 134"/>
                <a:gd name="T37" fmla="*/ 106 h 241"/>
                <a:gd name="T38" fmla="*/ 61 w 134"/>
                <a:gd name="T39" fmla="*/ 110 h 241"/>
                <a:gd name="T40" fmla="*/ 46 w 134"/>
                <a:gd name="T41" fmla="*/ 119 h 241"/>
                <a:gd name="T42" fmla="*/ 35 w 134"/>
                <a:gd name="T43" fmla="*/ 131 h 241"/>
                <a:gd name="T44" fmla="*/ 34 w 134"/>
                <a:gd name="T45" fmla="*/ 241 h 241"/>
                <a:gd name="T46" fmla="*/ 0 w 134"/>
                <a:gd name="T47" fmla="*/ 241 h 241"/>
                <a:gd name="T48" fmla="*/ 3 w 134"/>
                <a:gd name="T4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4" h="241">
                  <a:moveTo>
                    <a:pt x="3" y="0"/>
                  </a:moveTo>
                  <a:lnTo>
                    <a:pt x="35" y="0"/>
                  </a:lnTo>
                  <a:lnTo>
                    <a:pt x="35" y="51"/>
                  </a:lnTo>
                  <a:lnTo>
                    <a:pt x="34" y="104"/>
                  </a:lnTo>
                  <a:lnTo>
                    <a:pt x="49" y="91"/>
                  </a:lnTo>
                  <a:lnTo>
                    <a:pt x="67" y="80"/>
                  </a:lnTo>
                  <a:lnTo>
                    <a:pt x="88" y="76"/>
                  </a:lnTo>
                  <a:lnTo>
                    <a:pt x="105" y="79"/>
                  </a:lnTo>
                  <a:lnTo>
                    <a:pt x="118" y="84"/>
                  </a:lnTo>
                  <a:lnTo>
                    <a:pt x="127" y="95"/>
                  </a:lnTo>
                  <a:lnTo>
                    <a:pt x="132" y="108"/>
                  </a:lnTo>
                  <a:lnTo>
                    <a:pt x="134" y="126"/>
                  </a:lnTo>
                  <a:lnTo>
                    <a:pt x="134" y="241"/>
                  </a:lnTo>
                  <a:lnTo>
                    <a:pt x="100" y="241"/>
                  </a:lnTo>
                  <a:lnTo>
                    <a:pt x="100" y="129"/>
                  </a:lnTo>
                  <a:lnTo>
                    <a:pt x="99" y="119"/>
                  </a:lnTo>
                  <a:lnTo>
                    <a:pt x="95" y="111"/>
                  </a:lnTo>
                  <a:lnTo>
                    <a:pt x="86" y="107"/>
                  </a:lnTo>
                  <a:lnTo>
                    <a:pt x="76" y="106"/>
                  </a:lnTo>
                  <a:lnTo>
                    <a:pt x="61" y="110"/>
                  </a:lnTo>
                  <a:lnTo>
                    <a:pt x="46" y="119"/>
                  </a:lnTo>
                  <a:lnTo>
                    <a:pt x="35" y="131"/>
                  </a:lnTo>
                  <a:lnTo>
                    <a:pt x="34" y="241"/>
                  </a:lnTo>
                  <a:lnTo>
                    <a:pt x="0" y="2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1763264" y="3692961"/>
              <a:ext cx="120650" cy="133350"/>
            </a:xfrm>
            <a:custGeom>
              <a:avLst/>
              <a:gdLst>
                <a:gd name="T0" fmla="*/ 68 w 153"/>
                <a:gd name="T1" fmla="*/ 89 h 168"/>
                <a:gd name="T2" fmla="*/ 41 w 153"/>
                <a:gd name="T3" fmla="*/ 101 h 168"/>
                <a:gd name="T4" fmla="*/ 32 w 153"/>
                <a:gd name="T5" fmla="*/ 122 h 168"/>
                <a:gd name="T6" fmla="*/ 43 w 153"/>
                <a:gd name="T7" fmla="*/ 142 h 168"/>
                <a:gd name="T8" fmla="*/ 68 w 153"/>
                <a:gd name="T9" fmla="*/ 142 h 168"/>
                <a:gd name="T10" fmla="*/ 89 w 153"/>
                <a:gd name="T11" fmla="*/ 124 h 168"/>
                <a:gd name="T12" fmla="*/ 78 w 153"/>
                <a:gd name="T13" fmla="*/ 0 h 168"/>
                <a:gd name="T14" fmla="*/ 105 w 153"/>
                <a:gd name="T15" fmla="*/ 7 h 168"/>
                <a:gd name="T16" fmla="*/ 120 w 153"/>
                <a:gd name="T17" fmla="*/ 28 h 168"/>
                <a:gd name="T18" fmla="*/ 122 w 153"/>
                <a:gd name="T19" fmla="*/ 126 h 168"/>
                <a:gd name="T20" fmla="*/ 122 w 153"/>
                <a:gd name="T21" fmla="*/ 137 h 168"/>
                <a:gd name="T22" fmla="*/ 126 w 153"/>
                <a:gd name="T23" fmla="*/ 142 h 168"/>
                <a:gd name="T24" fmla="*/ 131 w 153"/>
                <a:gd name="T25" fmla="*/ 143 h 168"/>
                <a:gd name="T26" fmla="*/ 139 w 153"/>
                <a:gd name="T27" fmla="*/ 141 h 168"/>
                <a:gd name="T28" fmla="*/ 153 w 153"/>
                <a:gd name="T29" fmla="*/ 156 h 168"/>
                <a:gd name="T30" fmla="*/ 128 w 153"/>
                <a:gd name="T31" fmla="*/ 168 h 168"/>
                <a:gd name="T32" fmla="*/ 108 w 153"/>
                <a:gd name="T33" fmla="*/ 166 h 168"/>
                <a:gd name="T34" fmla="*/ 95 w 153"/>
                <a:gd name="T35" fmla="*/ 156 h 168"/>
                <a:gd name="T36" fmla="*/ 80 w 153"/>
                <a:gd name="T37" fmla="*/ 157 h 168"/>
                <a:gd name="T38" fmla="*/ 47 w 153"/>
                <a:gd name="T39" fmla="*/ 168 h 168"/>
                <a:gd name="T40" fmla="*/ 18 w 153"/>
                <a:gd name="T41" fmla="*/ 161 h 168"/>
                <a:gd name="T42" fmla="*/ 1 w 153"/>
                <a:gd name="T43" fmla="*/ 138 h 168"/>
                <a:gd name="T44" fmla="*/ 3 w 153"/>
                <a:gd name="T45" fmla="*/ 105 h 168"/>
                <a:gd name="T46" fmla="*/ 24 w 153"/>
                <a:gd name="T47" fmla="*/ 82 h 168"/>
                <a:gd name="T48" fmla="*/ 64 w 153"/>
                <a:gd name="T49" fmla="*/ 69 h 168"/>
                <a:gd name="T50" fmla="*/ 89 w 153"/>
                <a:gd name="T51" fmla="*/ 61 h 168"/>
                <a:gd name="T52" fmla="*/ 89 w 153"/>
                <a:gd name="T53" fmla="*/ 53 h 168"/>
                <a:gd name="T54" fmla="*/ 88 w 153"/>
                <a:gd name="T55" fmla="*/ 39 h 168"/>
                <a:gd name="T56" fmla="*/ 78 w 153"/>
                <a:gd name="T57" fmla="*/ 27 h 168"/>
                <a:gd name="T58" fmla="*/ 61 w 153"/>
                <a:gd name="T59" fmla="*/ 27 h 168"/>
                <a:gd name="T60" fmla="*/ 39 w 153"/>
                <a:gd name="T61" fmla="*/ 38 h 168"/>
                <a:gd name="T62" fmla="*/ 9 w 153"/>
                <a:gd name="T63" fmla="*/ 30 h 168"/>
                <a:gd name="T64" fmla="*/ 45 w 153"/>
                <a:gd name="T65" fmla="*/ 7 h 168"/>
                <a:gd name="T66" fmla="*/ 78 w 153"/>
                <a:gd name="T6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168">
                  <a:moveTo>
                    <a:pt x="89" y="85"/>
                  </a:moveTo>
                  <a:lnTo>
                    <a:pt x="68" y="89"/>
                  </a:lnTo>
                  <a:lnTo>
                    <a:pt x="51" y="95"/>
                  </a:lnTo>
                  <a:lnTo>
                    <a:pt x="41" y="101"/>
                  </a:lnTo>
                  <a:lnTo>
                    <a:pt x="34" y="110"/>
                  </a:lnTo>
                  <a:lnTo>
                    <a:pt x="32" y="122"/>
                  </a:lnTo>
                  <a:lnTo>
                    <a:pt x="35" y="134"/>
                  </a:lnTo>
                  <a:lnTo>
                    <a:pt x="43" y="142"/>
                  </a:lnTo>
                  <a:lnTo>
                    <a:pt x="57" y="145"/>
                  </a:lnTo>
                  <a:lnTo>
                    <a:pt x="68" y="142"/>
                  </a:lnTo>
                  <a:lnTo>
                    <a:pt x="80" y="135"/>
                  </a:lnTo>
                  <a:lnTo>
                    <a:pt x="89" y="124"/>
                  </a:lnTo>
                  <a:lnTo>
                    <a:pt x="89" y="85"/>
                  </a:lnTo>
                  <a:close/>
                  <a:moveTo>
                    <a:pt x="78" y="0"/>
                  </a:moveTo>
                  <a:lnTo>
                    <a:pt x="93" y="1"/>
                  </a:lnTo>
                  <a:lnTo>
                    <a:pt x="105" y="7"/>
                  </a:lnTo>
                  <a:lnTo>
                    <a:pt x="115" y="16"/>
                  </a:lnTo>
                  <a:lnTo>
                    <a:pt x="120" y="28"/>
                  </a:lnTo>
                  <a:lnTo>
                    <a:pt x="123" y="43"/>
                  </a:lnTo>
                  <a:lnTo>
                    <a:pt x="122" y="126"/>
                  </a:lnTo>
                  <a:lnTo>
                    <a:pt x="122" y="131"/>
                  </a:lnTo>
                  <a:lnTo>
                    <a:pt x="122" y="137"/>
                  </a:lnTo>
                  <a:lnTo>
                    <a:pt x="123" y="139"/>
                  </a:lnTo>
                  <a:lnTo>
                    <a:pt x="126" y="142"/>
                  </a:lnTo>
                  <a:lnTo>
                    <a:pt x="128" y="143"/>
                  </a:lnTo>
                  <a:lnTo>
                    <a:pt x="131" y="143"/>
                  </a:lnTo>
                  <a:lnTo>
                    <a:pt x="135" y="143"/>
                  </a:lnTo>
                  <a:lnTo>
                    <a:pt x="139" y="141"/>
                  </a:lnTo>
                  <a:lnTo>
                    <a:pt x="145" y="139"/>
                  </a:lnTo>
                  <a:lnTo>
                    <a:pt x="153" y="156"/>
                  </a:lnTo>
                  <a:lnTo>
                    <a:pt x="139" y="164"/>
                  </a:lnTo>
                  <a:lnTo>
                    <a:pt x="128" y="168"/>
                  </a:lnTo>
                  <a:lnTo>
                    <a:pt x="118" y="168"/>
                  </a:lnTo>
                  <a:lnTo>
                    <a:pt x="108" y="166"/>
                  </a:lnTo>
                  <a:lnTo>
                    <a:pt x="100" y="162"/>
                  </a:lnTo>
                  <a:lnTo>
                    <a:pt x="95" y="156"/>
                  </a:lnTo>
                  <a:lnTo>
                    <a:pt x="92" y="145"/>
                  </a:lnTo>
                  <a:lnTo>
                    <a:pt x="80" y="157"/>
                  </a:lnTo>
                  <a:lnTo>
                    <a:pt x="64" y="165"/>
                  </a:lnTo>
                  <a:lnTo>
                    <a:pt x="47" y="168"/>
                  </a:lnTo>
                  <a:lnTo>
                    <a:pt x="31" y="166"/>
                  </a:lnTo>
                  <a:lnTo>
                    <a:pt x="18" y="161"/>
                  </a:lnTo>
                  <a:lnTo>
                    <a:pt x="8" y="151"/>
                  </a:lnTo>
                  <a:lnTo>
                    <a:pt x="1" y="138"/>
                  </a:lnTo>
                  <a:lnTo>
                    <a:pt x="0" y="122"/>
                  </a:lnTo>
                  <a:lnTo>
                    <a:pt x="3" y="105"/>
                  </a:lnTo>
                  <a:lnTo>
                    <a:pt x="11" y="92"/>
                  </a:lnTo>
                  <a:lnTo>
                    <a:pt x="24" y="82"/>
                  </a:lnTo>
                  <a:lnTo>
                    <a:pt x="42" y="74"/>
                  </a:lnTo>
                  <a:lnTo>
                    <a:pt x="64" y="69"/>
                  </a:lnTo>
                  <a:lnTo>
                    <a:pt x="89" y="63"/>
                  </a:lnTo>
                  <a:lnTo>
                    <a:pt x="89" y="61"/>
                  </a:lnTo>
                  <a:lnTo>
                    <a:pt x="89" y="58"/>
                  </a:lnTo>
                  <a:lnTo>
                    <a:pt x="89" y="53"/>
                  </a:lnTo>
                  <a:lnTo>
                    <a:pt x="89" y="50"/>
                  </a:lnTo>
                  <a:lnTo>
                    <a:pt x="88" y="39"/>
                  </a:lnTo>
                  <a:lnTo>
                    <a:pt x="84" y="31"/>
                  </a:lnTo>
                  <a:lnTo>
                    <a:pt x="78" y="27"/>
                  </a:lnTo>
                  <a:lnTo>
                    <a:pt x="69" y="27"/>
                  </a:lnTo>
                  <a:lnTo>
                    <a:pt x="61" y="27"/>
                  </a:lnTo>
                  <a:lnTo>
                    <a:pt x="51" y="31"/>
                  </a:lnTo>
                  <a:lnTo>
                    <a:pt x="39" y="38"/>
                  </a:lnTo>
                  <a:lnTo>
                    <a:pt x="26" y="49"/>
                  </a:lnTo>
                  <a:lnTo>
                    <a:pt x="9" y="30"/>
                  </a:lnTo>
                  <a:lnTo>
                    <a:pt x="26" y="16"/>
                  </a:lnTo>
                  <a:lnTo>
                    <a:pt x="45" y="7"/>
                  </a:lnTo>
                  <a:lnTo>
                    <a:pt x="62" y="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1904551" y="3696136"/>
              <a:ext cx="106363" cy="130175"/>
            </a:xfrm>
            <a:custGeom>
              <a:avLst/>
              <a:gdLst>
                <a:gd name="T0" fmla="*/ 2 w 134"/>
                <a:gd name="T1" fmla="*/ 0 h 164"/>
                <a:gd name="T2" fmla="*/ 35 w 134"/>
                <a:gd name="T3" fmla="*/ 0 h 164"/>
                <a:gd name="T4" fmla="*/ 34 w 134"/>
                <a:gd name="T5" fmla="*/ 110 h 164"/>
                <a:gd name="T6" fmla="*/ 35 w 134"/>
                <a:gd name="T7" fmla="*/ 120 h 164"/>
                <a:gd name="T8" fmla="*/ 41 w 134"/>
                <a:gd name="T9" fmla="*/ 129 h 164"/>
                <a:gd name="T10" fmla="*/ 49 w 134"/>
                <a:gd name="T11" fmla="*/ 133 h 164"/>
                <a:gd name="T12" fmla="*/ 60 w 134"/>
                <a:gd name="T13" fmla="*/ 135 h 164"/>
                <a:gd name="T14" fmla="*/ 73 w 134"/>
                <a:gd name="T15" fmla="*/ 131 h 164"/>
                <a:gd name="T16" fmla="*/ 87 w 134"/>
                <a:gd name="T17" fmla="*/ 123 h 164"/>
                <a:gd name="T18" fmla="*/ 100 w 134"/>
                <a:gd name="T19" fmla="*/ 110 h 164"/>
                <a:gd name="T20" fmla="*/ 100 w 134"/>
                <a:gd name="T21" fmla="*/ 0 h 164"/>
                <a:gd name="T22" fmla="*/ 134 w 134"/>
                <a:gd name="T23" fmla="*/ 0 h 164"/>
                <a:gd name="T24" fmla="*/ 133 w 134"/>
                <a:gd name="T25" fmla="*/ 161 h 164"/>
                <a:gd name="T26" fmla="*/ 102 w 134"/>
                <a:gd name="T27" fmla="*/ 161 h 164"/>
                <a:gd name="T28" fmla="*/ 102 w 134"/>
                <a:gd name="T29" fmla="*/ 150 h 164"/>
                <a:gd name="T30" fmla="*/ 102 w 134"/>
                <a:gd name="T31" fmla="*/ 141 h 164"/>
                <a:gd name="T32" fmla="*/ 103 w 134"/>
                <a:gd name="T33" fmla="*/ 135 h 164"/>
                <a:gd name="T34" fmla="*/ 91 w 134"/>
                <a:gd name="T35" fmla="*/ 147 h 164"/>
                <a:gd name="T36" fmla="*/ 77 w 134"/>
                <a:gd name="T37" fmla="*/ 156 h 164"/>
                <a:gd name="T38" fmla="*/ 64 w 134"/>
                <a:gd name="T39" fmla="*/ 162 h 164"/>
                <a:gd name="T40" fmla="*/ 48 w 134"/>
                <a:gd name="T41" fmla="*/ 164 h 164"/>
                <a:gd name="T42" fmla="*/ 29 w 134"/>
                <a:gd name="T43" fmla="*/ 162 h 164"/>
                <a:gd name="T44" fmla="*/ 15 w 134"/>
                <a:gd name="T45" fmla="*/ 156 h 164"/>
                <a:gd name="T46" fmla="*/ 7 w 134"/>
                <a:gd name="T47" fmla="*/ 145 h 164"/>
                <a:gd name="T48" fmla="*/ 2 w 134"/>
                <a:gd name="T49" fmla="*/ 131 h 164"/>
                <a:gd name="T50" fmla="*/ 0 w 134"/>
                <a:gd name="T51" fmla="*/ 116 h 164"/>
                <a:gd name="T52" fmla="*/ 2 w 134"/>
                <a:gd name="T5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164">
                  <a:moveTo>
                    <a:pt x="2" y="0"/>
                  </a:moveTo>
                  <a:lnTo>
                    <a:pt x="35" y="0"/>
                  </a:lnTo>
                  <a:lnTo>
                    <a:pt x="34" y="110"/>
                  </a:lnTo>
                  <a:lnTo>
                    <a:pt x="35" y="120"/>
                  </a:lnTo>
                  <a:lnTo>
                    <a:pt x="41" y="129"/>
                  </a:lnTo>
                  <a:lnTo>
                    <a:pt x="49" y="133"/>
                  </a:lnTo>
                  <a:lnTo>
                    <a:pt x="60" y="135"/>
                  </a:lnTo>
                  <a:lnTo>
                    <a:pt x="73" y="131"/>
                  </a:lnTo>
                  <a:lnTo>
                    <a:pt x="87" y="123"/>
                  </a:lnTo>
                  <a:lnTo>
                    <a:pt x="100" y="110"/>
                  </a:lnTo>
                  <a:lnTo>
                    <a:pt x="100" y="0"/>
                  </a:lnTo>
                  <a:lnTo>
                    <a:pt x="134" y="0"/>
                  </a:lnTo>
                  <a:lnTo>
                    <a:pt x="133" y="161"/>
                  </a:lnTo>
                  <a:lnTo>
                    <a:pt x="102" y="161"/>
                  </a:lnTo>
                  <a:lnTo>
                    <a:pt x="102" y="150"/>
                  </a:lnTo>
                  <a:lnTo>
                    <a:pt x="102" y="141"/>
                  </a:lnTo>
                  <a:lnTo>
                    <a:pt x="103" y="135"/>
                  </a:lnTo>
                  <a:lnTo>
                    <a:pt x="91" y="147"/>
                  </a:lnTo>
                  <a:lnTo>
                    <a:pt x="77" y="156"/>
                  </a:lnTo>
                  <a:lnTo>
                    <a:pt x="64" y="162"/>
                  </a:lnTo>
                  <a:lnTo>
                    <a:pt x="48" y="164"/>
                  </a:lnTo>
                  <a:lnTo>
                    <a:pt x="29" y="162"/>
                  </a:lnTo>
                  <a:lnTo>
                    <a:pt x="15" y="156"/>
                  </a:lnTo>
                  <a:lnTo>
                    <a:pt x="7" y="145"/>
                  </a:lnTo>
                  <a:lnTo>
                    <a:pt x="2" y="131"/>
                  </a:lnTo>
                  <a:lnTo>
                    <a:pt x="0" y="1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2044251" y="3692961"/>
              <a:ext cx="88900" cy="133350"/>
            </a:xfrm>
            <a:custGeom>
              <a:avLst/>
              <a:gdLst>
                <a:gd name="T0" fmla="*/ 62 w 114"/>
                <a:gd name="T1" fmla="*/ 0 h 168"/>
                <a:gd name="T2" fmla="*/ 81 w 114"/>
                <a:gd name="T3" fmla="*/ 1 h 168"/>
                <a:gd name="T4" fmla="*/ 99 w 114"/>
                <a:gd name="T5" fmla="*/ 5 h 168"/>
                <a:gd name="T6" fmla="*/ 114 w 114"/>
                <a:gd name="T7" fmla="*/ 13 h 168"/>
                <a:gd name="T8" fmla="*/ 101 w 114"/>
                <a:gd name="T9" fmla="*/ 34 h 168"/>
                <a:gd name="T10" fmla="*/ 84 w 114"/>
                <a:gd name="T11" fmla="*/ 27 h 168"/>
                <a:gd name="T12" fmla="*/ 66 w 114"/>
                <a:gd name="T13" fmla="*/ 24 h 168"/>
                <a:gd name="T14" fmla="*/ 56 w 114"/>
                <a:gd name="T15" fmla="*/ 26 h 168"/>
                <a:gd name="T16" fmla="*/ 46 w 114"/>
                <a:gd name="T17" fmla="*/ 28 h 168"/>
                <a:gd name="T18" fmla="*/ 39 w 114"/>
                <a:gd name="T19" fmla="*/ 35 h 168"/>
                <a:gd name="T20" fmla="*/ 37 w 114"/>
                <a:gd name="T21" fmla="*/ 45 h 168"/>
                <a:gd name="T22" fmla="*/ 38 w 114"/>
                <a:gd name="T23" fmla="*/ 53 h 168"/>
                <a:gd name="T24" fmla="*/ 45 w 114"/>
                <a:gd name="T25" fmla="*/ 59 h 168"/>
                <a:gd name="T26" fmla="*/ 53 w 114"/>
                <a:gd name="T27" fmla="*/ 65 h 168"/>
                <a:gd name="T28" fmla="*/ 64 w 114"/>
                <a:gd name="T29" fmla="*/ 69 h 168"/>
                <a:gd name="T30" fmla="*/ 74 w 114"/>
                <a:gd name="T31" fmla="*/ 73 h 168"/>
                <a:gd name="T32" fmla="*/ 85 w 114"/>
                <a:gd name="T33" fmla="*/ 77 h 168"/>
                <a:gd name="T34" fmla="*/ 96 w 114"/>
                <a:gd name="T35" fmla="*/ 84 h 168"/>
                <a:gd name="T36" fmla="*/ 106 w 114"/>
                <a:gd name="T37" fmla="*/ 92 h 168"/>
                <a:gd name="T38" fmla="*/ 111 w 114"/>
                <a:gd name="T39" fmla="*/ 104 h 168"/>
                <a:gd name="T40" fmla="*/ 112 w 114"/>
                <a:gd name="T41" fmla="*/ 119 h 168"/>
                <a:gd name="T42" fmla="*/ 111 w 114"/>
                <a:gd name="T43" fmla="*/ 134 h 168"/>
                <a:gd name="T44" fmla="*/ 103 w 114"/>
                <a:gd name="T45" fmla="*/ 146 h 168"/>
                <a:gd name="T46" fmla="*/ 93 w 114"/>
                <a:gd name="T47" fmla="*/ 156 h 168"/>
                <a:gd name="T48" fmla="*/ 81 w 114"/>
                <a:gd name="T49" fmla="*/ 162 h 168"/>
                <a:gd name="T50" fmla="*/ 66 w 114"/>
                <a:gd name="T51" fmla="*/ 166 h 168"/>
                <a:gd name="T52" fmla="*/ 53 w 114"/>
                <a:gd name="T53" fmla="*/ 168 h 168"/>
                <a:gd name="T54" fmla="*/ 34 w 114"/>
                <a:gd name="T55" fmla="*/ 168 h 168"/>
                <a:gd name="T56" fmla="*/ 16 w 114"/>
                <a:gd name="T57" fmla="*/ 162 h 168"/>
                <a:gd name="T58" fmla="*/ 0 w 114"/>
                <a:gd name="T59" fmla="*/ 156 h 168"/>
                <a:gd name="T60" fmla="*/ 12 w 114"/>
                <a:gd name="T61" fmla="*/ 134 h 168"/>
                <a:gd name="T62" fmla="*/ 30 w 114"/>
                <a:gd name="T63" fmla="*/ 142 h 168"/>
                <a:gd name="T64" fmla="*/ 49 w 114"/>
                <a:gd name="T65" fmla="*/ 145 h 168"/>
                <a:gd name="T66" fmla="*/ 60 w 114"/>
                <a:gd name="T67" fmla="*/ 143 h 168"/>
                <a:gd name="T68" fmla="*/ 69 w 114"/>
                <a:gd name="T69" fmla="*/ 139 h 168"/>
                <a:gd name="T70" fmla="*/ 76 w 114"/>
                <a:gd name="T71" fmla="*/ 131 h 168"/>
                <a:gd name="T72" fmla="*/ 78 w 114"/>
                <a:gd name="T73" fmla="*/ 122 h 168"/>
                <a:gd name="T74" fmla="*/ 76 w 114"/>
                <a:gd name="T75" fmla="*/ 114 h 168"/>
                <a:gd name="T76" fmla="*/ 70 w 114"/>
                <a:gd name="T77" fmla="*/ 107 h 168"/>
                <a:gd name="T78" fmla="*/ 62 w 114"/>
                <a:gd name="T79" fmla="*/ 101 h 168"/>
                <a:gd name="T80" fmla="*/ 51 w 114"/>
                <a:gd name="T81" fmla="*/ 97 h 168"/>
                <a:gd name="T82" fmla="*/ 41 w 114"/>
                <a:gd name="T83" fmla="*/ 93 h 168"/>
                <a:gd name="T84" fmla="*/ 28 w 114"/>
                <a:gd name="T85" fmla="*/ 89 h 168"/>
                <a:gd name="T86" fmla="*/ 19 w 114"/>
                <a:gd name="T87" fmla="*/ 82 h 168"/>
                <a:gd name="T88" fmla="*/ 10 w 114"/>
                <a:gd name="T89" fmla="*/ 74 h 168"/>
                <a:gd name="T90" fmla="*/ 4 w 114"/>
                <a:gd name="T91" fmla="*/ 62 h 168"/>
                <a:gd name="T92" fmla="*/ 1 w 114"/>
                <a:gd name="T93" fmla="*/ 47 h 168"/>
                <a:gd name="T94" fmla="*/ 4 w 114"/>
                <a:gd name="T95" fmla="*/ 34 h 168"/>
                <a:gd name="T96" fmla="*/ 11 w 114"/>
                <a:gd name="T97" fmla="*/ 22 h 168"/>
                <a:gd name="T98" fmla="*/ 20 w 114"/>
                <a:gd name="T99" fmla="*/ 12 h 168"/>
                <a:gd name="T100" fmla="*/ 33 w 114"/>
                <a:gd name="T101" fmla="*/ 5 h 168"/>
                <a:gd name="T102" fmla="*/ 47 w 114"/>
                <a:gd name="T103" fmla="*/ 1 h 168"/>
                <a:gd name="T104" fmla="*/ 62 w 114"/>
                <a:gd name="T10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" h="168">
                  <a:moveTo>
                    <a:pt x="62" y="0"/>
                  </a:moveTo>
                  <a:lnTo>
                    <a:pt x="81" y="1"/>
                  </a:lnTo>
                  <a:lnTo>
                    <a:pt x="99" y="5"/>
                  </a:lnTo>
                  <a:lnTo>
                    <a:pt x="114" y="13"/>
                  </a:lnTo>
                  <a:lnTo>
                    <a:pt x="101" y="34"/>
                  </a:lnTo>
                  <a:lnTo>
                    <a:pt x="84" y="27"/>
                  </a:lnTo>
                  <a:lnTo>
                    <a:pt x="66" y="24"/>
                  </a:lnTo>
                  <a:lnTo>
                    <a:pt x="56" y="26"/>
                  </a:lnTo>
                  <a:lnTo>
                    <a:pt x="46" y="28"/>
                  </a:lnTo>
                  <a:lnTo>
                    <a:pt x="39" y="35"/>
                  </a:lnTo>
                  <a:lnTo>
                    <a:pt x="37" y="45"/>
                  </a:lnTo>
                  <a:lnTo>
                    <a:pt x="38" y="53"/>
                  </a:lnTo>
                  <a:lnTo>
                    <a:pt x="45" y="59"/>
                  </a:lnTo>
                  <a:lnTo>
                    <a:pt x="53" y="65"/>
                  </a:lnTo>
                  <a:lnTo>
                    <a:pt x="64" y="69"/>
                  </a:lnTo>
                  <a:lnTo>
                    <a:pt x="74" y="73"/>
                  </a:lnTo>
                  <a:lnTo>
                    <a:pt x="85" y="77"/>
                  </a:lnTo>
                  <a:lnTo>
                    <a:pt x="96" y="84"/>
                  </a:lnTo>
                  <a:lnTo>
                    <a:pt x="106" y="92"/>
                  </a:lnTo>
                  <a:lnTo>
                    <a:pt x="111" y="104"/>
                  </a:lnTo>
                  <a:lnTo>
                    <a:pt x="112" y="119"/>
                  </a:lnTo>
                  <a:lnTo>
                    <a:pt x="111" y="134"/>
                  </a:lnTo>
                  <a:lnTo>
                    <a:pt x="103" y="146"/>
                  </a:lnTo>
                  <a:lnTo>
                    <a:pt x="93" y="156"/>
                  </a:lnTo>
                  <a:lnTo>
                    <a:pt x="81" y="162"/>
                  </a:lnTo>
                  <a:lnTo>
                    <a:pt x="66" y="166"/>
                  </a:lnTo>
                  <a:lnTo>
                    <a:pt x="53" y="168"/>
                  </a:lnTo>
                  <a:lnTo>
                    <a:pt x="34" y="168"/>
                  </a:lnTo>
                  <a:lnTo>
                    <a:pt x="16" y="162"/>
                  </a:lnTo>
                  <a:lnTo>
                    <a:pt x="0" y="156"/>
                  </a:lnTo>
                  <a:lnTo>
                    <a:pt x="12" y="134"/>
                  </a:lnTo>
                  <a:lnTo>
                    <a:pt x="30" y="142"/>
                  </a:lnTo>
                  <a:lnTo>
                    <a:pt x="49" y="145"/>
                  </a:lnTo>
                  <a:lnTo>
                    <a:pt x="60" y="143"/>
                  </a:lnTo>
                  <a:lnTo>
                    <a:pt x="69" y="139"/>
                  </a:lnTo>
                  <a:lnTo>
                    <a:pt x="76" y="131"/>
                  </a:lnTo>
                  <a:lnTo>
                    <a:pt x="78" y="122"/>
                  </a:lnTo>
                  <a:lnTo>
                    <a:pt x="76" y="114"/>
                  </a:lnTo>
                  <a:lnTo>
                    <a:pt x="70" y="107"/>
                  </a:lnTo>
                  <a:lnTo>
                    <a:pt x="62" y="101"/>
                  </a:lnTo>
                  <a:lnTo>
                    <a:pt x="51" y="97"/>
                  </a:lnTo>
                  <a:lnTo>
                    <a:pt x="41" y="93"/>
                  </a:lnTo>
                  <a:lnTo>
                    <a:pt x="28" y="89"/>
                  </a:lnTo>
                  <a:lnTo>
                    <a:pt x="19" y="82"/>
                  </a:lnTo>
                  <a:lnTo>
                    <a:pt x="10" y="74"/>
                  </a:lnTo>
                  <a:lnTo>
                    <a:pt x="4" y="62"/>
                  </a:lnTo>
                  <a:lnTo>
                    <a:pt x="1" y="47"/>
                  </a:lnTo>
                  <a:lnTo>
                    <a:pt x="4" y="34"/>
                  </a:lnTo>
                  <a:lnTo>
                    <a:pt x="11" y="22"/>
                  </a:lnTo>
                  <a:lnTo>
                    <a:pt x="20" y="12"/>
                  </a:lnTo>
                  <a:lnTo>
                    <a:pt x="33" y="5"/>
                  </a:lnTo>
                  <a:lnTo>
                    <a:pt x="47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161726" y="3746936"/>
              <a:ext cx="73025" cy="2063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2272851" y="3646924"/>
              <a:ext cx="139700" cy="179388"/>
            </a:xfrm>
            <a:custGeom>
              <a:avLst/>
              <a:gdLst>
                <a:gd name="T0" fmla="*/ 1 w 175"/>
                <a:gd name="T1" fmla="*/ 0 h 225"/>
                <a:gd name="T2" fmla="*/ 35 w 175"/>
                <a:gd name="T3" fmla="*/ 0 h 225"/>
                <a:gd name="T4" fmla="*/ 33 w 175"/>
                <a:gd name="T5" fmla="*/ 143 h 225"/>
                <a:gd name="T6" fmla="*/ 36 w 175"/>
                <a:gd name="T7" fmla="*/ 162 h 225"/>
                <a:gd name="T8" fmla="*/ 41 w 175"/>
                <a:gd name="T9" fmla="*/ 177 h 225"/>
                <a:gd name="T10" fmla="*/ 52 w 175"/>
                <a:gd name="T11" fmla="*/ 188 h 225"/>
                <a:gd name="T12" fmla="*/ 67 w 175"/>
                <a:gd name="T13" fmla="*/ 195 h 225"/>
                <a:gd name="T14" fmla="*/ 86 w 175"/>
                <a:gd name="T15" fmla="*/ 198 h 225"/>
                <a:gd name="T16" fmla="*/ 106 w 175"/>
                <a:gd name="T17" fmla="*/ 195 h 225"/>
                <a:gd name="T18" fmla="*/ 121 w 175"/>
                <a:gd name="T19" fmla="*/ 187 h 225"/>
                <a:gd name="T20" fmla="*/ 132 w 175"/>
                <a:gd name="T21" fmla="*/ 175 h 225"/>
                <a:gd name="T22" fmla="*/ 140 w 175"/>
                <a:gd name="T23" fmla="*/ 158 h 225"/>
                <a:gd name="T24" fmla="*/ 142 w 175"/>
                <a:gd name="T25" fmla="*/ 139 h 225"/>
                <a:gd name="T26" fmla="*/ 144 w 175"/>
                <a:gd name="T27" fmla="*/ 0 h 225"/>
                <a:gd name="T28" fmla="*/ 175 w 175"/>
                <a:gd name="T29" fmla="*/ 0 h 225"/>
                <a:gd name="T30" fmla="*/ 174 w 175"/>
                <a:gd name="T31" fmla="*/ 141 h 225"/>
                <a:gd name="T32" fmla="*/ 171 w 175"/>
                <a:gd name="T33" fmla="*/ 167 h 225"/>
                <a:gd name="T34" fmla="*/ 163 w 175"/>
                <a:gd name="T35" fmla="*/ 188 h 225"/>
                <a:gd name="T36" fmla="*/ 150 w 175"/>
                <a:gd name="T37" fmla="*/ 204 h 225"/>
                <a:gd name="T38" fmla="*/ 132 w 175"/>
                <a:gd name="T39" fmla="*/ 215 h 225"/>
                <a:gd name="T40" fmla="*/ 110 w 175"/>
                <a:gd name="T41" fmla="*/ 223 h 225"/>
                <a:gd name="T42" fmla="*/ 85 w 175"/>
                <a:gd name="T43" fmla="*/ 225 h 225"/>
                <a:gd name="T44" fmla="*/ 59 w 175"/>
                <a:gd name="T45" fmla="*/ 223 h 225"/>
                <a:gd name="T46" fmla="*/ 37 w 175"/>
                <a:gd name="T47" fmla="*/ 215 h 225"/>
                <a:gd name="T48" fmla="*/ 21 w 175"/>
                <a:gd name="T49" fmla="*/ 204 h 225"/>
                <a:gd name="T50" fmla="*/ 9 w 175"/>
                <a:gd name="T51" fmla="*/ 187 h 225"/>
                <a:gd name="T52" fmla="*/ 2 w 175"/>
                <a:gd name="T53" fmla="*/ 167 h 225"/>
                <a:gd name="T54" fmla="*/ 0 w 175"/>
                <a:gd name="T55" fmla="*/ 139 h 225"/>
                <a:gd name="T56" fmla="*/ 1 w 175"/>
                <a:gd name="T5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5" h="225">
                  <a:moveTo>
                    <a:pt x="1" y="0"/>
                  </a:moveTo>
                  <a:lnTo>
                    <a:pt x="35" y="0"/>
                  </a:lnTo>
                  <a:lnTo>
                    <a:pt x="33" y="143"/>
                  </a:lnTo>
                  <a:lnTo>
                    <a:pt x="36" y="162"/>
                  </a:lnTo>
                  <a:lnTo>
                    <a:pt x="41" y="177"/>
                  </a:lnTo>
                  <a:lnTo>
                    <a:pt x="52" y="188"/>
                  </a:lnTo>
                  <a:lnTo>
                    <a:pt x="67" y="195"/>
                  </a:lnTo>
                  <a:lnTo>
                    <a:pt x="86" y="198"/>
                  </a:lnTo>
                  <a:lnTo>
                    <a:pt x="106" y="195"/>
                  </a:lnTo>
                  <a:lnTo>
                    <a:pt x="121" y="187"/>
                  </a:lnTo>
                  <a:lnTo>
                    <a:pt x="132" y="175"/>
                  </a:lnTo>
                  <a:lnTo>
                    <a:pt x="140" y="158"/>
                  </a:lnTo>
                  <a:lnTo>
                    <a:pt x="142" y="139"/>
                  </a:lnTo>
                  <a:lnTo>
                    <a:pt x="144" y="0"/>
                  </a:lnTo>
                  <a:lnTo>
                    <a:pt x="175" y="0"/>
                  </a:lnTo>
                  <a:lnTo>
                    <a:pt x="174" y="141"/>
                  </a:lnTo>
                  <a:lnTo>
                    <a:pt x="171" y="167"/>
                  </a:lnTo>
                  <a:lnTo>
                    <a:pt x="163" y="188"/>
                  </a:lnTo>
                  <a:lnTo>
                    <a:pt x="150" y="204"/>
                  </a:lnTo>
                  <a:lnTo>
                    <a:pt x="132" y="215"/>
                  </a:lnTo>
                  <a:lnTo>
                    <a:pt x="110" y="223"/>
                  </a:lnTo>
                  <a:lnTo>
                    <a:pt x="85" y="225"/>
                  </a:lnTo>
                  <a:lnTo>
                    <a:pt x="59" y="223"/>
                  </a:lnTo>
                  <a:lnTo>
                    <a:pt x="37" y="215"/>
                  </a:lnTo>
                  <a:lnTo>
                    <a:pt x="21" y="204"/>
                  </a:lnTo>
                  <a:lnTo>
                    <a:pt x="9" y="187"/>
                  </a:lnTo>
                  <a:lnTo>
                    <a:pt x="2" y="167"/>
                  </a:lnTo>
                  <a:lnTo>
                    <a:pt x="0" y="1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2458589" y="3692961"/>
              <a:ext cx="106363" cy="131763"/>
            </a:xfrm>
            <a:custGeom>
              <a:avLst/>
              <a:gdLst>
                <a:gd name="T0" fmla="*/ 86 w 133"/>
                <a:gd name="T1" fmla="*/ 0 h 165"/>
                <a:gd name="T2" fmla="*/ 105 w 133"/>
                <a:gd name="T3" fmla="*/ 3 h 165"/>
                <a:gd name="T4" fmla="*/ 119 w 133"/>
                <a:gd name="T5" fmla="*/ 9 h 165"/>
                <a:gd name="T6" fmla="*/ 128 w 133"/>
                <a:gd name="T7" fmla="*/ 20 h 165"/>
                <a:gd name="T8" fmla="*/ 132 w 133"/>
                <a:gd name="T9" fmla="*/ 32 h 165"/>
                <a:gd name="T10" fmla="*/ 133 w 133"/>
                <a:gd name="T11" fmla="*/ 49 h 165"/>
                <a:gd name="T12" fmla="*/ 132 w 133"/>
                <a:gd name="T13" fmla="*/ 165 h 165"/>
                <a:gd name="T14" fmla="*/ 100 w 133"/>
                <a:gd name="T15" fmla="*/ 165 h 165"/>
                <a:gd name="T16" fmla="*/ 101 w 133"/>
                <a:gd name="T17" fmla="*/ 55 h 165"/>
                <a:gd name="T18" fmla="*/ 98 w 133"/>
                <a:gd name="T19" fmla="*/ 43 h 165"/>
                <a:gd name="T20" fmla="*/ 94 w 133"/>
                <a:gd name="T21" fmla="*/ 35 h 165"/>
                <a:gd name="T22" fmla="*/ 86 w 133"/>
                <a:gd name="T23" fmla="*/ 31 h 165"/>
                <a:gd name="T24" fmla="*/ 75 w 133"/>
                <a:gd name="T25" fmla="*/ 30 h 165"/>
                <a:gd name="T26" fmla="*/ 60 w 133"/>
                <a:gd name="T27" fmla="*/ 32 h 165"/>
                <a:gd name="T28" fmla="*/ 47 w 133"/>
                <a:gd name="T29" fmla="*/ 42 h 165"/>
                <a:gd name="T30" fmla="*/ 35 w 133"/>
                <a:gd name="T31" fmla="*/ 55 h 165"/>
                <a:gd name="T32" fmla="*/ 33 w 133"/>
                <a:gd name="T33" fmla="*/ 165 h 165"/>
                <a:gd name="T34" fmla="*/ 0 w 133"/>
                <a:gd name="T35" fmla="*/ 165 h 165"/>
                <a:gd name="T36" fmla="*/ 1 w 133"/>
                <a:gd name="T37" fmla="*/ 4 h 165"/>
                <a:gd name="T38" fmla="*/ 33 w 133"/>
                <a:gd name="T39" fmla="*/ 4 h 165"/>
                <a:gd name="T40" fmla="*/ 32 w 133"/>
                <a:gd name="T41" fmla="*/ 19 h 165"/>
                <a:gd name="T42" fmla="*/ 32 w 133"/>
                <a:gd name="T43" fmla="*/ 28 h 165"/>
                <a:gd name="T44" fmla="*/ 44 w 133"/>
                <a:gd name="T45" fmla="*/ 17 h 165"/>
                <a:gd name="T46" fmla="*/ 56 w 133"/>
                <a:gd name="T47" fmla="*/ 8 h 165"/>
                <a:gd name="T48" fmla="*/ 71 w 133"/>
                <a:gd name="T49" fmla="*/ 3 h 165"/>
                <a:gd name="T50" fmla="*/ 86 w 133"/>
                <a:gd name="T5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165">
                  <a:moveTo>
                    <a:pt x="86" y="0"/>
                  </a:moveTo>
                  <a:lnTo>
                    <a:pt x="105" y="3"/>
                  </a:lnTo>
                  <a:lnTo>
                    <a:pt x="119" y="9"/>
                  </a:lnTo>
                  <a:lnTo>
                    <a:pt x="128" y="20"/>
                  </a:lnTo>
                  <a:lnTo>
                    <a:pt x="132" y="32"/>
                  </a:lnTo>
                  <a:lnTo>
                    <a:pt x="133" y="49"/>
                  </a:lnTo>
                  <a:lnTo>
                    <a:pt x="132" y="165"/>
                  </a:lnTo>
                  <a:lnTo>
                    <a:pt x="100" y="165"/>
                  </a:lnTo>
                  <a:lnTo>
                    <a:pt x="101" y="55"/>
                  </a:lnTo>
                  <a:lnTo>
                    <a:pt x="98" y="43"/>
                  </a:lnTo>
                  <a:lnTo>
                    <a:pt x="94" y="35"/>
                  </a:lnTo>
                  <a:lnTo>
                    <a:pt x="86" y="31"/>
                  </a:lnTo>
                  <a:lnTo>
                    <a:pt x="75" y="30"/>
                  </a:lnTo>
                  <a:lnTo>
                    <a:pt x="60" y="32"/>
                  </a:lnTo>
                  <a:lnTo>
                    <a:pt x="47" y="42"/>
                  </a:lnTo>
                  <a:lnTo>
                    <a:pt x="35" y="55"/>
                  </a:lnTo>
                  <a:lnTo>
                    <a:pt x="33" y="165"/>
                  </a:lnTo>
                  <a:lnTo>
                    <a:pt x="0" y="165"/>
                  </a:lnTo>
                  <a:lnTo>
                    <a:pt x="1" y="4"/>
                  </a:lnTo>
                  <a:lnTo>
                    <a:pt x="33" y="4"/>
                  </a:lnTo>
                  <a:lnTo>
                    <a:pt x="32" y="19"/>
                  </a:lnTo>
                  <a:lnTo>
                    <a:pt x="32" y="28"/>
                  </a:lnTo>
                  <a:lnTo>
                    <a:pt x="44" y="17"/>
                  </a:lnTo>
                  <a:lnTo>
                    <a:pt x="56" y="8"/>
                  </a:lnTo>
                  <a:lnTo>
                    <a:pt x="71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2607814" y="3646924"/>
              <a:ext cx="28575" cy="177800"/>
            </a:xfrm>
            <a:custGeom>
              <a:avLst/>
              <a:gdLst>
                <a:gd name="T0" fmla="*/ 1 w 35"/>
                <a:gd name="T1" fmla="*/ 62 h 223"/>
                <a:gd name="T2" fmla="*/ 33 w 35"/>
                <a:gd name="T3" fmla="*/ 62 h 223"/>
                <a:gd name="T4" fmla="*/ 32 w 35"/>
                <a:gd name="T5" fmla="*/ 223 h 223"/>
                <a:gd name="T6" fmla="*/ 0 w 35"/>
                <a:gd name="T7" fmla="*/ 223 h 223"/>
                <a:gd name="T8" fmla="*/ 1 w 35"/>
                <a:gd name="T9" fmla="*/ 62 h 223"/>
                <a:gd name="T10" fmla="*/ 0 w 35"/>
                <a:gd name="T11" fmla="*/ 0 h 223"/>
                <a:gd name="T12" fmla="*/ 35 w 35"/>
                <a:gd name="T13" fmla="*/ 0 h 223"/>
                <a:gd name="T14" fmla="*/ 35 w 35"/>
                <a:gd name="T15" fmla="*/ 33 h 223"/>
                <a:gd name="T16" fmla="*/ 0 w 35"/>
                <a:gd name="T17" fmla="*/ 33 h 223"/>
                <a:gd name="T18" fmla="*/ 0 w 35"/>
                <a:gd name="T1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23">
                  <a:moveTo>
                    <a:pt x="1" y="62"/>
                  </a:moveTo>
                  <a:lnTo>
                    <a:pt x="33" y="62"/>
                  </a:lnTo>
                  <a:lnTo>
                    <a:pt x="32" y="223"/>
                  </a:lnTo>
                  <a:lnTo>
                    <a:pt x="0" y="223"/>
                  </a:lnTo>
                  <a:lnTo>
                    <a:pt x="1" y="62"/>
                  </a:lnTo>
                  <a:close/>
                  <a:moveTo>
                    <a:pt x="0" y="0"/>
                  </a:moveTo>
                  <a:lnTo>
                    <a:pt x="35" y="0"/>
                  </a:lnTo>
                  <a:lnTo>
                    <a:pt x="3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2661789" y="3692961"/>
              <a:ext cx="122238" cy="131763"/>
            </a:xfrm>
            <a:custGeom>
              <a:avLst/>
              <a:gdLst>
                <a:gd name="T0" fmla="*/ 34 w 153"/>
                <a:gd name="T1" fmla="*/ 0 h 165"/>
                <a:gd name="T2" fmla="*/ 62 w 153"/>
                <a:gd name="T3" fmla="*/ 84 h 165"/>
                <a:gd name="T4" fmla="*/ 68 w 153"/>
                <a:gd name="T5" fmla="*/ 101 h 165"/>
                <a:gd name="T6" fmla="*/ 72 w 153"/>
                <a:gd name="T7" fmla="*/ 116 h 165"/>
                <a:gd name="T8" fmla="*/ 75 w 153"/>
                <a:gd name="T9" fmla="*/ 126 h 165"/>
                <a:gd name="T10" fmla="*/ 76 w 153"/>
                <a:gd name="T11" fmla="*/ 130 h 165"/>
                <a:gd name="T12" fmla="*/ 76 w 153"/>
                <a:gd name="T13" fmla="*/ 127 h 165"/>
                <a:gd name="T14" fmla="*/ 79 w 153"/>
                <a:gd name="T15" fmla="*/ 119 h 165"/>
                <a:gd name="T16" fmla="*/ 84 w 153"/>
                <a:gd name="T17" fmla="*/ 105 h 165"/>
                <a:gd name="T18" fmla="*/ 91 w 153"/>
                <a:gd name="T19" fmla="*/ 86 h 165"/>
                <a:gd name="T20" fmla="*/ 123 w 153"/>
                <a:gd name="T21" fmla="*/ 0 h 165"/>
                <a:gd name="T22" fmla="*/ 153 w 153"/>
                <a:gd name="T23" fmla="*/ 9 h 165"/>
                <a:gd name="T24" fmla="*/ 89 w 153"/>
                <a:gd name="T25" fmla="*/ 165 h 165"/>
                <a:gd name="T26" fmla="*/ 57 w 153"/>
                <a:gd name="T27" fmla="*/ 165 h 165"/>
                <a:gd name="T28" fmla="*/ 0 w 153"/>
                <a:gd name="T29" fmla="*/ 9 h 165"/>
                <a:gd name="T30" fmla="*/ 34 w 153"/>
                <a:gd name="T3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" h="165">
                  <a:moveTo>
                    <a:pt x="34" y="0"/>
                  </a:moveTo>
                  <a:lnTo>
                    <a:pt x="62" y="84"/>
                  </a:lnTo>
                  <a:lnTo>
                    <a:pt x="68" y="101"/>
                  </a:lnTo>
                  <a:lnTo>
                    <a:pt x="72" y="116"/>
                  </a:lnTo>
                  <a:lnTo>
                    <a:pt x="75" y="126"/>
                  </a:lnTo>
                  <a:lnTo>
                    <a:pt x="76" y="130"/>
                  </a:lnTo>
                  <a:lnTo>
                    <a:pt x="76" y="127"/>
                  </a:lnTo>
                  <a:lnTo>
                    <a:pt x="79" y="119"/>
                  </a:lnTo>
                  <a:lnTo>
                    <a:pt x="84" y="105"/>
                  </a:lnTo>
                  <a:lnTo>
                    <a:pt x="91" y="86"/>
                  </a:lnTo>
                  <a:lnTo>
                    <a:pt x="123" y="0"/>
                  </a:lnTo>
                  <a:lnTo>
                    <a:pt x="153" y="9"/>
                  </a:lnTo>
                  <a:lnTo>
                    <a:pt x="89" y="165"/>
                  </a:lnTo>
                  <a:lnTo>
                    <a:pt x="57" y="165"/>
                  </a:lnTo>
                  <a:lnTo>
                    <a:pt x="0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2799901" y="3692961"/>
              <a:ext cx="109538" cy="133350"/>
            </a:xfrm>
            <a:custGeom>
              <a:avLst/>
              <a:gdLst>
                <a:gd name="T0" fmla="*/ 74 w 138"/>
                <a:gd name="T1" fmla="*/ 23 h 168"/>
                <a:gd name="T2" fmla="*/ 59 w 138"/>
                <a:gd name="T3" fmla="*/ 27 h 168"/>
                <a:gd name="T4" fmla="*/ 48 w 138"/>
                <a:gd name="T5" fmla="*/ 36 h 168"/>
                <a:gd name="T6" fmla="*/ 40 w 138"/>
                <a:gd name="T7" fmla="*/ 49 h 168"/>
                <a:gd name="T8" fmla="*/ 36 w 138"/>
                <a:gd name="T9" fmla="*/ 63 h 168"/>
                <a:gd name="T10" fmla="*/ 107 w 138"/>
                <a:gd name="T11" fmla="*/ 62 h 168"/>
                <a:gd name="T12" fmla="*/ 105 w 138"/>
                <a:gd name="T13" fmla="*/ 51 h 168"/>
                <a:gd name="T14" fmla="*/ 103 w 138"/>
                <a:gd name="T15" fmla="*/ 40 h 168"/>
                <a:gd name="T16" fmla="*/ 96 w 138"/>
                <a:gd name="T17" fmla="*/ 31 h 168"/>
                <a:gd name="T18" fmla="*/ 86 w 138"/>
                <a:gd name="T19" fmla="*/ 26 h 168"/>
                <a:gd name="T20" fmla="*/ 74 w 138"/>
                <a:gd name="T21" fmla="*/ 23 h 168"/>
                <a:gd name="T22" fmla="*/ 77 w 138"/>
                <a:gd name="T23" fmla="*/ 0 h 168"/>
                <a:gd name="T24" fmla="*/ 97 w 138"/>
                <a:gd name="T25" fmla="*/ 3 h 168"/>
                <a:gd name="T26" fmla="*/ 113 w 138"/>
                <a:gd name="T27" fmla="*/ 11 h 168"/>
                <a:gd name="T28" fmla="*/ 124 w 138"/>
                <a:gd name="T29" fmla="*/ 22 h 168"/>
                <a:gd name="T30" fmla="*/ 132 w 138"/>
                <a:gd name="T31" fmla="*/ 38 h 168"/>
                <a:gd name="T32" fmla="*/ 136 w 138"/>
                <a:gd name="T33" fmla="*/ 55 h 168"/>
                <a:gd name="T34" fmla="*/ 138 w 138"/>
                <a:gd name="T35" fmla="*/ 77 h 168"/>
                <a:gd name="T36" fmla="*/ 138 w 138"/>
                <a:gd name="T37" fmla="*/ 81 h 168"/>
                <a:gd name="T38" fmla="*/ 138 w 138"/>
                <a:gd name="T39" fmla="*/ 86 h 168"/>
                <a:gd name="T40" fmla="*/ 34 w 138"/>
                <a:gd name="T41" fmla="*/ 86 h 168"/>
                <a:gd name="T42" fmla="*/ 35 w 138"/>
                <a:gd name="T43" fmla="*/ 99 h 168"/>
                <a:gd name="T44" fmla="*/ 36 w 138"/>
                <a:gd name="T45" fmla="*/ 112 h 168"/>
                <a:gd name="T46" fmla="*/ 42 w 138"/>
                <a:gd name="T47" fmla="*/ 124 h 168"/>
                <a:gd name="T48" fmla="*/ 48 w 138"/>
                <a:gd name="T49" fmla="*/ 134 h 168"/>
                <a:gd name="T50" fmla="*/ 59 w 138"/>
                <a:gd name="T51" fmla="*/ 141 h 168"/>
                <a:gd name="T52" fmla="*/ 74 w 138"/>
                <a:gd name="T53" fmla="*/ 142 h 168"/>
                <a:gd name="T54" fmla="*/ 88 w 138"/>
                <a:gd name="T55" fmla="*/ 141 h 168"/>
                <a:gd name="T56" fmla="*/ 100 w 138"/>
                <a:gd name="T57" fmla="*/ 134 h 168"/>
                <a:gd name="T58" fmla="*/ 112 w 138"/>
                <a:gd name="T59" fmla="*/ 126 h 168"/>
                <a:gd name="T60" fmla="*/ 130 w 138"/>
                <a:gd name="T61" fmla="*/ 145 h 168"/>
                <a:gd name="T62" fmla="*/ 111 w 138"/>
                <a:gd name="T63" fmla="*/ 158 h 168"/>
                <a:gd name="T64" fmla="*/ 92 w 138"/>
                <a:gd name="T65" fmla="*/ 166 h 168"/>
                <a:gd name="T66" fmla="*/ 70 w 138"/>
                <a:gd name="T67" fmla="*/ 168 h 168"/>
                <a:gd name="T68" fmla="*/ 52 w 138"/>
                <a:gd name="T69" fmla="*/ 166 h 168"/>
                <a:gd name="T70" fmla="*/ 38 w 138"/>
                <a:gd name="T71" fmla="*/ 162 h 168"/>
                <a:gd name="T72" fmla="*/ 24 w 138"/>
                <a:gd name="T73" fmla="*/ 156 h 168"/>
                <a:gd name="T74" fmla="*/ 15 w 138"/>
                <a:gd name="T75" fmla="*/ 143 h 168"/>
                <a:gd name="T76" fmla="*/ 6 w 138"/>
                <a:gd name="T77" fmla="*/ 128 h 168"/>
                <a:gd name="T78" fmla="*/ 1 w 138"/>
                <a:gd name="T79" fmla="*/ 110 h 168"/>
                <a:gd name="T80" fmla="*/ 0 w 138"/>
                <a:gd name="T81" fmla="*/ 85 h 168"/>
                <a:gd name="T82" fmla="*/ 1 w 138"/>
                <a:gd name="T83" fmla="*/ 63 h 168"/>
                <a:gd name="T84" fmla="*/ 8 w 138"/>
                <a:gd name="T85" fmla="*/ 45 h 168"/>
                <a:gd name="T86" fmla="*/ 19 w 138"/>
                <a:gd name="T87" fmla="*/ 27 h 168"/>
                <a:gd name="T88" fmla="*/ 35 w 138"/>
                <a:gd name="T89" fmla="*/ 12 h 168"/>
                <a:gd name="T90" fmla="*/ 54 w 138"/>
                <a:gd name="T91" fmla="*/ 4 h 168"/>
                <a:gd name="T92" fmla="*/ 77 w 138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68">
                  <a:moveTo>
                    <a:pt x="74" y="23"/>
                  </a:moveTo>
                  <a:lnTo>
                    <a:pt x="59" y="27"/>
                  </a:lnTo>
                  <a:lnTo>
                    <a:pt x="48" y="36"/>
                  </a:lnTo>
                  <a:lnTo>
                    <a:pt x="40" y="49"/>
                  </a:lnTo>
                  <a:lnTo>
                    <a:pt x="36" y="63"/>
                  </a:lnTo>
                  <a:lnTo>
                    <a:pt x="107" y="62"/>
                  </a:lnTo>
                  <a:lnTo>
                    <a:pt x="105" y="51"/>
                  </a:lnTo>
                  <a:lnTo>
                    <a:pt x="103" y="40"/>
                  </a:lnTo>
                  <a:lnTo>
                    <a:pt x="96" y="31"/>
                  </a:lnTo>
                  <a:lnTo>
                    <a:pt x="86" y="26"/>
                  </a:lnTo>
                  <a:lnTo>
                    <a:pt x="74" y="23"/>
                  </a:lnTo>
                  <a:close/>
                  <a:moveTo>
                    <a:pt x="77" y="0"/>
                  </a:moveTo>
                  <a:lnTo>
                    <a:pt x="97" y="3"/>
                  </a:lnTo>
                  <a:lnTo>
                    <a:pt x="113" y="11"/>
                  </a:lnTo>
                  <a:lnTo>
                    <a:pt x="124" y="22"/>
                  </a:lnTo>
                  <a:lnTo>
                    <a:pt x="132" y="38"/>
                  </a:lnTo>
                  <a:lnTo>
                    <a:pt x="136" y="55"/>
                  </a:lnTo>
                  <a:lnTo>
                    <a:pt x="138" y="77"/>
                  </a:lnTo>
                  <a:lnTo>
                    <a:pt x="138" y="81"/>
                  </a:lnTo>
                  <a:lnTo>
                    <a:pt x="138" y="86"/>
                  </a:lnTo>
                  <a:lnTo>
                    <a:pt x="34" y="86"/>
                  </a:lnTo>
                  <a:lnTo>
                    <a:pt x="35" y="99"/>
                  </a:lnTo>
                  <a:lnTo>
                    <a:pt x="36" y="112"/>
                  </a:lnTo>
                  <a:lnTo>
                    <a:pt x="42" y="124"/>
                  </a:lnTo>
                  <a:lnTo>
                    <a:pt x="48" y="134"/>
                  </a:lnTo>
                  <a:lnTo>
                    <a:pt x="59" y="141"/>
                  </a:lnTo>
                  <a:lnTo>
                    <a:pt x="74" y="142"/>
                  </a:lnTo>
                  <a:lnTo>
                    <a:pt x="88" y="141"/>
                  </a:lnTo>
                  <a:lnTo>
                    <a:pt x="100" y="134"/>
                  </a:lnTo>
                  <a:lnTo>
                    <a:pt x="112" y="126"/>
                  </a:lnTo>
                  <a:lnTo>
                    <a:pt x="130" y="145"/>
                  </a:lnTo>
                  <a:lnTo>
                    <a:pt x="111" y="158"/>
                  </a:lnTo>
                  <a:lnTo>
                    <a:pt x="92" y="166"/>
                  </a:lnTo>
                  <a:lnTo>
                    <a:pt x="70" y="168"/>
                  </a:lnTo>
                  <a:lnTo>
                    <a:pt x="52" y="166"/>
                  </a:lnTo>
                  <a:lnTo>
                    <a:pt x="38" y="162"/>
                  </a:lnTo>
                  <a:lnTo>
                    <a:pt x="24" y="156"/>
                  </a:lnTo>
                  <a:lnTo>
                    <a:pt x="15" y="143"/>
                  </a:lnTo>
                  <a:lnTo>
                    <a:pt x="6" y="128"/>
                  </a:lnTo>
                  <a:lnTo>
                    <a:pt x="1" y="110"/>
                  </a:lnTo>
                  <a:lnTo>
                    <a:pt x="0" y="85"/>
                  </a:lnTo>
                  <a:lnTo>
                    <a:pt x="1" y="63"/>
                  </a:lnTo>
                  <a:lnTo>
                    <a:pt x="8" y="45"/>
                  </a:lnTo>
                  <a:lnTo>
                    <a:pt x="19" y="27"/>
                  </a:lnTo>
                  <a:lnTo>
                    <a:pt x="35" y="12"/>
                  </a:lnTo>
                  <a:lnTo>
                    <a:pt x="54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2942776" y="3692961"/>
              <a:ext cx="69850" cy="131763"/>
            </a:xfrm>
            <a:custGeom>
              <a:avLst/>
              <a:gdLst>
                <a:gd name="T0" fmla="*/ 75 w 88"/>
                <a:gd name="T1" fmla="*/ 0 h 165"/>
                <a:gd name="T2" fmla="*/ 81 w 88"/>
                <a:gd name="T3" fmla="*/ 0 h 165"/>
                <a:gd name="T4" fmla="*/ 88 w 88"/>
                <a:gd name="T5" fmla="*/ 3 h 165"/>
                <a:gd name="T6" fmla="*/ 81 w 88"/>
                <a:gd name="T7" fmla="*/ 32 h 165"/>
                <a:gd name="T8" fmla="*/ 75 w 88"/>
                <a:gd name="T9" fmla="*/ 32 h 165"/>
                <a:gd name="T10" fmla="*/ 71 w 88"/>
                <a:gd name="T11" fmla="*/ 31 h 165"/>
                <a:gd name="T12" fmla="*/ 58 w 88"/>
                <a:gd name="T13" fmla="*/ 35 h 165"/>
                <a:gd name="T14" fmla="*/ 46 w 88"/>
                <a:gd name="T15" fmla="*/ 45 h 165"/>
                <a:gd name="T16" fmla="*/ 33 w 88"/>
                <a:gd name="T17" fmla="*/ 62 h 165"/>
                <a:gd name="T18" fmla="*/ 32 w 88"/>
                <a:gd name="T19" fmla="*/ 165 h 165"/>
                <a:gd name="T20" fmla="*/ 0 w 88"/>
                <a:gd name="T21" fmla="*/ 165 h 165"/>
                <a:gd name="T22" fmla="*/ 1 w 88"/>
                <a:gd name="T23" fmla="*/ 4 h 165"/>
                <a:gd name="T24" fmla="*/ 32 w 88"/>
                <a:gd name="T25" fmla="*/ 4 h 165"/>
                <a:gd name="T26" fmla="*/ 32 w 88"/>
                <a:gd name="T27" fmla="*/ 7 h 165"/>
                <a:gd name="T28" fmla="*/ 32 w 88"/>
                <a:gd name="T29" fmla="*/ 15 h 165"/>
                <a:gd name="T30" fmla="*/ 32 w 88"/>
                <a:gd name="T31" fmla="*/ 26 h 165"/>
                <a:gd name="T32" fmla="*/ 31 w 88"/>
                <a:gd name="T33" fmla="*/ 35 h 165"/>
                <a:gd name="T34" fmla="*/ 39 w 88"/>
                <a:gd name="T35" fmla="*/ 22 h 165"/>
                <a:gd name="T36" fmla="*/ 48 w 88"/>
                <a:gd name="T37" fmla="*/ 11 h 165"/>
                <a:gd name="T38" fmla="*/ 60 w 88"/>
                <a:gd name="T39" fmla="*/ 3 h 165"/>
                <a:gd name="T40" fmla="*/ 75 w 88"/>
                <a:gd name="T4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165">
                  <a:moveTo>
                    <a:pt x="75" y="0"/>
                  </a:moveTo>
                  <a:lnTo>
                    <a:pt x="81" y="0"/>
                  </a:lnTo>
                  <a:lnTo>
                    <a:pt x="88" y="3"/>
                  </a:lnTo>
                  <a:lnTo>
                    <a:pt x="81" y="32"/>
                  </a:lnTo>
                  <a:lnTo>
                    <a:pt x="75" y="32"/>
                  </a:lnTo>
                  <a:lnTo>
                    <a:pt x="71" y="31"/>
                  </a:lnTo>
                  <a:lnTo>
                    <a:pt x="58" y="35"/>
                  </a:lnTo>
                  <a:lnTo>
                    <a:pt x="46" y="45"/>
                  </a:lnTo>
                  <a:lnTo>
                    <a:pt x="33" y="62"/>
                  </a:lnTo>
                  <a:lnTo>
                    <a:pt x="32" y="165"/>
                  </a:lnTo>
                  <a:lnTo>
                    <a:pt x="0" y="165"/>
                  </a:lnTo>
                  <a:lnTo>
                    <a:pt x="1" y="4"/>
                  </a:lnTo>
                  <a:lnTo>
                    <a:pt x="32" y="4"/>
                  </a:lnTo>
                  <a:lnTo>
                    <a:pt x="32" y="7"/>
                  </a:lnTo>
                  <a:lnTo>
                    <a:pt x="32" y="15"/>
                  </a:lnTo>
                  <a:lnTo>
                    <a:pt x="32" y="26"/>
                  </a:lnTo>
                  <a:lnTo>
                    <a:pt x="31" y="35"/>
                  </a:lnTo>
                  <a:lnTo>
                    <a:pt x="39" y="22"/>
                  </a:lnTo>
                  <a:lnTo>
                    <a:pt x="48" y="11"/>
                  </a:lnTo>
                  <a:lnTo>
                    <a:pt x="60" y="3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3025326" y="3692961"/>
              <a:ext cx="90488" cy="133350"/>
            </a:xfrm>
            <a:custGeom>
              <a:avLst/>
              <a:gdLst>
                <a:gd name="T0" fmla="*/ 62 w 113"/>
                <a:gd name="T1" fmla="*/ 0 h 168"/>
                <a:gd name="T2" fmla="*/ 81 w 113"/>
                <a:gd name="T3" fmla="*/ 1 h 168"/>
                <a:gd name="T4" fmla="*/ 99 w 113"/>
                <a:gd name="T5" fmla="*/ 5 h 168"/>
                <a:gd name="T6" fmla="*/ 113 w 113"/>
                <a:gd name="T7" fmla="*/ 13 h 168"/>
                <a:gd name="T8" fmla="*/ 101 w 113"/>
                <a:gd name="T9" fmla="*/ 34 h 168"/>
                <a:gd name="T10" fmla="*/ 85 w 113"/>
                <a:gd name="T11" fmla="*/ 27 h 168"/>
                <a:gd name="T12" fmla="*/ 66 w 113"/>
                <a:gd name="T13" fmla="*/ 24 h 168"/>
                <a:gd name="T14" fmla="*/ 55 w 113"/>
                <a:gd name="T15" fmla="*/ 26 h 168"/>
                <a:gd name="T16" fmla="*/ 46 w 113"/>
                <a:gd name="T17" fmla="*/ 28 h 168"/>
                <a:gd name="T18" fmla="*/ 39 w 113"/>
                <a:gd name="T19" fmla="*/ 35 h 168"/>
                <a:gd name="T20" fmla="*/ 36 w 113"/>
                <a:gd name="T21" fmla="*/ 45 h 168"/>
                <a:gd name="T22" fmla="*/ 39 w 113"/>
                <a:gd name="T23" fmla="*/ 53 h 168"/>
                <a:gd name="T24" fmla="*/ 44 w 113"/>
                <a:gd name="T25" fmla="*/ 59 h 168"/>
                <a:gd name="T26" fmla="*/ 53 w 113"/>
                <a:gd name="T27" fmla="*/ 65 h 168"/>
                <a:gd name="T28" fmla="*/ 63 w 113"/>
                <a:gd name="T29" fmla="*/ 69 h 168"/>
                <a:gd name="T30" fmla="*/ 74 w 113"/>
                <a:gd name="T31" fmla="*/ 73 h 168"/>
                <a:gd name="T32" fmla="*/ 86 w 113"/>
                <a:gd name="T33" fmla="*/ 77 h 168"/>
                <a:gd name="T34" fmla="*/ 96 w 113"/>
                <a:gd name="T35" fmla="*/ 84 h 168"/>
                <a:gd name="T36" fmla="*/ 105 w 113"/>
                <a:gd name="T37" fmla="*/ 92 h 168"/>
                <a:gd name="T38" fmla="*/ 111 w 113"/>
                <a:gd name="T39" fmla="*/ 104 h 168"/>
                <a:gd name="T40" fmla="*/ 113 w 113"/>
                <a:gd name="T41" fmla="*/ 119 h 168"/>
                <a:gd name="T42" fmla="*/ 111 w 113"/>
                <a:gd name="T43" fmla="*/ 134 h 168"/>
                <a:gd name="T44" fmla="*/ 104 w 113"/>
                <a:gd name="T45" fmla="*/ 146 h 168"/>
                <a:gd name="T46" fmla="*/ 93 w 113"/>
                <a:gd name="T47" fmla="*/ 156 h 168"/>
                <a:gd name="T48" fmla="*/ 81 w 113"/>
                <a:gd name="T49" fmla="*/ 162 h 168"/>
                <a:gd name="T50" fmla="*/ 66 w 113"/>
                <a:gd name="T51" fmla="*/ 166 h 168"/>
                <a:gd name="T52" fmla="*/ 53 w 113"/>
                <a:gd name="T53" fmla="*/ 168 h 168"/>
                <a:gd name="T54" fmla="*/ 34 w 113"/>
                <a:gd name="T55" fmla="*/ 168 h 168"/>
                <a:gd name="T56" fmla="*/ 16 w 113"/>
                <a:gd name="T57" fmla="*/ 162 h 168"/>
                <a:gd name="T58" fmla="*/ 0 w 113"/>
                <a:gd name="T59" fmla="*/ 156 h 168"/>
                <a:gd name="T60" fmla="*/ 12 w 113"/>
                <a:gd name="T61" fmla="*/ 134 h 168"/>
                <a:gd name="T62" fmla="*/ 30 w 113"/>
                <a:gd name="T63" fmla="*/ 142 h 168"/>
                <a:gd name="T64" fmla="*/ 50 w 113"/>
                <a:gd name="T65" fmla="*/ 145 h 168"/>
                <a:gd name="T66" fmla="*/ 59 w 113"/>
                <a:gd name="T67" fmla="*/ 143 h 168"/>
                <a:gd name="T68" fmla="*/ 69 w 113"/>
                <a:gd name="T69" fmla="*/ 139 h 168"/>
                <a:gd name="T70" fmla="*/ 76 w 113"/>
                <a:gd name="T71" fmla="*/ 131 h 168"/>
                <a:gd name="T72" fmla="*/ 78 w 113"/>
                <a:gd name="T73" fmla="*/ 122 h 168"/>
                <a:gd name="T74" fmla="*/ 77 w 113"/>
                <a:gd name="T75" fmla="*/ 114 h 168"/>
                <a:gd name="T76" fmla="*/ 70 w 113"/>
                <a:gd name="T77" fmla="*/ 107 h 168"/>
                <a:gd name="T78" fmla="*/ 62 w 113"/>
                <a:gd name="T79" fmla="*/ 101 h 168"/>
                <a:gd name="T80" fmla="*/ 51 w 113"/>
                <a:gd name="T81" fmla="*/ 97 h 168"/>
                <a:gd name="T82" fmla="*/ 40 w 113"/>
                <a:gd name="T83" fmla="*/ 93 h 168"/>
                <a:gd name="T84" fmla="*/ 30 w 113"/>
                <a:gd name="T85" fmla="*/ 89 h 168"/>
                <a:gd name="T86" fmla="*/ 19 w 113"/>
                <a:gd name="T87" fmla="*/ 82 h 168"/>
                <a:gd name="T88" fmla="*/ 11 w 113"/>
                <a:gd name="T89" fmla="*/ 74 h 168"/>
                <a:gd name="T90" fmla="*/ 4 w 113"/>
                <a:gd name="T91" fmla="*/ 62 h 168"/>
                <a:gd name="T92" fmla="*/ 2 w 113"/>
                <a:gd name="T93" fmla="*/ 47 h 168"/>
                <a:gd name="T94" fmla="*/ 4 w 113"/>
                <a:gd name="T95" fmla="*/ 34 h 168"/>
                <a:gd name="T96" fmla="*/ 11 w 113"/>
                <a:gd name="T97" fmla="*/ 22 h 168"/>
                <a:gd name="T98" fmla="*/ 21 w 113"/>
                <a:gd name="T99" fmla="*/ 12 h 168"/>
                <a:gd name="T100" fmla="*/ 34 w 113"/>
                <a:gd name="T101" fmla="*/ 5 h 168"/>
                <a:gd name="T102" fmla="*/ 47 w 113"/>
                <a:gd name="T103" fmla="*/ 1 h 168"/>
                <a:gd name="T104" fmla="*/ 62 w 113"/>
                <a:gd name="T10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3" h="168">
                  <a:moveTo>
                    <a:pt x="62" y="0"/>
                  </a:moveTo>
                  <a:lnTo>
                    <a:pt x="81" y="1"/>
                  </a:lnTo>
                  <a:lnTo>
                    <a:pt x="99" y="5"/>
                  </a:lnTo>
                  <a:lnTo>
                    <a:pt x="113" y="13"/>
                  </a:lnTo>
                  <a:lnTo>
                    <a:pt x="101" y="34"/>
                  </a:lnTo>
                  <a:lnTo>
                    <a:pt x="85" y="27"/>
                  </a:lnTo>
                  <a:lnTo>
                    <a:pt x="66" y="24"/>
                  </a:lnTo>
                  <a:lnTo>
                    <a:pt x="55" y="26"/>
                  </a:lnTo>
                  <a:lnTo>
                    <a:pt x="46" y="28"/>
                  </a:lnTo>
                  <a:lnTo>
                    <a:pt x="39" y="35"/>
                  </a:lnTo>
                  <a:lnTo>
                    <a:pt x="36" y="45"/>
                  </a:lnTo>
                  <a:lnTo>
                    <a:pt x="39" y="53"/>
                  </a:lnTo>
                  <a:lnTo>
                    <a:pt x="44" y="59"/>
                  </a:lnTo>
                  <a:lnTo>
                    <a:pt x="53" y="65"/>
                  </a:lnTo>
                  <a:lnTo>
                    <a:pt x="63" y="69"/>
                  </a:lnTo>
                  <a:lnTo>
                    <a:pt x="74" y="73"/>
                  </a:lnTo>
                  <a:lnTo>
                    <a:pt x="86" y="77"/>
                  </a:lnTo>
                  <a:lnTo>
                    <a:pt x="96" y="84"/>
                  </a:lnTo>
                  <a:lnTo>
                    <a:pt x="105" y="92"/>
                  </a:lnTo>
                  <a:lnTo>
                    <a:pt x="111" y="104"/>
                  </a:lnTo>
                  <a:lnTo>
                    <a:pt x="113" y="119"/>
                  </a:lnTo>
                  <a:lnTo>
                    <a:pt x="111" y="134"/>
                  </a:lnTo>
                  <a:lnTo>
                    <a:pt x="104" y="146"/>
                  </a:lnTo>
                  <a:lnTo>
                    <a:pt x="93" y="156"/>
                  </a:lnTo>
                  <a:lnTo>
                    <a:pt x="81" y="162"/>
                  </a:lnTo>
                  <a:lnTo>
                    <a:pt x="66" y="166"/>
                  </a:lnTo>
                  <a:lnTo>
                    <a:pt x="53" y="168"/>
                  </a:lnTo>
                  <a:lnTo>
                    <a:pt x="34" y="168"/>
                  </a:lnTo>
                  <a:lnTo>
                    <a:pt x="16" y="162"/>
                  </a:lnTo>
                  <a:lnTo>
                    <a:pt x="0" y="156"/>
                  </a:lnTo>
                  <a:lnTo>
                    <a:pt x="12" y="134"/>
                  </a:lnTo>
                  <a:lnTo>
                    <a:pt x="30" y="142"/>
                  </a:lnTo>
                  <a:lnTo>
                    <a:pt x="50" y="145"/>
                  </a:lnTo>
                  <a:lnTo>
                    <a:pt x="59" y="143"/>
                  </a:lnTo>
                  <a:lnTo>
                    <a:pt x="69" y="139"/>
                  </a:lnTo>
                  <a:lnTo>
                    <a:pt x="76" y="131"/>
                  </a:lnTo>
                  <a:lnTo>
                    <a:pt x="78" y="122"/>
                  </a:lnTo>
                  <a:lnTo>
                    <a:pt x="77" y="114"/>
                  </a:lnTo>
                  <a:lnTo>
                    <a:pt x="70" y="107"/>
                  </a:lnTo>
                  <a:lnTo>
                    <a:pt x="62" y="101"/>
                  </a:lnTo>
                  <a:lnTo>
                    <a:pt x="51" y="97"/>
                  </a:lnTo>
                  <a:lnTo>
                    <a:pt x="40" y="93"/>
                  </a:lnTo>
                  <a:lnTo>
                    <a:pt x="30" y="89"/>
                  </a:lnTo>
                  <a:lnTo>
                    <a:pt x="19" y="82"/>
                  </a:lnTo>
                  <a:lnTo>
                    <a:pt x="11" y="74"/>
                  </a:lnTo>
                  <a:lnTo>
                    <a:pt x="4" y="62"/>
                  </a:lnTo>
                  <a:lnTo>
                    <a:pt x="2" y="47"/>
                  </a:lnTo>
                  <a:lnTo>
                    <a:pt x="4" y="34"/>
                  </a:lnTo>
                  <a:lnTo>
                    <a:pt x="11" y="22"/>
                  </a:lnTo>
                  <a:lnTo>
                    <a:pt x="21" y="12"/>
                  </a:lnTo>
                  <a:lnTo>
                    <a:pt x="34" y="5"/>
                  </a:lnTo>
                  <a:lnTo>
                    <a:pt x="47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Freeform 22"/>
            <p:cNvSpPr>
              <a:spLocks noEditPoints="1"/>
            </p:cNvSpPr>
            <p:nvPr/>
          </p:nvSpPr>
          <p:spPr bwMode="auto">
            <a:xfrm>
              <a:off x="3152326" y="3646924"/>
              <a:ext cx="26988" cy="177800"/>
            </a:xfrm>
            <a:custGeom>
              <a:avLst/>
              <a:gdLst>
                <a:gd name="T0" fmla="*/ 1 w 35"/>
                <a:gd name="T1" fmla="*/ 62 h 223"/>
                <a:gd name="T2" fmla="*/ 34 w 35"/>
                <a:gd name="T3" fmla="*/ 62 h 223"/>
                <a:gd name="T4" fmla="*/ 33 w 35"/>
                <a:gd name="T5" fmla="*/ 223 h 223"/>
                <a:gd name="T6" fmla="*/ 0 w 35"/>
                <a:gd name="T7" fmla="*/ 223 h 223"/>
                <a:gd name="T8" fmla="*/ 1 w 35"/>
                <a:gd name="T9" fmla="*/ 62 h 223"/>
                <a:gd name="T10" fmla="*/ 0 w 35"/>
                <a:gd name="T11" fmla="*/ 0 h 223"/>
                <a:gd name="T12" fmla="*/ 35 w 35"/>
                <a:gd name="T13" fmla="*/ 0 h 223"/>
                <a:gd name="T14" fmla="*/ 35 w 35"/>
                <a:gd name="T15" fmla="*/ 33 h 223"/>
                <a:gd name="T16" fmla="*/ 0 w 35"/>
                <a:gd name="T17" fmla="*/ 33 h 223"/>
                <a:gd name="T18" fmla="*/ 0 w 35"/>
                <a:gd name="T1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23">
                  <a:moveTo>
                    <a:pt x="1" y="62"/>
                  </a:moveTo>
                  <a:lnTo>
                    <a:pt x="34" y="62"/>
                  </a:lnTo>
                  <a:lnTo>
                    <a:pt x="33" y="223"/>
                  </a:lnTo>
                  <a:lnTo>
                    <a:pt x="0" y="223"/>
                  </a:lnTo>
                  <a:lnTo>
                    <a:pt x="1" y="62"/>
                  </a:lnTo>
                  <a:close/>
                  <a:moveTo>
                    <a:pt x="0" y="0"/>
                  </a:moveTo>
                  <a:lnTo>
                    <a:pt x="35" y="0"/>
                  </a:lnTo>
                  <a:lnTo>
                    <a:pt x="3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3207889" y="3651686"/>
              <a:ext cx="88900" cy="174625"/>
            </a:xfrm>
            <a:custGeom>
              <a:avLst/>
              <a:gdLst>
                <a:gd name="T0" fmla="*/ 27 w 113"/>
                <a:gd name="T1" fmla="*/ 0 h 221"/>
                <a:gd name="T2" fmla="*/ 61 w 113"/>
                <a:gd name="T3" fmla="*/ 0 h 221"/>
                <a:gd name="T4" fmla="*/ 61 w 113"/>
                <a:gd name="T5" fmla="*/ 57 h 221"/>
                <a:gd name="T6" fmla="*/ 109 w 113"/>
                <a:gd name="T7" fmla="*/ 57 h 221"/>
                <a:gd name="T8" fmla="*/ 109 w 113"/>
                <a:gd name="T9" fmla="*/ 81 h 221"/>
                <a:gd name="T10" fmla="*/ 60 w 113"/>
                <a:gd name="T11" fmla="*/ 81 h 221"/>
                <a:gd name="T12" fmla="*/ 60 w 113"/>
                <a:gd name="T13" fmla="*/ 175 h 221"/>
                <a:gd name="T14" fmla="*/ 61 w 113"/>
                <a:gd name="T15" fmla="*/ 186 h 221"/>
                <a:gd name="T16" fmla="*/ 67 w 113"/>
                <a:gd name="T17" fmla="*/ 191 h 221"/>
                <a:gd name="T18" fmla="*/ 72 w 113"/>
                <a:gd name="T19" fmla="*/ 195 h 221"/>
                <a:gd name="T20" fmla="*/ 80 w 113"/>
                <a:gd name="T21" fmla="*/ 196 h 221"/>
                <a:gd name="T22" fmla="*/ 91 w 113"/>
                <a:gd name="T23" fmla="*/ 194 h 221"/>
                <a:gd name="T24" fmla="*/ 102 w 113"/>
                <a:gd name="T25" fmla="*/ 188 h 221"/>
                <a:gd name="T26" fmla="*/ 113 w 113"/>
                <a:gd name="T27" fmla="*/ 207 h 221"/>
                <a:gd name="T28" fmla="*/ 100 w 113"/>
                <a:gd name="T29" fmla="*/ 214 h 221"/>
                <a:gd name="T30" fmla="*/ 87 w 113"/>
                <a:gd name="T31" fmla="*/ 219 h 221"/>
                <a:gd name="T32" fmla="*/ 72 w 113"/>
                <a:gd name="T33" fmla="*/ 221 h 221"/>
                <a:gd name="T34" fmla="*/ 56 w 113"/>
                <a:gd name="T35" fmla="*/ 219 h 221"/>
                <a:gd name="T36" fmla="*/ 42 w 113"/>
                <a:gd name="T37" fmla="*/ 215 h 221"/>
                <a:gd name="T38" fmla="*/ 34 w 113"/>
                <a:gd name="T39" fmla="*/ 206 h 221"/>
                <a:gd name="T40" fmla="*/ 29 w 113"/>
                <a:gd name="T41" fmla="*/ 192 h 221"/>
                <a:gd name="T42" fmla="*/ 26 w 113"/>
                <a:gd name="T43" fmla="*/ 173 h 221"/>
                <a:gd name="T44" fmla="*/ 27 w 113"/>
                <a:gd name="T45" fmla="*/ 81 h 221"/>
                <a:gd name="T46" fmla="*/ 0 w 113"/>
                <a:gd name="T47" fmla="*/ 81 h 221"/>
                <a:gd name="T48" fmla="*/ 0 w 113"/>
                <a:gd name="T49" fmla="*/ 57 h 221"/>
                <a:gd name="T50" fmla="*/ 27 w 113"/>
                <a:gd name="T51" fmla="*/ 57 h 221"/>
                <a:gd name="T52" fmla="*/ 27 w 113"/>
                <a:gd name="T5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3" h="221">
                  <a:moveTo>
                    <a:pt x="27" y="0"/>
                  </a:moveTo>
                  <a:lnTo>
                    <a:pt x="61" y="0"/>
                  </a:lnTo>
                  <a:lnTo>
                    <a:pt x="61" y="57"/>
                  </a:lnTo>
                  <a:lnTo>
                    <a:pt x="109" y="57"/>
                  </a:lnTo>
                  <a:lnTo>
                    <a:pt x="109" y="81"/>
                  </a:lnTo>
                  <a:lnTo>
                    <a:pt x="60" y="81"/>
                  </a:lnTo>
                  <a:lnTo>
                    <a:pt x="60" y="175"/>
                  </a:lnTo>
                  <a:lnTo>
                    <a:pt x="61" y="186"/>
                  </a:lnTo>
                  <a:lnTo>
                    <a:pt x="67" y="191"/>
                  </a:lnTo>
                  <a:lnTo>
                    <a:pt x="72" y="195"/>
                  </a:lnTo>
                  <a:lnTo>
                    <a:pt x="80" y="196"/>
                  </a:lnTo>
                  <a:lnTo>
                    <a:pt x="91" y="194"/>
                  </a:lnTo>
                  <a:lnTo>
                    <a:pt x="102" y="188"/>
                  </a:lnTo>
                  <a:lnTo>
                    <a:pt x="113" y="207"/>
                  </a:lnTo>
                  <a:lnTo>
                    <a:pt x="100" y="214"/>
                  </a:lnTo>
                  <a:lnTo>
                    <a:pt x="87" y="219"/>
                  </a:lnTo>
                  <a:lnTo>
                    <a:pt x="72" y="221"/>
                  </a:lnTo>
                  <a:lnTo>
                    <a:pt x="56" y="219"/>
                  </a:lnTo>
                  <a:lnTo>
                    <a:pt x="42" y="215"/>
                  </a:lnTo>
                  <a:lnTo>
                    <a:pt x="34" y="206"/>
                  </a:lnTo>
                  <a:lnTo>
                    <a:pt x="29" y="192"/>
                  </a:lnTo>
                  <a:lnTo>
                    <a:pt x="26" y="173"/>
                  </a:lnTo>
                  <a:lnTo>
                    <a:pt x="27" y="81"/>
                  </a:lnTo>
                  <a:lnTo>
                    <a:pt x="0" y="81"/>
                  </a:lnTo>
                  <a:lnTo>
                    <a:pt x="0" y="57"/>
                  </a:lnTo>
                  <a:lnTo>
                    <a:pt x="27" y="5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Freeform 24"/>
            <p:cNvSpPr>
              <a:spLocks noEditPoints="1"/>
            </p:cNvSpPr>
            <p:nvPr/>
          </p:nvSpPr>
          <p:spPr bwMode="auto">
            <a:xfrm>
              <a:off x="3307901" y="3646924"/>
              <a:ext cx="122238" cy="179388"/>
            </a:xfrm>
            <a:custGeom>
              <a:avLst/>
              <a:gdLst>
                <a:gd name="T0" fmla="*/ 69 w 154"/>
                <a:gd name="T1" fmla="*/ 146 h 225"/>
                <a:gd name="T2" fmla="*/ 41 w 154"/>
                <a:gd name="T3" fmla="*/ 158 h 225"/>
                <a:gd name="T4" fmla="*/ 32 w 154"/>
                <a:gd name="T5" fmla="*/ 179 h 225"/>
                <a:gd name="T6" fmla="*/ 44 w 154"/>
                <a:gd name="T7" fmla="*/ 199 h 225"/>
                <a:gd name="T8" fmla="*/ 69 w 154"/>
                <a:gd name="T9" fmla="*/ 199 h 225"/>
                <a:gd name="T10" fmla="*/ 89 w 154"/>
                <a:gd name="T11" fmla="*/ 181 h 225"/>
                <a:gd name="T12" fmla="*/ 79 w 154"/>
                <a:gd name="T13" fmla="*/ 57 h 225"/>
                <a:gd name="T14" fmla="*/ 105 w 154"/>
                <a:gd name="T15" fmla="*/ 64 h 225"/>
                <a:gd name="T16" fmla="*/ 121 w 154"/>
                <a:gd name="T17" fmla="*/ 85 h 225"/>
                <a:gd name="T18" fmla="*/ 123 w 154"/>
                <a:gd name="T19" fmla="*/ 183 h 225"/>
                <a:gd name="T20" fmla="*/ 123 w 154"/>
                <a:gd name="T21" fmla="*/ 194 h 225"/>
                <a:gd name="T22" fmla="*/ 125 w 154"/>
                <a:gd name="T23" fmla="*/ 199 h 225"/>
                <a:gd name="T24" fmla="*/ 132 w 154"/>
                <a:gd name="T25" fmla="*/ 200 h 225"/>
                <a:gd name="T26" fmla="*/ 140 w 154"/>
                <a:gd name="T27" fmla="*/ 198 h 225"/>
                <a:gd name="T28" fmla="*/ 154 w 154"/>
                <a:gd name="T29" fmla="*/ 213 h 225"/>
                <a:gd name="T30" fmla="*/ 128 w 154"/>
                <a:gd name="T31" fmla="*/ 225 h 225"/>
                <a:gd name="T32" fmla="*/ 109 w 154"/>
                <a:gd name="T33" fmla="*/ 223 h 225"/>
                <a:gd name="T34" fmla="*/ 96 w 154"/>
                <a:gd name="T35" fmla="*/ 213 h 225"/>
                <a:gd name="T36" fmla="*/ 79 w 154"/>
                <a:gd name="T37" fmla="*/ 214 h 225"/>
                <a:gd name="T38" fmla="*/ 47 w 154"/>
                <a:gd name="T39" fmla="*/ 225 h 225"/>
                <a:gd name="T40" fmla="*/ 17 w 154"/>
                <a:gd name="T41" fmla="*/ 218 h 225"/>
                <a:gd name="T42" fmla="*/ 2 w 154"/>
                <a:gd name="T43" fmla="*/ 195 h 225"/>
                <a:gd name="T44" fmla="*/ 2 w 154"/>
                <a:gd name="T45" fmla="*/ 162 h 225"/>
                <a:gd name="T46" fmla="*/ 25 w 154"/>
                <a:gd name="T47" fmla="*/ 139 h 225"/>
                <a:gd name="T48" fmla="*/ 64 w 154"/>
                <a:gd name="T49" fmla="*/ 126 h 225"/>
                <a:gd name="T50" fmla="*/ 90 w 154"/>
                <a:gd name="T51" fmla="*/ 118 h 225"/>
                <a:gd name="T52" fmla="*/ 90 w 154"/>
                <a:gd name="T53" fmla="*/ 110 h 225"/>
                <a:gd name="T54" fmla="*/ 90 w 154"/>
                <a:gd name="T55" fmla="*/ 107 h 225"/>
                <a:gd name="T56" fmla="*/ 85 w 154"/>
                <a:gd name="T57" fmla="*/ 88 h 225"/>
                <a:gd name="T58" fmla="*/ 70 w 154"/>
                <a:gd name="T59" fmla="*/ 84 h 225"/>
                <a:gd name="T60" fmla="*/ 51 w 154"/>
                <a:gd name="T61" fmla="*/ 88 h 225"/>
                <a:gd name="T62" fmla="*/ 25 w 154"/>
                <a:gd name="T63" fmla="*/ 106 h 225"/>
                <a:gd name="T64" fmla="*/ 27 w 154"/>
                <a:gd name="T65" fmla="*/ 73 h 225"/>
                <a:gd name="T66" fmla="*/ 63 w 154"/>
                <a:gd name="T67" fmla="*/ 58 h 225"/>
                <a:gd name="T68" fmla="*/ 79 w 154"/>
                <a:gd name="T69" fmla="*/ 0 h 225"/>
                <a:gd name="T70" fmla="*/ 112 w 154"/>
                <a:gd name="T71" fmla="*/ 32 h 225"/>
                <a:gd name="T72" fmla="*/ 79 w 154"/>
                <a:gd name="T73" fmla="*/ 0 h 225"/>
                <a:gd name="T74" fmla="*/ 58 w 154"/>
                <a:gd name="T75" fmla="*/ 0 h 225"/>
                <a:gd name="T76" fmla="*/ 25 w 154"/>
                <a:gd name="T77" fmla="*/ 3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4" h="225">
                  <a:moveTo>
                    <a:pt x="90" y="142"/>
                  </a:moveTo>
                  <a:lnTo>
                    <a:pt x="69" y="146"/>
                  </a:lnTo>
                  <a:lnTo>
                    <a:pt x="52" y="152"/>
                  </a:lnTo>
                  <a:lnTo>
                    <a:pt x="41" y="158"/>
                  </a:lnTo>
                  <a:lnTo>
                    <a:pt x="35" y="167"/>
                  </a:lnTo>
                  <a:lnTo>
                    <a:pt x="32" y="179"/>
                  </a:lnTo>
                  <a:lnTo>
                    <a:pt x="36" y="191"/>
                  </a:lnTo>
                  <a:lnTo>
                    <a:pt x="44" y="199"/>
                  </a:lnTo>
                  <a:lnTo>
                    <a:pt x="56" y="202"/>
                  </a:lnTo>
                  <a:lnTo>
                    <a:pt x="69" y="199"/>
                  </a:lnTo>
                  <a:lnTo>
                    <a:pt x="79" y="192"/>
                  </a:lnTo>
                  <a:lnTo>
                    <a:pt x="89" y="181"/>
                  </a:lnTo>
                  <a:lnTo>
                    <a:pt x="90" y="142"/>
                  </a:lnTo>
                  <a:close/>
                  <a:moveTo>
                    <a:pt x="79" y="57"/>
                  </a:moveTo>
                  <a:lnTo>
                    <a:pt x="93" y="58"/>
                  </a:lnTo>
                  <a:lnTo>
                    <a:pt x="105" y="64"/>
                  </a:lnTo>
                  <a:lnTo>
                    <a:pt x="115" y="73"/>
                  </a:lnTo>
                  <a:lnTo>
                    <a:pt x="121" y="85"/>
                  </a:lnTo>
                  <a:lnTo>
                    <a:pt x="123" y="100"/>
                  </a:lnTo>
                  <a:lnTo>
                    <a:pt x="123" y="183"/>
                  </a:lnTo>
                  <a:lnTo>
                    <a:pt x="123" y="188"/>
                  </a:lnTo>
                  <a:lnTo>
                    <a:pt x="123" y="194"/>
                  </a:lnTo>
                  <a:lnTo>
                    <a:pt x="124" y="196"/>
                  </a:lnTo>
                  <a:lnTo>
                    <a:pt x="125" y="199"/>
                  </a:lnTo>
                  <a:lnTo>
                    <a:pt x="128" y="200"/>
                  </a:lnTo>
                  <a:lnTo>
                    <a:pt x="132" y="200"/>
                  </a:lnTo>
                  <a:lnTo>
                    <a:pt x="136" y="200"/>
                  </a:lnTo>
                  <a:lnTo>
                    <a:pt x="140" y="198"/>
                  </a:lnTo>
                  <a:lnTo>
                    <a:pt x="144" y="196"/>
                  </a:lnTo>
                  <a:lnTo>
                    <a:pt x="154" y="213"/>
                  </a:lnTo>
                  <a:lnTo>
                    <a:pt x="140" y="221"/>
                  </a:lnTo>
                  <a:lnTo>
                    <a:pt x="128" y="225"/>
                  </a:lnTo>
                  <a:lnTo>
                    <a:pt x="119" y="225"/>
                  </a:lnTo>
                  <a:lnTo>
                    <a:pt x="109" y="223"/>
                  </a:lnTo>
                  <a:lnTo>
                    <a:pt x="101" y="219"/>
                  </a:lnTo>
                  <a:lnTo>
                    <a:pt x="96" y="213"/>
                  </a:lnTo>
                  <a:lnTo>
                    <a:pt x="93" y="202"/>
                  </a:lnTo>
                  <a:lnTo>
                    <a:pt x="79" y="214"/>
                  </a:lnTo>
                  <a:lnTo>
                    <a:pt x="64" y="222"/>
                  </a:lnTo>
                  <a:lnTo>
                    <a:pt x="47" y="225"/>
                  </a:lnTo>
                  <a:lnTo>
                    <a:pt x="31" y="223"/>
                  </a:lnTo>
                  <a:lnTo>
                    <a:pt x="17" y="218"/>
                  </a:lnTo>
                  <a:lnTo>
                    <a:pt x="8" y="208"/>
                  </a:lnTo>
                  <a:lnTo>
                    <a:pt x="2" y="195"/>
                  </a:lnTo>
                  <a:lnTo>
                    <a:pt x="0" y="179"/>
                  </a:lnTo>
                  <a:lnTo>
                    <a:pt x="2" y="162"/>
                  </a:lnTo>
                  <a:lnTo>
                    <a:pt x="12" y="149"/>
                  </a:lnTo>
                  <a:lnTo>
                    <a:pt x="25" y="139"/>
                  </a:lnTo>
                  <a:lnTo>
                    <a:pt x="43" y="131"/>
                  </a:lnTo>
                  <a:lnTo>
                    <a:pt x="64" y="126"/>
                  </a:lnTo>
                  <a:lnTo>
                    <a:pt x="90" y="120"/>
                  </a:lnTo>
                  <a:lnTo>
                    <a:pt x="90" y="118"/>
                  </a:lnTo>
                  <a:lnTo>
                    <a:pt x="90" y="115"/>
                  </a:lnTo>
                  <a:lnTo>
                    <a:pt x="90" y="110"/>
                  </a:lnTo>
                  <a:lnTo>
                    <a:pt x="90" y="108"/>
                  </a:lnTo>
                  <a:lnTo>
                    <a:pt x="90" y="107"/>
                  </a:lnTo>
                  <a:lnTo>
                    <a:pt x="89" y="96"/>
                  </a:lnTo>
                  <a:lnTo>
                    <a:pt x="85" y="88"/>
                  </a:lnTo>
                  <a:lnTo>
                    <a:pt x="78" y="84"/>
                  </a:lnTo>
                  <a:lnTo>
                    <a:pt x="70" y="84"/>
                  </a:lnTo>
                  <a:lnTo>
                    <a:pt x="62" y="84"/>
                  </a:lnTo>
                  <a:lnTo>
                    <a:pt x="51" y="88"/>
                  </a:lnTo>
                  <a:lnTo>
                    <a:pt x="39" y="95"/>
                  </a:lnTo>
                  <a:lnTo>
                    <a:pt x="25" y="106"/>
                  </a:lnTo>
                  <a:lnTo>
                    <a:pt x="9" y="87"/>
                  </a:lnTo>
                  <a:lnTo>
                    <a:pt x="27" y="73"/>
                  </a:lnTo>
                  <a:lnTo>
                    <a:pt x="44" y="64"/>
                  </a:lnTo>
                  <a:lnTo>
                    <a:pt x="63" y="58"/>
                  </a:lnTo>
                  <a:lnTo>
                    <a:pt x="79" y="57"/>
                  </a:lnTo>
                  <a:close/>
                  <a:moveTo>
                    <a:pt x="79" y="0"/>
                  </a:moveTo>
                  <a:lnTo>
                    <a:pt x="112" y="0"/>
                  </a:lnTo>
                  <a:lnTo>
                    <a:pt x="112" y="32"/>
                  </a:lnTo>
                  <a:lnTo>
                    <a:pt x="79" y="32"/>
                  </a:lnTo>
                  <a:lnTo>
                    <a:pt x="79" y="0"/>
                  </a:lnTo>
                  <a:close/>
                  <a:moveTo>
                    <a:pt x="25" y="0"/>
                  </a:moveTo>
                  <a:lnTo>
                    <a:pt x="58" y="0"/>
                  </a:lnTo>
                  <a:lnTo>
                    <a:pt x="58" y="32"/>
                  </a:lnTo>
                  <a:lnTo>
                    <a:pt x="25" y="3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3436489" y="3651686"/>
              <a:ext cx="88900" cy="174625"/>
            </a:xfrm>
            <a:custGeom>
              <a:avLst/>
              <a:gdLst>
                <a:gd name="T0" fmla="*/ 27 w 112"/>
                <a:gd name="T1" fmla="*/ 0 h 221"/>
                <a:gd name="T2" fmla="*/ 59 w 112"/>
                <a:gd name="T3" fmla="*/ 0 h 221"/>
                <a:gd name="T4" fmla="*/ 59 w 112"/>
                <a:gd name="T5" fmla="*/ 57 h 221"/>
                <a:gd name="T6" fmla="*/ 106 w 112"/>
                <a:gd name="T7" fmla="*/ 57 h 221"/>
                <a:gd name="T8" fmla="*/ 106 w 112"/>
                <a:gd name="T9" fmla="*/ 81 h 221"/>
                <a:gd name="T10" fmla="*/ 59 w 112"/>
                <a:gd name="T11" fmla="*/ 81 h 221"/>
                <a:gd name="T12" fmla="*/ 58 w 112"/>
                <a:gd name="T13" fmla="*/ 175 h 221"/>
                <a:gd name="T14" fmla="*/ 60 w 112"/>
                <a:gd name="T15" fmla="*/ 186 h 221"/>
                <a:gd name="T16" fmla="*/ 64 w 112"/>
                <a:gd name="T17" fmla="*/ 191 h 221"/>
                <a:gd name="T18" fmla="*/ 70 w 112"/>
                <a:gd name="T19" fmla="*/ 195 h 221"/>
                <a:gd name="T20" fmla="*/ 78 w 112"/>
                <a:gd name="T21" fmla="*/ 196 h 221"/>
                <a:gd name="T22" fmla="*/ 89 w 112"/>
                <a:gd name="T23" fmla="*/ 194 h 221"/>
                <a:gd name="T24" fmla="*/ 100 w 112"/>
                <a:gd name="T25" fmla="*/ 188 h 221"/>
                <a:gd name="T26" fmla="*/ 112 w 112"/>
                <a:gd name="T27" fmla="*/ 207 h 221"/>
                <a:gd name="T28" fmla="*/ 98 w 112"/>
                <a:gd name="T29" fmla="*/ 214 h 221"/>
                <a:gd name="T30" fmla="*/ 85 w 112"/>
                <a:gd name="T31" fmla="*/ 219 h 221"/>
                <a:gd name="T32" fmla="*/ 71 w 112"/>
                <a:gd name="T33" fmla="*/ 221 h 221"/>
                <a:gd name="T34" fmla="*/ 54 w 112"/>
                <a:gd name="T35" fmla="*/ 219 h 221"/>
                <a:gd name="T36" fmla="*/ 41 w 112"/>
                <a:gd name="T37" fmla="*/ 215 h 221"/>
                <a:gd name="T38" fmla="*/ 32 w 112"/>
                <a:gd name="T39" fmla="*/ 206 h 221"/>
                <a:gd name="T40" fmla="*/ 27 w 112"/>
                <a:gd name="T41" fmla="*/ 192 h 221"/>
                <a:gd name="T42" fmla="*/ 25 w 112"/>
                <a:gd name="T43" fmla="*/ 173 h 221"/>
                <a:gd name="T44" fmla="*/ 25 w 112"/>
                <a:gd name="T45" fmla="*/ 81 h 221"/>
                <a:gd name="T46" fmla="*/ 0 w 112"/>
                <a:gd name="T47" fmla="*/ 81 h 221"/>
                <a:gd name="T48" fmla="*/ 0 w 112"/>
                <a:gd name="T49" fmla="*/ 57 h 221"/>
                <a:gd name="T50" fmla="*/ 25 w 112"/>
                <a:gd name="T51" fmla="*/ 57 h 221"/>
                <a:gd name="T52" fmla="*/ 27 w 112"/>
                <a:gd name="T5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2" h="221">
                  <a:moveTo>
                    <a:pt x="27" y="0"/>
                  </a:moveTo>
                  <a:lnTo>
                    <a:pt x="59" y="0"/>
                  </a:lnTo>
                  <a:lnTo>
                    <a:pt x="59" y="57"/>
                  </a:lnTo>
                  <a:lnTo>
                    <a:pt x="106" y="57"/>
                  </a:lnTo>
                  <a:lnTo>
                    <a:pt x="106" y="81"/>
                  </a:lnTo>
                  <a:lnTo>
                    <a:pt x="59" y="81"/>
                  </a:lnTo>
                  <a:lnTo>
                    <a:pt x="58" y="175"/>
                  </a:lnTo>
                  <a:lnTo>
                    <a:pt x="60" y="186"/>
                  </a:lnTo>
                  <a:lnTo>
                    <a:pt x="64" y="191"/>
                  </a:lnTo>
                  <a:lnTo>
                    <a:pt x="70" y="195"/>
                  </a:lnTo>
                  <a:lnTo>
                    <a:pt x="78" y="196"/>
                  </a:lnTo>
                  <a:lnTo>
                    <a:pt x="89" y="194"/>
                  </a:lnTo>
                  <a:lnTo>
                    <a:pt x="100" y="188"/>
                  </a:lnTo>
                  <a:lnTo>
                    <a:pt x="112" y="207"/>
                  </a:lnTo>
                  <a:lnTo>
                    <a:pt x="98" y="214"/>
                  </a:lnTo>
                  <a:lnTo>
                    <a:pt x="85" y="219"/>
                  </a:lnTo>
                  <a:lnTo>
                    <a:pt x="71" y="221"/>
                  </a:lnTo>
                  <a:lnTo>
                    <a:pt x="54" y="219"/>
                  </a:lnTo>
                  <a:lnTo>
                    <a:pt x="41" y="215"/>
                  </a:lnTo>
                  <a:lnTo>
                    <a:pt x="32" y="206"/>
                  </a:lnTo>
                  <a:lnTo>
                    <a:pt x="27" y="192"/>
                  </a:lnTo>
                  <a:lnTo>
                    <a:pt x="25" y="173"/>
                  </a:lnTo>
                  <a:lnTo>
                    <a:pt x="25" y="81"/>
                  </a:lnTo>
                  <a:lnTo>
                    <a:pt x="0" y="81"/>
                  </a:lnTo>
                  <a:lnTo>
                    <a:pt x="0" y="57"/>
                  </a:lnTo>
                  <a:lnTo>
                    <a:pt x="25" y="5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3603176" y="3643749"/>
              <a:ext cx="258763" cy="180975"/>
            </a:xfrm>
            <a:custGeom>
              <a:avLst/>
              <a:gdLst>
                <a:gd name="T0" fmla="*/ 33 w 326"/>
                <a:gd name="T1" fmla="*/ 0 h 226"/>
                <a:gd name="T2" fmla="*/ 79 w 326"/>
                <a:gd name="T3" fmla="*/ 150 h 226"/>
                <a:gd name="T4" fmla="*/ 83 w 326"/>
                <a:gd name="T5" fmla="*/ 168 h 226"/>
                <a:gd name="T6" fmla="*/ 86 w 326"/>
                <a:gd name="T7" fmla="*/ 181 h 226"/>
                <a:gd name="T8" fmla="*/ 89 w 326"/>
                <a:gd name="T9" fmla="*/ 191 h 226"/>
                <a:gd name="T10" fmla="*/ 89 w 326"/>
                <a:gd name="T11" fmla="*/ 194 h 226"/>
                <a:gd name="T12" fmla="*/ 89 w 326"/>
                <a:gd name="T13" fmla="*/ 191 h 226"/>
                <a:gd name="T14" fmla="*/ 92 w 326"/>
                <a:gd name="T15" fmla="*/ 184 h 226"/>
                <a:gd name="T16" fmla="*/ 93 w 326"/>
                <a:gd name="T17" fmla="*/ 173 h 226"/>
                <a:gd name="T18" fmla="*/ 96 w 326"/>
                <a:gd name="T19" fmla="*/ 161 h 226"/>
                <a:gd name="T20" fmla="*/ 98 w 326"/>
                <a:gd name="T21" fmla="*/ 150 h 226"/>
                <a:gd name="T22" fmla="*/ 143 w 326"/>
                <a:gd name="T23" fmla="*/ 4 h 226"/>
                <a:gd name="T24" fmla="*/ 179 w 326"/>
                <a:gd name="T25" fmla="*/ 4 h 226"/>
                <a:gd name="T26" fmla="*/ 227 w 326"/>
                <a:gd name="T27" fmla="*/ 149 h 226"/>
                <a:gd name="T28" fmla="*/ 231 w 326"/>
                <a:gd name="T29" fmla="*/ 166 h 226"/>
                <a:gd name="T30" fmla="*/ 235 w 326"/>
                <a:gd name="T31" fmla="*/ 180 h 226"/>
                <a:gd name="T32" fmla="*/ 236 w 326"/>
                <a:gd name="T33" fmla="*/ 191 h 226"/>
                <a:gd name="T34" fmla="*/ 238 w 326"/>
                <a:gd name="T35" fmla="*/ 195 h 226"/>
                <a:gd name="T36" fmla="*/ 238 w 326"/>
                <a:gd name="T37" fmla="*/ 191 h 226"/>
                <a:gd name="T38" fmla="*/ 239 w 326"/>
                <a:gd name="T39" fmla="*/ 183 h 226"/>
                <a:gd name="T40" fmla="*/ 242 w 326"/>
                <a:gd name="T41" fmla="*/ 169 h 226"/>
                <a:gd name="T42" fmla="*/ 247 w 326"/>
                <a:gd name="T43" fmla="*/ 152 h 226"/>
                <a:gd name="T44" fmla="*/ 294 w 326"/>
                <a:gd name="T45" fmla="*/ 0 h 226"/>
                <a:gd name="T46" fmla="*/ 326 w 326"/>
                <a:gd name="T47" fmla="*/ 7 h 226"/>
                <a:gd name="T48" fmla="*/ 253 w 326"/>
                <a:gd name="T49" fmla="*/ 226 h 226"/>
                <a:gd name="T50" fmla="*/ 216 w 326"/>
                <a:gd name="T51" fmla="*/ 226 h 226"/>
                <a:gd name="T52" fmla="*/ 167 w 326"/>
                <a:gd name="T53" fmla="*/ 73 h 226"/>
                <a:gd name="T54" fmla="*/ 165 w 326"/>
                <a:gd name="T55" fmla="*/ 61 h 226"/>
                <a:gd name="T56" fmla="*/ 162 w 326"/>
                <a:gd name="T57" fmla="*/ 50 h 226"/>
                <a:gd name="T58" fmla="*/ 161 w 326"/>
                <a:gd name="T59" fmla="*/ 41 h 226"/>
                <a:gd name="T60" fmla="*/ 159 w 326"/>
                <a:gd name="T61" fmla="*/ 36 h 226"/>
                <a:gd name="T62" fmla="*/ 159 w 326"/>
                <a:gd name="T63" fmla="*/ 41 h 226"/>
                <a:gd name="T64" fmla="*/ 156 w 326"/>
                <a:gd name="T65" fmla="*/ 50 h 226"/>
                <a:gd name="T66" fmla="*/ 155 w 326"/>
                <a:gd name="T67" fmla="*/ 62 h 226"/>
                <a:gd name="T68" fmla="*/ 151 w 326"/>
                <a:gd name="T69" fmla="*/ 74 h 226"/>
                <a:gd name="T70" fmla="*/ 106 w 326"/>
                <a:gd name="T71" fmla="*/ 226 h 226"/>
                <a:gd name="T72" fmla="*/ 70 w 326"/>
                <a:gd name="T73" fmla="*/ 226 h 226"/>
                <a:gd name="T74" fmla="*/ 0 w 326"/>
                <a:gd name="T75" fmla="*/ 9 h 226"/>
                <a:gd name="T76" fmla="*/ 33 w 326"/>
                <a:gd name="T7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6" h="226">
                  <a:moveTo>
                    <a:pt x="33" y="0"/>
                  </a:moveTo>
                  <a:lnTo>
                    <a:pt x="79" y="150"/>
                  </a:lnTo>
                  <a:lnTo>
                    <a:pt x="83" y="168"/>
                  </a:lnTo>
                  <a:lnTo>
                    <a:pt x="86" y="181"/>
                  </a:lnTo>
                  <a:lnTo>
                    <a:pt x="89" y="191"/>
                  </a:lnTo>
                  <a:lnTo>
                    <a:pt x="89" y="194"/>
                  </a:lnTo>
                  <a:lnTo>
                    <a:pt x="89" y="191"/>
                  </a:lnTo>
                  <a:lnTo>
                    <a:pt x="92" y="184"/>
                  </a:lnTo>
                  <a:lnTo>
                    <a:pt x="93" y="173"/>
                  </a:lnTo>
                  <a:lnTo>
                    <a:pt x="96" y="161"/>
                  </a:lnTo>
                  <a:lnTo>
                    <a:pt x="98" y="150"/>
                  </a:lnTo>
                  <a:lnTo>
                    <a:pt x="143" y="4"/>
                  </a:lnTo>
                  <a:lnTo>
                    <a:pt x="179" y="4"/>
                  </a:lnTo>
                  <a:lnTo>
                    <a:pt x="227" y="149"/>
                  </a:lnTo>
                  <a:lnTo>
                    <a:pt x="231" y="166"/>
                  </a:lnTo>
                  <a:lnTo>
                    <a:pt x="235" y="180"/>
                  </a:lnTo>
                  <a:lnTo>
                    <a:pt x="236" y="191"/>
                  </a:lnTo>
                  <a:lnTo>
                    <a:pt x="238" y="195"/>
                  </a:lnTo>
                  <a:lnTo>
                    <a:pt x="238" y="191"/>
                  </a:lnTo>
                  <a:lnTo>
                    <a:pt x="239" y="183"/>
                  </a:lnTo>
                  <a:lnTo>
                    <a:pt x="242" y="169"/>
                  </a:lnTo>
                  <a:lnTo>
                    <a:pt x="247" y="152"/>
                  </a:lnTo>
                  <a:lnTo>
                    <a:pt x="294" y="0"/>
                  </a:lnTo>
                  <a:lnTo>
                    <a:pt x="326" y="7"/>
                  </a:lnTo>
                  <a:lnTo>
                    <a:pt x="253" y="226"/>
                  </a:lnTo>
                  <a:lnTo>
                    <a:pt x="216" y="226"/>
                  </a:lnTo>
                  <a:lnTo>
                    <a:pt x="167" y="73"/>
                  </a:lnTo>
                  <a:lnTo>
                    <a:pt x="165" y="61"/>
                  </a:lnTo>
                  <a:lnTo>
                    <a:pt x="162" y="50"/>
                  </a:lnTo>
                  <a:lnTo>
                    <a:pt x="161" y="41"/>
                  </a:lnTo>
                  <a:lnTo>
                    <a:pt x="159" y="36"/>
                  </a:lnTo>
                  <a:lnTo>
                    <a:pt x="159" y="41"/>
                  </a:lnTo>
                  <a:lnTo>
                    <a:pt x="156" y="50"/>
                  </a:lnTo>
                  <a:lnTo>
                    <a:pt x="155" y="62"/>
                  </a:lnTo>
                  <a:lnTo>
                    <a:pt x="151" y="74"/>
                  </a:lnTo>
                  <a:lnTo>
                    <a:pt x="106" y="226"/>
                  </a:lnTo>
                  <a:lnTo>
                    <a:pt x="70" y="226"/>
                  </a:lnTo>
                  <a:lnTo>
                    <a:pt x="0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9" name="Freeform 27"/>
            <p:cNvSpPr>
              <a:spLocks noEditPoints="1"/>
            </p:cNvSpPr>
            <p:nvPr/>
          </p:nvSpPr>
          <p:spPr bwMode="auto">
            <a:xfrm>
              <a:off x="3868289" y="3692961"/>
              <a:ext cx="111125" cy="133350"/>
            </a:xfrm>
            <a:custGeom>
              <a:avLst/>
              <a:gdLst>
                <a:gd name="T0" fmla="*/ 75 w 139"/>
                <a:gd name="T1" fmla="*/ 23 h 168"/>
                <a:gd name="T2" fmla="*/ 61 w 139"/>
                <a:gd name="T3" fmla="*/ 27 h 168"/>
                <a:gd name="T4" fmla="*/ 50 w 139"/>
                <a:gd name="T5" fmla="*/ 36 h 168"/>
                <a:gd name="T6" fmla="*/ 42 w 139"/>
                <a:gd name="T7" fmla="*/ 49 h 168"/>
                <a:gd name="T8" fmla="*/ 38 w 139"/>
                <a:gd name="T9" fmla="*/ 63 h 168"/>
                <a:gd name="T10" fmla="*/ 107 w 139"/>
                <a:gd name="T11" fmla="*/ 62 h 168"/>
                <a:gd name="T12" fmla="*/ 107 w 139"/>
                <a:gd name="T13" fmla="*/ 51 h 168"/>
                <a:gd name="T14" fmla="*/ 102 w 139"/>
                <a:gd name="T15" fmla="*/ 40 h 168"/>
                <a:gd name="T16" fmla="*/ 97 w 139"/>
                <a:gd name="T17" fmla="*/ 31 h 168"/>
                <a:gd name="T18" fmla="*/ 88 w 139"/>
                <a:gd name="T19" fmla="*/ 26 h 168"/>
                <a:gd name="T20" fmla="*/ 75 w 139"/>
                <a:gd name="T21" fmla="*/ 23 h 168"/>
                <a:gd name="T22" fmla="*/ 77 w 139"/>
                <a:gd name="T23" fmla="*/ 0 h 168"/>
                <a:gd name="T24" fmla="*/ 98 w 139"/>
                <a:gd name="T25" fmla="*/ 3 h 168"/>
                <a:gd name="T26" fmla="*/ 113 w 139"/>
                <a:gd name="T27" fmla="*/ 11 h 168"/>
                <a:gd name="T28" fmla="*/ 125 w 139"/>
                <a:gd name="T29" fmla="*/ 22 h 168"/>
                <a:gd name="T30" fmla="*/ 132 w 139"/>
                <a:gd name="T31" fmla="*/ 38 h 168"/>
                <a:gd name="T32" fmla="*/ 138 w 139"/>
                <a:gd name="T33" fmla="*/ 55 h 168"/>
                <a:gd name="T34" fmla="*/ 139 w 139"/>
                <a:gd name="T35" fmla="*/ 77 h 168"/>
                <a:gd name="T36" fmla="*/ 139 w 139"/>
                <a:gd name="T37" fmla="*/ 81 h 168"/>
                <a:gd name="T38" fmla="*/ 138 w 139"/>
                <a:gd name="T39" fmla="*/ 86 h 168"/>
                <a:gd name="T40" fmla="*/ 35 w 139"/>
                <a:gd name="T41" fmla="*/ 86 h 168"/>
                <a:gd name="T42" fmla="*/ 35 w 139"/>
                <a:gd name="T43" fmla="*/ 99 h 168"/>
                <a:gd name="T44" fmla="*/ 38 w 139"/>
                <a:gd name="T45" fmla="*/ 112 h 168"/>
                <a:gd name="T46" fmla="*/ 43 w 139"/>
                <a:gd name="T47" fmla="*/ 124 h 168"/>
                <a:gd name="T48" fmla="*/ 50 w 139"/>
                <a:gd name="T49" fmla="*/ 134 h 168"/>
                <a:gd name="T50" fmla="*/ 61 w 139"/>
                <a:gd name="T51" fmla="*/ 141 h 168"/>
                <a:gd name="T52" fmla="*/ 75 w 139"/>
                <a:gd name="T53" fmla="*/ 142 h 168"/>
                <a:gd name="T54" fmla="*/ 89 w 139"/>
                <a:gd name="T55" fmla="*/ 141 h 168"/>
                <a:gd name="T56" fmla="*/ 101 w 139"/>
                <a:gd name="T57" fmla="*/ 134 h 168"/>
                <a:gd name="T58" fmla="*/ 112 w 139"/>
                <a:gd name="T59" fmla="*/ 126 h 168"/>
                <a:gd name="T60" fmla="*/ 130 w 139"/>
                <a:gd name="T61" fmla="*/ 145 h 168"/>
                <a:gd name="T62" fmla="*/ 112 w 139"/>
                <a:gd name="T63" fmla="*/ 158 h 168"/>
                <a:gd name="T64" fmla="*/ 93 w 139"/>
                <a:gd name="T65" fmla="*/ 166 h 168"/>
                <a:gd name="T66" fmla="*/ 71 w 139"/>
                <a:gd name="T67" fmla="*/ 168 h 168"/>
                <a:gd name="T68" fmla="*/ 54 w 139"/>
                <a:gd name="T69" fmla="*/ 166 h 168"/>
                <a:gd name="T70" fmla="*/ 39 w 139"/>
                <a:gd name="T71" fmla="*/ 162 h 168"/>
                <a:gd name="T72" fmla="*/ 25 w 139"/>
                <a:gd name="T73" fmla="*/ 156 h 168"/>
                <a:gd name="T74" fmla="*/ 15 w 139"/>
                <a:gd name="T75" fmla="*/ 143 h 168"/>
                <a:gd name="T76" fmla="*/ 6 w 139"/>
                <a:gd name="T77" fmla="*/ 128 h 168"/>
                <a:gd name="T78" fmla="*/ 2 w 139"/>
                <a:gd name="T79" fmla="*/ 110 h 168"/>
                <a:gd name="T80" fmla="*/ 0 w 139"/>
                <a:gd name="T81" fmla="*/ 85 h 168"/>
                <a:gd name="T82" fmla="*/ 2 w 139"/>
                <a:gd name="T83" fmla="*/ 63 h 168"/>
                <a:gd name="T84" fmla="*/ 9 w 139"/>
                <a:gd name="T85" fmla="*/ 45 h 168"/>
                <a:gd name="T86" fmla="*/ 20 w 139"/>
                <a:gd name="T87" fmla="*/ 27 h 168"/>
                <a:gd name="T88" fmla="*/ 35 w 139"/>
                <a:gd name="T89" fmla="*/ 12 h 168"/>
                <a:gd name="T90" fmla="*/ 55 w 139"/>
                <a:gd name="T91" fmla="*/ 4 h 168"/>
                <a:gd name="T92" fmla="*/ 77 w 139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168">
                  <a:moveTo>
                    <a:pt x="75" y="23"/>
                  </a:moveTo>
                  <a:lnTo>
                    <a:pt x="61" y="27"/>
                  </a:lnTo>
                  <a:lnTo>
                    <a:pt x="50" y="36"/>
                  </a:lnTo>
                  <a:lnTo>
                    <a:pt x="42" y="49"/>
                  </a:lnTo>
                  <a:lnTo>
                    <a:pt x="38" y="63"/>
                  </a:lnTo>
                  <a:lnTo>
                    <a:pt x="107" y="62"/>
                  </a:lnTo>
                  <a:lnTo>
                    <a:pt x="107" y="51"/>
                  </a:lnTo>
                  <a:lnTo>
                    <a:pt x="102" y="40"/>
                  </a:lnTo>
                  <a:lnTo>
                    <a:pt x="97" y="31"/>
                  </a:lnTo>
                  <a:lnTo>
                    <a:pt x="88" y="26"/>
                  </a:lnTo>
                  <a:lnTo>
                    <a:pt x="75" y="23"/>
                  </a:lnTo>
                  <a:close/>
                  <a:moveTo>
                    <a:pt x="77" y="0"/>
                  </a:moveTo>
                  <a:lnTo>
                    <a:pt x="98" y="3"/>
                  </a:lnTo>
                  <a:lnTo>
                    <a:pt x="113" y="11"/>
                  </a:lnTo>
                  <a:lnTo>
                    <a:pt x="125" y="22"/>
                  </a:lnTo>
                  <a:lnTo>
                    <a:pt x="132" y="38"/>
                  </a:lnTo>
                  <a:lnTo>
                    <a:pt x="138" y="55"/>
                  </a:lnTo>
                  <a:lnTo>
                    <a:pt x="139" y="77"/>
                  </a:lnTo>
                  <a:lnTo>
                    <a:pt x="139" y="81"/>
                  </a:lnTo>
                  <a:lnTo>
                    <a:pt x="138" y="86"/>
                  </a:lnTo>
                  <a:lnTo>
                    <a:pt x="35" y="86"/>
                  </a:lnTo>
                  <a:lnTo>
                    <a:pt x="35" y="99"/>
                  </a:lnTo>
                  <a:lnTo>
                    <a:pt x="38" y="112"/>
                  </a:lnTo>
                  <a:lnTo>
                    <a:pt x="43" y="124"/>
                  </a:lnTo>
                  <a:lnTo>
                    <a:pt x="50" y="134"/>
                  </a:lnTo>
                  <a:lnTo>
                    <a:pt x="61" y="141"/>
                  </a:lnTo>
                  <a:lnTo>
                    <a:pt x="75" y="142"/>
                  </a:lnTo>
                  <a:lnTo>
                    <a:pt x="89" y="141"/>
                  </a:lnTo>
                  <a:lnTo>
                    <a:pt x="101" y="134"/>
                  </a:lnTo>
                  <a:lnTo>
                    <a:pt x="112" y="126"/>
                  </a:lnTo>
                  <a:lnTo>
                    <a:pt x="130" y="145"/>
                  </a:lnTo>
                  <a:lnTo>
                    <a:pt x="112" y="158"/>
                  </a:lnTo>
                  <a:lnTo>
                    <a:pt x="93" y="166"/>
                  </a:lnTo>
                  <a:lnTo>
                    <a:pt x="71" y="168"/>
                  </a:lnTo>
                  <a:lnTo>
                    <a:pt x="54" y="166"/>
                  </a:lnTo>
                  <a:lnTo>
                    <a:pt x="39" y="162"/>
                  </a:lnTo>
                  <a:lnTo>
                    <a:pt x="25" y="156"/>
                  </a:lnTo>
                  <a:lnTo>
                    <a:pt x="15" y="143"/>
                  </a:lnTo>
                  <a:lnTo>
                    <a:pt x="6" y="128"/>
                  </a:lnTo>
                  <a:lnTo>
                    <a:pt x="2" y="110"/>
                  </a:lnTo>
                  <a:lnTo>
                    <a:pt x="0" y="85"/>
                  </a:lnTo>
                  <a:lnTo>
                    <a:pt x="2" y="63"/>
                  </a:lnTo>
                  <a:lnTo>
                    <a:pt x="9" y="45"/>
                  </a:lnTo>
                  <a:lnTo>
                    <a:pt x="20" y="27"/>
                  </a:lnTo>
                  <a:lnTo>
                    <a:pt x="35" y="12"/>
                  </a:lnTo>
                  <a:lnTo>
                    <a:pt x="55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4011164" y="3646924"/>
              <a:ext cx="30163" cy="177800"/>
            </a:xfrm>
            <a:custGeom>
              <a:avLst/>
              <a:gdLst>
                <a:gd name="T0" fmla="*/ 1 w 36"/>
                <a:gd name="T1" fmla="*/ 62 h 223"/>
                <a:gd name="T2" fmla="*/ 35 w 36"/>
                <a:gd name="T3" fmla="*/ 62 h 223"/>
                <a:gd name="T4" fmla="*/ 33 w 36"/>
                <a:gd name="T5" fmla="*/ 223 h 223"/>
                <a:gd name="T6" fmla="*/ 0 w 36"/>
                <a:gd name="T7" fmla="*/ 223 h 223"/>
                <a:gd name="T8" fmla="*/ 1 w 36"/>
                <a:gd name="T9" fmla="*/ 62 h 223"/>
                <a:gd name="T10" fmla="*/ 1 w 36"/>
                <a:gd name="T11" fmla="*/ 0 h 223"/>
                <a:gd name="T12" fmla="*/ 36 w 36"/>
                <a:gd name="T13" fmla="*/ 0 h 223"/>
                <a:gd name="T14" fmla="*/ 36 w 36"/>
                <a:gd name="T15" fmla="*/ 33 h 223"/>
                <a:gd name="T16" fmla="*/ 1 w 36"/>
                <a:gd name="T17" fmla="*/ 33 h 223"/>
                <a:gd name="T18" fmla="*/ 1 w 36"/>
                <a:gd name="T1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23">
                  <a:moveTo>
                    <a:pt x="1" y="62"/>
                  </a:moveTo>
                  <a:lnTo>
                    <a:pt x="35" y="62"/>
                  </a:lnTo>
                  <a:lnTo>
                    <a:pt x="33" y="223"/>
                  </a:lnTo>
                  <a:lnTo>
                    <a:pt x="0" y="223"/>
                  </a:lnTo>
                  <a:lnTo>
                    <a:pt x="1" y="62"/>
                  </a:lnTo>
                  <a:close/>
                  <a:moveTo>
                    <a:pt x="1" y="0"/>
                  </a:moveTo>
                  <a:lnTo>
                    <a:pt x="36" y="0"/>
                  </a:lnTo>
                  <a:lnTo>
                    <a:pt x="36" y="33"/>
                  </a:lnTo>
                  <a:lnTo>
                    <a:pt x="1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4082601" y="3692961"/>
              <a:ext cx="177800" cy="131763"/>
            </a:xfrm>
            <a:custGeom>
              <a:avLst/>
              <a:gdLst>
                <a:gd name="T0" fmla="*/ 85 w 224"/>
                <a:gd name="T1" fmla="*/ 0 h 165"/>
                <a:gd name="T2" fmla="*/ 99 w 224"/>
                <a:gd name="T3" fmla="*/ 1 h 165"/>
                <a:gd name="T4" fmla="*/ 111 w 224"/>
                <a:gd name="T5" fmla="*/ 7 h 165"/>
                <a:gd name="T6" fmla="*/ 120 w 224"/>
                <a:gd name="T7" fmla="*/ 16 h 165"/>
                <a:gd name="T8" fmla="*/ 126 w 224"/>
                <a:gd name="T9" fmla="*/ 28 h 165"/>
                <a:gd name="T10" fmla="*/ 141 w 224"/>
                <a:gd name="T11" fmla="*/ 15 h 165"/>
                <a:gd name="T12" fmla="*/ 158 w 224"/>
                <a:gd name="T13" fmla="*/ 4 h 165"/>
                <a:gd name="T14" fmla="*/ 178 w 224"/>
                <a:gd name="T15" fmla="*/ 0 h 165"/>
                <a:gd name="T16" fmla="*/ 193 w 224"/>
                <a:gd name="T17" fmla="*/ 1 h 165"/>
                <a:gd name="T18" fmla="*/ 205 w 224"/>
                <a:gd name="T19" fmla="*/ 7 h 165"/>
                <a:gd name="T20" fmla="*/ 215 w 224"/>
                <a:gd name="T21" fmla="*/ 15 h 165"/>
                <a:gd name="T22" fmla="*/ 220 w 224"/>
                <a:gd name="T23" fmla="*/ 24 h 165"/>
                <a:gd name="T24" fmla="*/ 223 w 224"/>
                <a:gd name="T25" fmla="*/ 35 h 165"/>
                <a:gd name="T26" fmla="*/ 224 w 224"/>
                <a:gd name="T27" fmla="*/ 47 h 165"/>
                <a:gd name="T28" fmla="*/ 223 w 224"/>
                <a:gd name="T29" fmla="*/ 165 h 165"/>
                <a:gd name="T30" fmla="*/ 189 w 224"/>
                <a:gd name="T31" fmla="*/ 165 h 165"/>
                <a:gd name="T32" fmla="*/ 191 w 224"/>
                <a:gd name="T33" fmla="*/ 53 h 165"/>
                <a:gd name="T34" fmla="*/ 188 w 224"/>
                <a:gd name="T35" fmla="*/ 40 h 165"/>
                <a:gd name="T36" fmla="*/ 180 w 224"/>
                <a:gd name="T37" fmla="*/ 32 h 165"/>
                <a:gd name="T38" fmla="*/ 169 w 224"/>
                <a:gd name="T39" fmla="*/ 30 h 165"/>
                <a:gd name="T40" fmla="*/ 154 w 224"/>
                <a:gd name="T41" fmla="*/ 34 h 165"/>
                <a:gd name="T42" fmla="*/ 141 w 224"/>
                <a:gd name="T43" fmla="*/ 43 h 165"/>
                <a:gd name="T44" fmla="*/ 130 w 224"/>
                <a:gd name="T45" fmla="*/ 55 h 165"/>
                <a:gd name="T46" fmla="*/ 128 w 224"/>
                <a:gd name="T47" fmla="*/ 165 h 165"/>
                <a:gd name="T48" fmla="*/ 95 w 224"/>
                <a:gd name="T49" fmla="*/ 165 h 165"/>
                <a:gd name="T50" fmla="*/ 96 w 224"/>
                <a:gd name="T51" fmla="*/ 53 h 165"/>
                <a:gd name="T52" fmla="*/ 93 w 224"/>
                <a:gd name="T53" fmla="*/ 40 h 165"/>
                <a:gd name="T54" fmla="*/ 85 w 224"/>
                <a:gd name="T55" fmla="*/ 32 h 165"/>
                <a:gd name="T56" fmla="*/ 73 w 224"/>
                <a:gd name="T57" fmla="*/ 30 h 165"/>
                <a:gd name="T58" fmla="*/ 59 w 224"/>
                <a:gd name="T59" fmla="*/ 34 h 165"/>
                <a:gd name="T60" fmla="*/ 46 w 224"/>
                <a:gd name="T61" fmla="*/ 43 h 165"/>
                <a:gd name="T62" fmla="*/ 35 w 224"/>
                <a:gd name="T63" fmla="*/ 55 h 165"/>
                <a:gd name="T64" fmla="*/ 34 w 224"/>
                <a:gd name="T65" fmla="*/ 165 h 165"/>
                <a:gd name="T66" fmla="*/ 0 w 224"/>
                <a:gd name="T67" fmla="*/ 165 h 165"/>
                <a:gd name="T68" fmla="*/ 1 w 224"/>
                <a:gd name="T69" fmla="*/ 4 h 165"/>
                <a:gd name="T70" fmla="*/ 34 w 224"/>
                <a:gd name="T71" fmla="*/ 4 h 165"/>
                <a:gd name="T72" fmla="*/ 34 w 224"/>
                <a:gd name="T73" fmla="*/ 11 h 165"/>
                <a:gd name="T74" fmla="*/ 32 w 224"/>
                <a:gd name="T75" fmla="*/ 19 h 165"/>
                <a:gd name="T76" fmla="*/ 32 w 224"/>
                <a:gd name="T77" fmla="*/ 26 h 165"/>
                <a:gd name="T78" fmla="*/ 32 w 224"/>
                <a:gd name="T79" fmla="*/ 30 h 165"/>
                <a:gd name="T80" fmla="*/ 35 w 224"/>
                <a:gd name="T81" fmla="*/ 26 h 165"/>
                <a:gd name="T82" fmla="*/ 42 w 224"/>
                <a:gd name="T83" fmla="*/ 17 h 165"/>
                <a:gd name="T84" fmla="*/ 53 w 224"/>
                <a:gd name="T85" fmla="*/ 9 h 165"/>
                <a:gd name="T86" fmla="*/ 68 w 224"/>
                <a:gd name="T87" fmla="*/ 3 h 165"/>
                <a:gd name="T88" fmla="*/ 85 w 224"/>
                <a:gd name="T8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65">
                  <a:moveTo>
                    <a:pt x="85" y="0"/>
                  </a:moveTo>
                  <a:lnTo>
                    <a:pt x="99" y="1"/>
                  </a:lnTo>
                  <a:lnTo>
                    <a:pt x="111" y="7"/>
                  </a:lnTo>
                  <a:lnTo>
                    <a:pt x="120" y="16"/>
                  </a:lnTo>
                  <a:lnTo>
                    <a:pt x="126" y="28"/>
                  </a:lnTo>
                  <a:lnTo>
                    <a:pt x="141" y="15"/>
                  </a:lnTo>
                  <a:lnTo>
                    <a:pt x="158" y="4"/>
                  </a:lnTo>
                  <a:lnTo>
                    <a:pt x="178" y="0"/>
                  </a:lnTo>
                  <a:lnTo>
                    <a:pt x="193" y="1"/>
                  </a:lnTo>
                  <a:lnTo>
                    <a:pt x="205" y="7"/>
                  </a:lnTo>
                  <a:lnTo>
                    <a:pt x="215" y="15"/>
                  </a:lnTo>
                  <a:lnTo>
                    <a:pt x="220" y="24"/>
                  </a:lnTo>
                  <a:lnTo>
                    <a:pt x="223" y="35"/>
                  </a:lnTo>
                  <a:lnTo>
                    <a:pt x="224" y="47"/>
                  </a:lnTo>
                  <a:lnTo>
                    <a:pt x="223" y="165"/>
                  </a:lnTo>
                  <a:lnTo>
                    <a:pt x="189" y="165"/>
                  </a:lnTo>
                  <a:lnTo>
                    <a:pt x="191" y="53"/>
                  </a:lnTo>
                  <a:lnTo>
                    <a:pt x="188" y="40"/>
                  </a:lnTo>
                  <a:lnTo>
                    <a:pt x="180" y="32"/>
                  </a:lnTo>
                  <a:lnTo>
                    <a:pt x="169" y="30"/>
                  </a:lnTo>
                  <a:lnTo>
                    <a:pt x="154" y="34"/>
                  </a:lnTo>
                  <a:lnTo>
                    <a:pt x="141" y="43"/>
                  </a:lnTo>
                  <a:lnTo>
                    <a:pt x="130" y="55"/>
                  </a:lnTo>
                  <a:lnTo>
                    <a:pt x="128" y="165"/>
                  </a:lnTo>
                  <a:lnTo>
                    <a:pt x="95" y="165"/>
                  </a:lnTo>
                  <a:lnTo>
                    <a:pt x="96" y="53"/>
                  </a:lnTo>
                  <a:lnTo>
                    <a:pt x="93" y="40"/>
                  </a:lnTo>
                  <a:lnTo>
                    <a:pt x="85" y="32"/>
                  </a:lnTo>
                  <a:lnTo>
                    <a:pt x="73" y="30"/>
                  </a:lnTo>
                  <a:lnTo>
                    <a:pt x="59" y="34"/>
                  </a:lnTo>
                  <a:lnTo>
                    <a:pt x="46" y="43"/>
                  </a:lnTo>
                  <a:lnTo>
                    <a:pt x="35" y="55"/>
                  </a:lnTo>
                  <a:lnTo>
                    <a:pt x="34" y="165"/>
                  </a:lnTo>
                  <a:lnTo>
                    <a:pt x="0" y="165"/>
                  </a:lnTo>
                  <a:lnTo>
                    <a:pt x="1" y="4"/>
                  </a:lnTo>
                  <a:lnTo>
                    <a:pt x="34" y="4"/>
                  </a:lnTo>
                  <a:lnTo>
                    <a:pt x="34" y="11"/>
                  </a:lnTo>
                  <a:lnTo>
                    <a:pt x="32" y="19"/>
                  </a:lnTo>
                  <a:lnTo>
                    <a:pt x="32" y="26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2" y="17"/>
                  </a:lnTo>
                  <a:lnTo>
                    <a:pt x="53" y="9"/>
                  </a:lnTo>
                  <a:lnTo>
                    <a:pt x="68" y="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Freeform 30"/>
            <p:cNvSpPr>
              <a:spLocks noEditPoints="1"/>
            </p:cNvSpPr>
            <p:nvPr/>
          </p:nvSpPr>
          <p:spPr bwMode="auto">
            <a:xfrm>
              <a:off x="4290564" y="3692961"/>
              <a:ext cx="122238" cy="133350"/>
            </a:xfrm>
            <a:custGeom>
              <a:avLst/>
              <a:gdLst>
                <a:gd name="T0" fmla="*/ 69 w 155"/>
                <a:gd name="T1" fmla="*/ 89 h 168"/>
                <a:gd name="T2" fmla="*/ 42 w 155"/>
                <a:gd name="T3" fmla="*/ 101 h 168"/>
                <a:gd name="T4" fmla="*/ 33 w 155"/>
                <a:gd name="T5" fmla="*/ 122 h 168"/>
                <a:gd name="T6" fmla="*/ 45 w 155"/>
                <a:gd name="T7" fmla="*/ 142 h 168"/>
                <a:gd name="T8" fmla="*/ 69 w 155"/>
                <a:gd name="T9" fmla="*/ 142 h 168"/>
                <a:gd name="T10" fmla="*/ 90 w 155"/>
                <a:gd name="T11" fmla="*/ 124 h 168"/>
                <a:gd name="T12" fmla="*/ 80 w 155"/>
                <a:gd name="T13" fmla="*/ 0 h 168"/>
                <a:gd name="T14" fmla="*/ 106 w 155"/>
                <a:gd name="T15" fmla="*/ 7 h 168"/>
                <a:gd name="T16" fmla="*/ 122 w 155"/>
                <a:gd name="T17" fmla="*/ 28 h 168"/>
                <a:gd name="T18" fmla="*/ 123 w 155"/>
                <a:gd name="T19" fmla="*/ 126 h 168"/>
                <a:gd name="T20" fmla="*/ 123 w 155"/>
                <a:gd name="T21" fmla="*/ 137 h 168"/>
                <a:gd name="T22" fmla="*/ 126 w 155"/>
                <a:gd name="T23" fmla="*/ 142 h 168"/>
                <a:gd name="T24" fmla="*/ 133 w 155"/>
                <a:gd name="T25" fmla="*/ 143 h 168"/>
                <a:gd name="T26" fmla="*/ 141 w 155"/>
                <a:gd name="T27" fmla="*/ 141 h 168"/>
                <a:gd name="T28" fmla="*/ 155 w 155"/>
                <a:gd name="T29" fmla="*/ 156 h 168"/>
                <a:gd name="T30" fmla="*/ 129 w 155"/>
                <a:gd name="T31" fmla="*/ 168 h 168"/>
                <a:gd name="T32" fmla="*/ 110 w 155"/>
                <a:gd name="T33" fmla="*/ 166 h 168"/>
                <a:gd name="T34" fmla="*/ 95 w 155"/>
                <a:gd name="T35" fmla="*/ 156 h 168"/>
                <a:gd name="T36" fmla="*/ 80 w 155"/>
                <a:gd name="T37" fmla="*/ 157 h 168"/>
                <a:gd name="T38" fmla="*/ 48 w 155"/>
                <a:gd name="T39" fmla="*/ 168 h 168"/>
                <a:gd name="T40" fmla="*/ 18 w 155"/>
                <a:gd name="T41" fmla="*/ 161 h 168"/>
                <a:gd name="T42" fmla="*/ 3 w 155"/>
                <a:gd name="T43" fmla="*/ 138 h 168"/>
                <a:gd name="T44" fmla="*/ 3 w 155"/>
                <a:gd name="T45" fmla="*/ 105 h 168"/>
                <a:gd name="T46" fmla="*/ 25 w 155"/>
                <a:gd name="T47" fmla="*/ 82 h 168"/>
                <a:gd name="T48" fmla="*/ 65 w 155"/>
                <a:gd name="T49" fmla="*/ 69 h 168"/>
                <a:gd name="T50" fmla="*/ 91 w 155"/>
                <a:gd name="T51" fmla="*/ 50 h 168"/>
                <a:gd name="T52" fmla="*/ 86 w 155"/>
                <a:gd name="T53" fmla="*/ 31 h 168"/>
                <a:gd name="T54" fmla="*/ 71 w 155"/>
                <a:gd name="T55" fmla="*/ 27 h 168"/>
                <a:gd name="T56" fmla="*/ 52 w 155"/>
                <a:gd name="T57" fmla="*/ 31 h 168"/>
                <a:gd name="T58" fmla="*/ 26 w 155"/>
                <a:gd name="T59" fmla="*/ 49 h 168"/>
                <a:gd name="T60" fmla="*/ 27 w 155"/>
                <a:gd name="T61" fmla="*/ 16 h 168"/>
                <a:gd name="T62" fmla="*/ 64 w 155"/>
                <a:gd name="T63" fmla="*/ 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" h="168">
                  <a:moveTo>
                    <a:pt x="91" y="85"/>
                  </a:moveTo>
                  <a:lnTo>
                    <a:pt x="69" y="89"/>
                  </a:lnTo>
                  <a:lnTo>
                    <a:pt x="53" y="95"/>
                  </a:lnTo>
                  <a:lnTo>
                    <a:pt x="42" y="101"/>
                  </a:lnTo>
                  <a:lnTo>
                    <a:pt x="35" y="110"/>
                  </a:lnTo>
                  <a:lnTo>
                    <a:pt x="33" y="122"/>
                  </a:lnTo>
                  <a:lnTo>
                    <a:pt x="35" y="134"/>
                  </a:lnTo>
                  <a:lnTo>
                    <a:pt x="45" y="142"/>
                  </a:lnTo>
                  <a:lnTo>
                    <a:pt x="57" y="145"/>
                  </a:lnTo>
                  <a:lnTo>
                    <a:pt x="69" y="142"/>
                  </a:lnTo>
                  <a:lnTo>
                    <a:pt x="80" y="135"/>
                  </a:lnTo>
                  <a:lnTo>
                    <a:pt x="90" y="124"/>
                  </a:lnTo>
                  <a:lnTo>
                    <a:pt x="91" y="85"/>
                  </a:lnTo>
                  <a:close/>
                  <a:moveTo>
                    <a:pt x="80" y="0"/>
                  </a:moveTo>
                  <a:lnTo>
                    <a:pt x="94" y="1"/>
                  </a:lnTo>
                  <a:lnTo>
                    <a:pt x="106" y="7"/>
                  </a:lnTo>
                  <a:lnTo>
                    <a:pt x="115" y="16"/>
                  </a:lnTo>
                  <a:lnTo>
                    <a:pt x="122" y="28"/>
                  </a:lnTo>
                  <a:lnTo>
                    <a:pt x="123" y="43"/>
                  </a:lnTo>
                  <a:lnTo>
                    <a:pt x="123" y="126"/>
                  </a:lnTo>
                  <a:lnTo>
                    <a:pt x="123" y="131"/>
                  </a:lnTo>
                  <a:lnTo>
                    <a:pt x="123" y="137"/>
                  </a:lnTo>
                  <a:lnTo>
                    <a:pt x="125" y="139"/>
                  </a:lnTo>
                  <a:lnTo>
                    <a:pt x="126" y="142"/>
                  </a:lnTo>
                  <a:lnTo>
                    <a:pt x="129" y="143"/>
                  </a:lnTo>
                  <a:lnTo>
                    <a:pt x="133" y="143"/>
                  </a:lnTo>
                  <a:lnTo>
                    <a:pt x="137" y="143"/>
                  </a:lnTo>
                  <a:lnTo>
                    <a:pt x="141" y="141"/>
                  </a:lnTo>
                  <a:lnTo>
                    <a:pt x="145" y="139"/>
                  </a:lnTo>
                  <a:lnTo>
                    <a:pt x="155" y="156"/>
                  </a:lnTo>
                  <a:lnTo>
                    <a:pt x="141" y="164"/>
                  </a:lnTo>
                  <a:lnTo>
                    <a:pt x="129" y="168"/>
                  </a:lnTo>
                  <a:lnTo>
                    <a:pt x="119" y="168"/>
                  </a:lnTo>
                  <a:lnTo>
                    <a:pt x="110" y="166"/>
                  </a:lnTo>
                  <a:lnTo>
                    <a:pt x="102" y="162"/>
                  </a:lnTo>
                  <a:lnTo>
                    <a:pt x="95" y="156"/>
                  </a:lnTo>
                  <a:lnTo>
                    <a:pt x="94" y="145"/>
                  </a:lnTo>
                  <a:lnTo>
                    <a:pt x="80" y="157"/>
                  </a:lnTo>
                  <a:lnTo>
                    <a:pt x="65" y="165"/>
                  </a:lnTo>
                  <a:lnTo>
                    <a:pt x="48" y="168"/>
                  </a:lnTo>
                  <a:lnTo>
                    <a:pt x="31" y="166"/>
                  </a:lnTo>
                  <a:lnTo>
                    <a:pt x="18" y="161"/>
                  </a:lnTo>
                  <a:lnTo>
                    <a:pt x="8" y="151"/>
                  </a:lnTo>
                  <a:lnTo>
                    <a:pt x="3" y="138"/>
                  </a:lnTo>
                  <a:lnTo>
                    <a:pt x="0" y="122"/>
                  </a:lnTo>
                  <a:lnTo>
                    <a:pt x="3" y="105"/>
                  </a:lnTo>
                  <a:lnTo>
                    <a:pt x="12" y="92"/>
                  </a:lnTo>
                  <a:lnTo>
                    <a:pt x="25" y="82"/>
                  </a:lnTo>
                  <a:lnTo>
                    <a:pt x="44" y="74"/>
                  </a:lnTo>
                  <a:lnTo>
                    <a:pt x="65" y="69"/>
                  </a:lnTo>
                  <a:lnTo>
                    <a:pt x="91" y="63"/>
                  </a:lnTo>
                  <a:lnTo>
                    <a:pt x="91" y="50"/>
                  </a:lnTo>
                  <a:lnTo>
                    <a:pt x="90" y="39"/>
                  </a:lnTo>
                  <a:lnTo>
                    <a:pt x="86" y="31"/>
                  </a:lnTo>
                  <a:lnTo>
                    <a:pt x="79" y="27"/>
                  </a:lnTo>
                  <a:lnTo>
                    <a:pt x="71" y="27"/>
                  </a:lnTo>
                  <a:lnTo>
                    <a:pt x="63" y="27"/>
                  </a:lnTo>
                  <a:lnTo>
                    <a:pt x="52" y="31"/>
                  </a:lnTo>
                  <a:lnTo>
                    <a:pt x="40" y="38"/>
                  </a:lnTo>
                  <a:lnTo>
                    <a:pt x="26" y="49"/>
                  </a:lnTo>
                  <a:lnTo>
                    <a:pt x="10" y="30"/>
                  </a:lnTo>
                  <a:lnTo>
                    <a:pt x="27" y="16"/>
                  </a:lnTo>
                  <a:lnTo>
                    <a:pt x="45" y="7"/>
                  </a:lnTo>
                  <a:lnTo>
                    <a:pt x="64" y="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4431851" y="3692961"/>
              <a:ext cx="71438" cy="131763"/>
            </a:xfrm>
            <a:custGeom>
              <a:avLst/>
              <a:gdLst>
                <a:gd name="T0" fmla="*/ 76 w 89"/>
                <a:gd name="T1" fmla="*/ 0 h 165"/>
                <a:gd name="T2" fmla="*/ 82 w 89"/>
                <a:gd name="T3" fmla="*/ 0 h 165"/>
                <a:gd name="T4" fmla="*/ 89 w 89"/>
                <a:gd name="T5" fmla="*/ 3 h 165"/>
                <a:gd name="T6" fmla="*/ 81 w 89"/>
                <a:gd name="T7" fmla="*/ 32 h 165"/>
                <a:gd name="T8" fmla="*/ 77 w 89"/>
                <a:gd name="T9" fmla="*/ 32 h 165"/>
                <a:gd name="T10" fmla="*/ 72 w 89"/>
                <a:gd name="T11" fmla="*/ 31 h 165"/>
                <a:gd name="T12" fmla="*/ 59 w 89"/>
                <a:gd name="T13" fmla="*/ 35 h 165"/>
                <a:gd name="T14" fmla="*/ 46 w 89"/>
                <a:gd name="T15" fmla="*/ 45 h 165"/>
                <a:gd name="T16" fmla="*/ 35 w 89"/>
                <a:gd name="T17" fmla="*/ 62 h 165"/>
                <a:gd name="T18" fmla="*/ 34 w 89"/>
                <a:gd name="T19" fmla="*/ 165 h 165"/>
                <a:gd name="T20" fmla="*/ 0 w 89"/>
                <a:gd name="T21" fmla="*/ 165 h 165"/>
                <a:gd name="T22" fmla="*/ 1 w 89"/>
                <a:gd name="T23" fmla="*/ 4 h 165"/>
                <a:gd name="T24" fmla="*/ 34 w 89"/>
                <a:gd name="T25" fmla="*/ 4 h 165"/>
                <a:gd name="T26" fmla="*/ 34 w 89"/>
                <a:gd name="T27" fmla="*/ 7 h 165"/>
                <a:gd name="T28" fmla="*/ 34 w 89"/>
                <a:gd name="T29" fmla="*/ 15 h 165"/>
                <a:gd name="T30" fmla="*/ 32 w 89"/>
                <a:gd name="T31" fmla="*/ 26 h 165"/>
                <a:gd name="T32" fmla="*/ 32 w 89"/>
                <a:gd name="T33" fmla="*/ 35 h 165"/>
                <a:gd name="T34" fmla="*/ 40 w 89"/>
                <a:gd name="T35" fmla="*/ 22 h 165"/>
                <a:gd name="T36" fmla="*/ 50 w 89"/>
                <a:gd name="T37" fmla="*/ 11 h 165"/>
                <a:gd name="T38" fmla="*/ 62 w 89"/>
                <a:gd name="T39" fmla="*/ 3 h 165"/>
                <a:gd name="T40" fmla="*/ 76 w 89"/>
                <a:gd name="T4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165">
                  <a:moveTo>
                    <a:pt x="76" y="0"/>
                  </a:moveTo>
                  <a:lnTo>
                    <a:pt x="82" y="0"/>
                  </a:lnTo>
                  <a:lnTo>
                    <a:pt x="89" y="3"/>
                  </a:lnTo>
                  <a:lnTo>
                    <a:pt x="81" y="32"/>
                  </a:lnTo>
                  <a:lnTo>
                    <a:pt x="77" y="32"/>
                  </a:lnTo>
                  <a:lnTo>
                    <a:pt x="72" y="31"/>
                  </a:lnTo>
                  <a:lnTo>
                    <a:pt x="59" y="35"/>
                  </a:lnTo>
                  <a:lnTo>
                    <a:pt x="46" y="45"/>
                  </a:lnTo>
                  <a:lnTo>
                    <a:pt x="35" y="62"/>
                  </a:lnTo>
                  <a:lnTo>
                    <a:pt x="34" y="165"/>
                  </a:lnTo>
                  <a:lnTo>
                    <a:pt x="0" y="165"/>
                  </a:lnTo>
                  <a:lnTo>
                    <a:pt x="1" y="4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4" y="15"/>
                  </a:lnTo>
                  <a:lnTo>
                    <a:pt x="32" y="26"/>
                  </a:lnTo>
                  <a:lnTo>
                    <a:pt x="32" y="35"/>
                  </a:lnTo>
                  <a:lnTo>
                    <a:pt x="40" y="22"/>
                  </a:lnTo>
                  <a:lnTo>
                    <a:pt x="50" y="11"/>
                  </a:lnTo>
                  <a:lnTo>
                    <a:pt x="62" y="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sz="3600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999" y="270457"/>
            <a:ext cx="1669961" cy="121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Inhaltsplatzhalt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" r="6920" b="30044"/>
          <a:stretch/>
        </p:blipFill>
        <p:spPr>
          <a:xfrm>
            <a:off x="0" y="0"/>
            <a:ext cx="12252960" cy="637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32631" y="3670479"/>
            <a:ext cx="299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Thank You!!!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2476719"/>
      </p:ext>
    </p:extLst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238</TotalTime>
  <Words>66</Words>
  <Application>Microsoft Office PowerPoint</Application>
  <PresentationFormat>Custom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Perspective</vt:lpstr>
      <vt:lpstr>Visualization Final Project:</vt:lpstr>
      <vt:lpstr>Cricket Game Visualization:</vt:lpstr>
      <vt:lpstr>Summary: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example of a pecha-kucha presentation</dc:title>
  <dc:creator>Joatan .</dc:creator>
  <cp:lastModifiedBy>Ibni Amin</cp:lastModifiedBy>
  <cp:revision>43</cp:revision>
  <dcterms:created xsi:type="dcterms:W3CDTF">2016-05-21T11:07:10Z</dcterms:created>
  <dcterms:modified xsi:type="dcterms:W3CDTF">2017-09-13T08:46:13Z</dcterms:modified>
</cp:coreProperties>
</file>