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704" r:id="rId3"/>
  </p:sldMasterIdLst>
  <p:sldIdLst>
    <p:sldId id="258" r:id="rId4"/>
    <p:sldId id="269" r:id="rId5"/>
    <p:sldId id="270" r:id="rId6"/>
    <p:sldId id="271" r:id="rId7"/>
    <p:sldId id="275" r:id="rId8"/>
    <p:sldId id="276" r:id="rId9"/>
    <p:sldId id="280" r:id="rId10"/>
    <p:sldId id="272" r:id="rId11"/>
    <p:sldId id="257" r:id="rId12"/>
    <p:sldId id="259" r:id="rId13"/>
    <p:sldId id="260" r:id="rId14"/>
    <p:sldId id="267" r:id="rId15"/>
    <p:sldId id="262" r:id="rId16"/>
    <p:sldId id="277" r:id="rId17"/>
    <p:sldId id="278" r:id="rId18"/>
    <p:sldId id="268"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82" autoAdjust="0"/>
    <p:restoredTop sz="94660"/>
  </p:normalViewPr>
  <p:slideViewPr>
    <p:cSldViewPr>
      <p:cViewPr>
        <p:scale>
          <a:sx n="110" d="100"/>
          <a:sy n="110" d="100"/>
        </p:scale>
        <p:origin x="-51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3" name="Rectangle 102"/>
          <p:cNvSpPr/>
          <p:nvPr/>
        </p:nvSpPr>
        <p:spPr bwMode="gray">
          <a:xfrm>
            <a:off x="0" y="3235339"/>
            <a:ext cx="9144000" cy="1908161"/>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p:ph type="ctrTitle"/>
          </p:nvPr>
        </p:nvSpPr>
        <p:spPr>
          <a:xfrm>
            <a:off x="1334618" y="713711"/>
            <a:ext cx="7424810" cy="6885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smtClean="0"/>
              <a:t>Click to edit Master title style</a:t>
            </a:r>
            <a:endParaRPr lang="en-GB" dirty="0"/>
          </a:p>
        </p:txBody>
      </p:sp>
      <p:sp>
        <p:nvSpPr>
          <p:cNvPr id="29" name="Rectangle 3"/>
          <p:cNvSpPr>
            <a:spLocks noGrp="1" noChangeArrowheads="1"/>
          </p:cNvSpPr>
          <p:nvPr>
            <p:ph type="subTitle" idx="1"/>
          </p:nvPr>
        </p:nvSpPr>
        <p:spPr>
          <a:xfrm>
            <a:off x="1334618" y="2482648"/>
            <a:ext cx="7424810" cy="562356"/>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smtClean="0"/>
              <a:t>Click to edit Master subtitle style</a:t>
            </a:r>
            <a:endParaRPr lang="en-GB" dirty="0"/>
          </a:p>
        </p:txBody>
      </p:sp>
      <p:sp>
        <p:nvSpPr>
          <p:cNvPr id="32" name="Text Placeholder 31"/>
          <p:cNvSpPr>
            <a:spLocks noGrp="1"/>
          </p:cNvSpPr>
          <p:nvPr>
            <p:ph type="body" sz="quarter" idx="10" hasCustomPrompt="1"/>
          </p:nvPr>
        </p:nvSpPr>
        <p:spPr>
          <a:xfrm>
            <a:off x="1334617" y="3441176"/>
            <a:ext cx="5857896" cy="1782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334617" y="3630048"/>
            <a:ext cx="5857896" cy="1782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19" name="Rectangle 18" descr="&lt;Shell Yellow Bar&gt;" title="&lt;Shell Yellow Bar&gt;"/>
          <p:cNvSpPr/>
          <p:nvPr/>
        </p:nvSpPr>
        <p:spPr bwMode="gray">
          <a:xfrm>
            <a:off x="1333508" y="571499"/>
            <a:ext cx="952488" cy="57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484476"/>
            <a:ext cx="1143000" cy="1143000"/>
          </a:xfrm>
          <a:prstGeom prst="rect">
            <a:avLst/>
          </a:prstGeom>
        </p:spPr>
      </p:pic>
      <p:sp>
        <p:nvSpPr>
          <p:cNvPr id="13"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14" name="Text Box 11" descr="&lt;COMPANY_NAME&gt;&#10;"/>
          <p:cNvSpPr txBox="1">
            <a:spLocks noChangeArrowheads="1"/>
          </p:cNvSpPr>
          <p:nvPr/>
        </p:nvSpPr>
        <p:spPr bwMode="auto">
          <a:xfrm>
            <a:off x="384194" y="4851899"/>
            <a:ext cx="2520000" cy="1782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Global Solutions International B.V.</a:t>
            </a:r>
          </a:p>
        </p:txBody>
      </p:sp>
      <p:sp>
        <p:nvSpPr>
          <p:cNvPr id="15"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Tree>
  </p:cSld>
  <p:clrMapOvr>
    <a:masterClrMapping/>
  </p:clrMapOvr>
  <p:transition/>
  <p:extLst mod="1">
    <p:ext uri="{DCECCB84-F9BA-43D5-87BE-67443E8EF086}">
      <p15:sldGuideLst xmlns=""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381984" y="4650803"/>
            <a:ext cx="4157288" cy="118841"/>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381000" y="534601"/>
            <a:ext cx="8378428"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smtClean="0"/>
              <a:t>Click to edit Master title style</a:t>
            </a:r>
            <a:endParaRPr lang="en-GB" noProof="0" dirty="0"/>
          </a:p>
        </p:txBody>
      </p:sp>
      <p:sp>
        <p:nvSpPr>
          <p:cNvPr id="39" name="Content Placeholder 51"/>
          <p:cNvSpPr>
            <a:spLocks noGrp="1"/>
          </p:cNvSpPr>
          <p:nvPr>
            <p:ph sz="quarter" idx="45" hasCustomPrompt="1"/>
          </p:nvPr>
        </p:nvSpPr>
        <p:spPr>
          <a:xfrm>
            <a:off x="381000" y="3149681"/>
            <a:ext cx="4101704"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381000" y="2898459"/>
            <a:ext cx="4101704"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a:off x="381000" y="3106028"/>
            <a:ext cx="4101704" cy="70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381000" y="3342173"/>
            <a:ext cx="4101704" cy="1217731"/>
          </a:xfrm>
        </p:spPr>
        <p:txBody>
          <a:bodyPr>
            <a:normAutofit/>
          </a:bodyPr>
          <a:lstStyle>
            <a:lvl1pPr>
              <a:defRPr sz="1400">
                <a:solidFill>
                  <a:schemeClr val="tx1"/>
                </a:solidFill>
                <a:latin typeface="+mn-lt"/>
              </a:defRPr>
            </a:lvl1pPr>
          </a:lstStyle>
          <a:p>
            <a:r>
              <a:rPr lang="en-US" smtClean="0"/>
              <a:t>Click icon to add chart</a:t>
            </a:r>
            <a:endParaRPr lang="nl-NL" dirty="0"/>
          </a:p>
        </p:txBody>
      </p:sp>
      <p:cxnSp>
        <p:nvCxnSpPr>
          <p:cNvPr id="43" name="Straight Connector 42"/>
          <p:cNvCxnSpPr/>
          <p:nvPr/>
        </p:nvCxnSpPr>
        <p:spPr>
          <a:xfrm flipV="1">
            <a:off x="381000" y="4474980"/>
            <a:ext cx="4101704" cy="141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381000" y="1397795"/>
            <a:ext cx="4101704"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381000" y="1146573"/>
            <a:ext cx="4101704"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a:off x="381000" y="1354142"/>
            <a:ext cx="4101704" cy="70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381000" y="1590288"/>
            <a:ext cx="4101704" cy="1217731"/>
          </a:xfrm>
        </p:spPr>
        <p:txBody>
          <a:bodyPr>
            <a:normAutofit/>
          </a:bodyPr>
          <a:lstStyle>
            <a:lvl1pPr>
              <a:defRPr sz="1400">
                <a:solidFill>
                  <a:schemeClr val="tx1"/>
                </a:solidFill>
                <a:latin typeface="+mn-lt"/>
              </a:defRPr>
            </a:lvl1pPr>
          </a:lstStyle>
          <a:p>
            <a:r>
              <a:rPr lang="en-US" smtClean="0"/>
              <a:t>Click icon to add chart</a:t>
            </a:r>
            <a:endParaRPr lang="nl-NL" dirty="0"/>
          </a:p>
        </p:txBody>
      </p:sp>
      <p:cxnSp>
        <p:nvCxnSpPr>
          <p:cNvPr id="103" name="Straight Connector 102"/>
          <p:cNvCxnSpPr/>
          <p:nvPr/>
        </p:nvCxnSpPr>
        <p:spPr>
          <a:xfrm flipV="1">
            <a:off x="381000" y="2799268"/>
            <a:ext cx="4101704" cy="141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661299" y="3149681"/>
            <a:ext cx="4098131"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661299" y="2898459"/>
            <a:ext cx="4098131"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a:off x="4661299" y="3106040"/>
            <a:ext cx="4098131" cy="68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661299" y="3342173"/>
            <a:ext cx="4098131" cy="1217731"/>
          </a:xfrm>
        </p:spPr>
        <p:txBody>
          <a:bodyPr>
            <a:normAutofit/>
          </a:bodyPr>
          <a:lstStyle>
            <a:lvl1pPr>
              <a:defRPr sz="1400">
                <a:solidFill>
                  <a:schemeClr val="tx1"/>
                </a:solidFill>
                <a:latin typeface="+mn-lt"/>
              </a:defRPr>
            </a:lvl1pPr>
          </a:lstStyle>
          <a:p>
            <a:r>
              <a:rPr lang="en-US" smtClean="0"/>
              <a:t>Click icon to add chart</a:t>
            </a:r>
            <a:endParaRPr lang="nl-NL" dirty="0"/>
          </a:p>
        </p:txBody>
      </p:sp>
      <p:cxnSp>
        <p:nvCxnSpPr>
          <p:cNvPr id="108" name="Straight Connector 107"/>
          <p:cNvCxnSpPr/>
          <p:nvPr/>
        </p:nvCxnSpPr>
        <p:spPr>
          <a:xfrm flipV="1">
            <a:off x="4661299" y="4474994"/>
            <a:ext cx="4098131" cy="13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661299" y="1397795"/>
            <a:ext cx="4098131"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661299" y="1146573"/>
            <a:ext cx="4098131"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a:off x="4661299" y="1354154"/>
            <a:ext cx="4098131" cy="68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661299" y="1590288"/>
            <a:ext cx="4098131" cy="1217731"/>
          </a:xfrm>
        </p:spPr>
        <p:txBody>
          <a:bodyPr>
            <a:normAutofit/>
          </a:bodyPr>
          <a:lstStyle>
            <a:lvl1pPr>
              <a:defRPr sz="1400">
                <a:solidFill>
                  <a:schemeClr val="tx1"/>
                </a:solidFill>
                <a:latin typeface="+mn-lt"/>
              </a:defRPr>
            </a:lvl1pPr>
          </a:lstStyle>
          <a:p>
            <a:r>
              <a:rPr lang="en-US" smtClean="0"/>
              <a:t>Click icon to add chart</a:t>
            </a:r>
            <a:endParaRPr lang="nl-NL" dirty="0"/>
          </a:p>
        </p:txBody>
      </p:sp>
      <p:cxnSp>
        <p:nvCxnSpPr>
          <p:cNvPr id="113" name="Straight Connector 112"/>
          <p:cNvCxnSpPr/>
          <p:nvPr/>
        </p:nvCxnSpPr>
        <p:spPr>
          <a:xfrm>
            <a:off x="4566832" y="2797907"/>
            <a:ext cx="3948896" cy="1836"/>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28"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3235339"/>
            <a:ext cx="9144000" cy="1908161"/>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p:nvSpPr>
        <p:spPr bwMode="gray">
          <a:xfrm>
            <a:off x="571495" y="1143000"/>
            <a:ext cx="952488" cy="56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572401" y="1977736"/>
            <a:ext cx="4798088" cy="1021556"/>
          </a:xfrm>
          <a:prstGeom prst="rect">
            <a:avLst/>
          </a:prstGeom>
        </p:spPr>
        <p:txBody>
          <a:bodyPr lIns="0" tIns="0" rIns="0" bIns="0"/>
          <a:lstStyle>
            <a:lvl1pPr algn="l">
              <a:defRPr sz="1400" b="0" cap="none" baseline="0">
                <a:solidFill>
                  <a:schemeClr val="tx1"/>
                </a:solidFill>
                <a:latin typeface="+mj-lt"/>
              </a:defRPr>
            </a:lvl1pPr>
          </a:lstStyle>
          <a:p>
            <a:r>
              <a:rPr lang="en-US" smtClean="0"/>
              <a:t>Click to edit Master title style</a:t>
            </a:r>
            <a:endParaRPr lang="en-GB" dirty="0"/>
          </a:p>
        </p:txBody>
      </p:sp>
      <p:sp>
        <p:nvSpPr>
          <p:cNvPr id="25" name="Text Placeholder 2"/>
          <p:cNvSpPr>
            <a:spLocks noGrp="1"/>
          </p:cNvSpPr>
          <p:nvPr>
            <p:ph type="body" idx="1"/>
          </p:nvPr>
        </p:nvSpPr>
        <p:spPr>
          <a:xfrm>
            <a:off x="572401" y="1272710"/>
            <a:ext cx="4798088" cy="615923"/>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smtClean="0"/>
              <a:t>Click to edit Master text styles</a:t>
            </a:r>
          </a:p>
        </p:txBody>
      </p:sp>
      <p:sp>
        <p:nvSpPr>
          <p:cNvPr id="34" name="Text Placeholder 13"/>
          <p:cNvSpPr>
            <a:spLocks noGrp="1"/>
          </p:cNvSpPr>
          <p:nvPr>
            <p:ph type="body" sz="quarter" idx="13" hasCustomPrompt="1"/>
          </p:nvPr>
        </p:nvSpPr>
        <p:spPr bwMode="gray">
          <a:xfrm>
            <a:off x="5552125" y="1443084"/>
            <a:ext cx="3206132" cy="2197892"/>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21"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12"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
        <p:nvSpPr>
          <p:cNvPr id="16" name="Text Box 11" descr="&lt;COMPANY_NAME&gt;&#10;"/>
          <p:cNvSpPr txBox="1">
            <a:spLocks noChangeArrowheads="1"/>
          </p:cNvSpPr>
          <p:nvPr/>
        </p:nvSpPr>
        <p:spPr bwMode="auto">
          <a:xfrm>
            <a:off x="384194" y="4851899"/>
            <a:ext cx="2520000" cy="1782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Global Solutions International B.V.</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2" name="Group 1"/>
          <p:cNvGrpSpPr/>
          <p:nvPr/>
        </p:nvGrpSpPr>
        <p:grpSpPr bwMode="gray">
          <a:xfrm>
            <a:off x="571495" y="2667003"/>
            <a:ext cx="5143500" cy="1905001"/>
            <a:chOff x="761993" y="3556002"/>
            <a:chExt cx="6858000" cy="2540001"/>
          </a:xfrm>
        </p:grpSpPr>
        <p:sp>
          <p:nvSpPr>
            <p:cNvPr id="16" name="Rectangle 15"/>
            <p:cNvSpPr/>
            <p:nvPr/>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p:nvSpPr>
        <p:spPr bwMode="white">
          <a:xfrm>
            <a:off x="376204" y="366703"/>
            <a:ext cx="983319" cy="891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13" name="Picture Placeholder 2"/>
          <p:cNvSpPr>
            <a:spLocks noGrp="1"/>
          </p:cNvSpPr>
          <p:nvPr>
            <p:ph type="pic" sz="quarter" idx="12"/>
          </p:nvPr>
        </p:nvSpPr>
        <p:spPr bwMode="auto">
          <a:xfrm>
            <a:off x="-1786" y="1"/>
            <a:ext cx="9146042" cy="3650169"/>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smtClean="0"/>
              <a:t>Click icon to add picture</a:t>
            </a:r>
            <a:endParaRPr lang="en-GB" dirty="0"/>
          </a:p>
        </p:txBody>
      </p:sp>
      <p:sp>
        <p:nvSpPr>
          <p:cNvPr id="17" name="Rectangle 2"/>
          <p:cNvSpPr>
            <a:spLocks noGrp="1" noChangeArrowheads="1"/>
          </p:cNvSpPr>
          <p:nvPr>
            <p:ph type="ctrTitle"/>
          </p:nvPr>
        </p:nvSpPr>
        <p:spPr>
          <a:xfrm>
            <a:off x="859407" y="3021575"/>
            <a:ext cx="4633317" cy="649104"/>
          </a:xfrm>
          <a:noFill/>
        </p:spPr>
        <p:txBody>
          <a:bodyPr lIns="0" tIns="0" rIns="0"/>
          <a:lstStyle>
            <a:lvl1pPr>
              <a:defRPr sz="2400" kern="1200" cap="none" spc="0" baseline="0">
                <a:solidFill>
                  <a:schemeClr val="tx1"/>
                </a:solidFill>
                <a:latin typeface="+mj-lt"/>
                <a:cs typeface="Arial" pitchFamily="34" charset="0"/>
              </a:defRPr>
            </a:lvl1pPr>
          </a:lstStyle>
          <a:p>
            <a:r>
              <a:rPr lang="en-US" smtClean="0"/>
              <a:t>Click to edit Master title style</a:t>
            </a:r>
            <a:endParaRPr lang="en-GB" dirty="0"/>
          </a:p>
        </p:txBody>
      </p:sp>
      <p:sp>
        <p:nvSpPr>
          <p:cNvPr id="19" name="Rectangle 3"/>
          <p:cNvSpPr>
            <a:spLocks noGrp="1" noChangeArrowheads="1"/>
          </p:cNvSpPr>
          <p:nvPr>
            <p:ph type="subTitle" idx="1"/>
          </p:nvPr>
        </p:nvSpPr>
        <p:spPr>
          <a:xfrm>
            <a:off x="859407" y="3819182"/>
            <a:ext cx="4633317" cy="578007"/>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smtClean="0"/>
              <a:t>Click to edit Master subtitle style</a:t>
            </a:r>
            <a:endParaRPr lang="en-GB" dirty="0"/>
          </a:p>
        </p:txBody>
      </p:sp>
      <p:sp>
        <p:nvSpPr>
          <p:cNvPr id="12"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1" y="534601"/>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smtClean="0"/>
              <a:t>Click to edit Master title style</a:t>
            </a:r>
            <a:endParaRPr lang="en-GB" dirty="0"/>
          </a:p>
        </p:txBody>
      </p:sp>
      <p:sp>
        <p:nvSpPr>
          <p:cNvPr id="13"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6"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1786" y="0"/>
            <a:ext cx="9145787" cy="5143500"/>
          </a:xfrm>
          <a:prstGeom prst="rect">
            <a:avLst/>
          </a:prstGeom>
          <a:noFill/>
          <a:ln w="3175" algn="ctr">
            <a:noFill/>
            <a:miter lim="800000"/>
            <a:headEnd/>
            <a:tailEnd/>
          </a:ln>
        </p:spPr>
        <p:txBody>
          <a:bodyPr/>
          <a:lstStyle>
            <a:lvl1pPr>
              <a:defRPr sz="2133"/>
            </a:lvl1pPr>
          </a:lstStyle>
          <a:p>
            <a:r>
              <a:rPr lang="en-US" smtClean="0"/>
              <a:t>Click icon to add picture</a:t>
            </a:r>
            <a:endParaRPr lang="en-GB" dirty="0"/>
          </a:p>
        </p:txBody>
      </p:sp>
      <p:sp>
        <p:nvSpPr>
          <p:cNvPr id="14"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3" name="Text Placeholder 2"/>
          <p:cNvSpPr>
            <a:spLocks noGrp="1"/>
          </p:cNvSpPr>
          <p:nvPr>
            <p:ph type="body" sz="quarter" idx="13"/>
          </p:nvPr>
        </p:nvSpPr>
        <p:spPr>
          <a:xfrm>
            <a:off x="384886" y="1078860"/>
            <a:ext cx="4097819" cy="2146307"/>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smtClean="0"/>
              <a:t>Click to edit Master text styles</a:t>
            </a:r>
          </a:p>
        </p:txBody>
      </p:sp>
      <p:sp>
        <p:nvSpPr>
          <p:cNvPr id="7"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amp;A new">
    <p:spTree>
      <p:nvGrpSpPr>
        <p:cNvPr id="1" name=""/>
        <p:cNvGrpSpPr/>
        <p:nvPr/>
      </p:nvGrpSpPr>
      <p:grpSpPr>
        <a:xfrm>
          <a:off x="0" y="0"/>
          <a:ext cx="0" cy="0"/>
          <a:chOff x="0" y="0"/>
          <a:chExt cx="0" cy="0"/>
        </a:xfrm>
      </p:grpSpPr>
      <p:sp>
        <p:nvSpPr>
          <p:cNvPr id="22" name="Rectangle 21"/>
          <p:cNvSpPr/>
          <p:nvPr/>
        </p:nvSpPr>
        <p:spPr bwMode="gray">
          <a:xfrm>
            <a:off x="1" y="3235339"/>
            <a:ext cx="9144000" cy="1908161"/>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p:nvSpPr>
        <p:spPr bwMode="gray">
          <a:xfrm>
            <a:off x="571495" y="1143000"/>
            <a:ext cx="952488" cy="56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572400" y="1977736"/>
            <a:ext cx="3890604" cy="1021556"/>
          </a:xfrm>
          <a:prstGeom prst="rect">
            <a:avLst/>
          </a:prstGeom>
        </p:spPr>
        <p:txBody>
          <a:bodyPr lIns="0" tIns="0" rIns="0" bIns="0"/>
          <a:lstStyle>
            <a:lvl1pPr algn="l">
              <a:defRPr sz="1400" b="0" cap="none" baseline="0">
                <a:solidFill>
                  <a:schemeClr val="tx1"/>
                </a:solidFill>
                <a:latin typeface="+mj-lt"/>
              </a:defRPr>
            </a:lvl1pPr>
          </a:lstStyle>
          <a:p>
            <a:r>
              <a:rPr lang="en-US" smtClean="0"/>
              <a:t>Click to edit Master title style</a:t>
            </a:r>
            <a:endParaRPr lang="en-GB" dirty="0"/>
          </a:p>
        </p:txBody>
      </p:sp>
      <p:sp>
        <p:nvSpPr>
          <p:cNvPr id="25" name="Text Placeholder 2"/>
          <p:cNvSpPr>
            <a:spLocks noGrp="1"/>
          </p:cNvSpPr>
          <p:nvPr>
            <p:ph type="body" idx="1"/>
          </p:nvPr>
        </p:nvSpPr>
        <p:spPr>
          <a:xfrm>
            <a:off x="572401" y="1272710"/>
            <a:ext cx="4781821" cy="615923"/>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smtClean="0"/>
              <a:t>Click to edit Master text styles</a:t>
            </a:r>
          </a:p>
        </p:txBody>
      </p:sp>
      <p:sp>
        <p:nvSpPr>
          <p:cNvPr id="28"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grpSp>
        <p:nvGrpSpPr>
          <p:cNvPr id="31" name="Group 30"/>
          <p:cNvGrpSpPr/>
          <p:nvPr/>
        </p:nvGrpSpPr>
        <p:grpSpPr bwMode="gray">
          <a:xfrm>
            <a:off x="4837510" y="1918097"/>
            <a:ext cx="3898106" cy="1438275"/>
            <a:chOff x="6450013" y="2557463"/>
            <a:chExt cx="5197475" cy="1917700"/>
          </a:xfrm>
        </p:grpSpPr>
        <p:sp>
          <p:nvSpPr>
            <p:cNvPr id="32" name="Freeform 6"/>
            <p:cNvSpPr>
              <a:spLocks noEditPoints="1"/>
            </p:cNvSpPr>
            <p:nvPr/>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5"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
        <p:nvSpPr>
          <p:cNvPr id="16" name="Text Box 11" descr="&lt;COMPANY_NAME&gt;&#10;"/>
          <p:cNvSpPr txBox="1">
            <a:spLocks noChangeArrowheads="1"/>
          </p:cNvSpPr>
          <p:nvPr/>
        </p:nvSpPr>
        <p:spPr bwMode="auto">
          <a:xfrm>
            <a:off x="384194" y="4851899"/>
            <a:ext cx="2520000" cy="1782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Global Solutions International B.V.</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11"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7"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
        <p:nvSpPr>
          <p:cNvPr id="13" name="Text Box 11" descr="&lt;COMPANY_NAME&gt;&#10;"/>
          <p:cNvSpPr txBox="1">
            <a:spLocks noChangeArrowheads="1"/>
          </p:cNvSpPr>
          <p:nvPr/>
        </p:nvSpPr>
        <p:spPr bwMode="auto">
          <a:xfrm>
            <a:off x="384194" y="4851899"/>
            <a:ext cx="2520000" cy="1782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Global Solutions International B.V.</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2657" y="960120"/>
            <a:ext cx="3225167" cy="3225167"/>
          </a:xfrm>
          <a:prstGeom prst="rect">
            <a:avLst/>
          </a:prstGeom>
        </p:spPr>
      </p:pic>
    </p:spTree>
  </p:cSld>
  <p:clrMapOvr>
    <a:masterClrMapping/>
  </p:clrMapOvr>
  <p:transition/>
  <p:extLst mod="1">
    <p:ext uri="{DCECCB84-F9BA-43D5-87BE-67443E8EF086}">
      <p15:sldGuideLst xmlns=""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1" y="534601"/>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smtClean="0"/>
              <a:t>Click to edit Master title style</a:t>
            </a:r>
            <a:endParaRPr lang="en-GB" noProof="0" dirty="0"/>
          </a:p>
        </p:txBody>
      </p:sp>
      <p:sp>
        <p:nvSpPr>
          <p:cNvPr id="11" name="Content Placeholder 9"/>
          <p:cNvSpPr>
            <a:spLocks noGrp="1"/>
          </p:cNvSpPr>
          <p:nvPr>
            <p:ph sz="quarter" idx="11"/>
          </p:nvPr>
        </p:nvSpPr>
        <p:spPr>
          <a:xfrm>
            <a:off x="381001" y="1146572"/>
            <a:ext cx="8378429" cy="362307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7"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1" y="534601"/>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smtClean="0"/>
              <a:t>Click to edit Master title style</a:t>
            </a:r>
            <a:endParaRPr lang="en-GB" noProof="0" dirty="0"/>
          </a:p>
        </p:txBody>
      </p:sp>
      <p:sp>
        <p:nvSpPr>
          <p:cNvPr id="11" name="Content Placeholder 9"/>
          <p:cNvSpPr>
            <a:spLocks noGrp="1"/>
          </p:cNvSpPr>
          <p:nvPr>
            <p:ph sz="quarter" idx="11"/>
          </p:nvPr>
        </p:nvSpPr>
        <p:spPr>
          <a:xfrm>
            <a:off x="381001" y="1146572"/>
            <a:ext cx="8378429" cy="362307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7"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Tree>
    <p:extLst>
      <p:ext uri="{BB962C8B-B14F-4D97-AF65-F5344CB8AC3E}">
        <p14:creationId xmlns:p14="http://schemas.microsoft.com/office/powerpoint/2010/main" val="41259373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9" name="Rectangle 18"/>
          <p:cNvSpPr/>
          <p:nvPr/>
        </p:nvSpPr>
        <p:spPr bwMode="gray">
          <a:xfrm>
            <a:off x="2" y="3235339"/>
            <a:ext cx="9143999" cy="1908161"/>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334618" y="712800"/>
            <a:ext cx="7424810" cy="6885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smtClean="0"/>
              <a:t>Click to edit Master title style</a:t>
            </a:r>
            <a:endParaRPr lang="en-GB" dirty="0"/>
          </a:p>
        </p:txBody>
      </p:sp>
      <p:sp>
        <p:nvSpPr>
          <p:cNvPr id="21" name="Rectangle 3"/>
          <p:cNvSpPr>
            <a:spLocks noGrp="1" noChangeArrowheads="1"/>
          </p:cNvSpPr>
          <p:nvPr>
            <p:ph type="subTitle" idx="1"/>
          </p:nvPr>
        </p:nvSpPr>
        <p:spPr>
          <a:xfrm>
            <a:off x="1334618" y="2482648"/>
            <a:ext cx="3623492" cy="562356"/>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smtClean="0"/>
              <a:t>Click to edit Master subtitle style</a:t>
            </a:r>
            <a:endParaRPr lang="en-GB" dirty="0"/>
          </a:p>
        </p:txBody>
      </p:sp>
      <p:sp>
        <p:nvSpPr>
          <p:cNvPr id="22" name="Text Placeholder 31"/>
          <p:cNvSpPr>
            <a:spLocks noGrp="1"/>
          </p:cNvSpPr>
          <p:nvPr>
            <p:ph type="body" sz="quarter" idx="10" hasCustomPrompt="1"/>
          </p:nvPr>
        </p:nvSpPr>
        <p:spPr>
          <a:xfrm>
            <a:off x="1334619" y="3441176"/>
            <a:ext cx="3653193" cy="1782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334619" y="3630048"/>
            <a:ext cx="3653193" cy="367339"/>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1"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36" name="Rectangle 35" descr="&lt;Shell Yellow Bar&gt;" title="&lt;Shell Yellow Bar&gt;"/>
          <p:cNvSpPr/>
          <p:nvPr/>
        </p:nvSpPr>
        <p:spPr bwMode="gray">
          <a:xfrm>
            <a:off x="1333508" y="571499"/>
            <a:ext cx="952488" cy="57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484476"/>
            <a:ext cx="1143000" cy="1143000"/>
          </a:xfrm>
          <a:prstGeom prst="rect">
            <a:avLst/>
          </a:prstGeom>
        </p:spPr>
      </p:pic>
      <p:sp>
        <p:nvSpPr>
          <p:cNvPr id="3" name="Picture Placeholder 2"/>
          <p:cNvSpPr>
            <a:spLocks noGrp="1"/>
          </p:cNvSpPr>
          <p:nvPr>
            <p:ph type="pic" sz="quarter" idx="12"/>
          </p:nvPr>
        </p:nvSpPr>
        <p:spPr>
          <a:xfrm>
            <a:off x="5136314" y="2096538"/>
            <a:ext cx="3623114" cy="2287113"/>
          </a:xfrm>
        </p:spPr>
        <p:txBody>
          <a:bodyPr/>
          <a:lstStyle>
            <a:lvl1pPr>
              <a:defRPr sz="2133"/>
            </a:lvl1pPr>
          </a:lstStyle>
          <a:p>
            <a:r>
              <a:rPr lang="en-US" smtClean="0"/>
              <a:t>Click icon to add picture</a:t>
            </a:r>
            <a:endParaRPr lang="en-GB" dirty="0"/>
          </a:p>
        </p:txBody>
      </p:sp>
      <p:sp>
        <p:nvSpPr>
          <p:cNvPr id="15"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
        <p:nvSpPr>
          <p:cNvPr id="17" name="Text Box 11" descr="&lt;COMPANY_NAME&gt;&#10;"/>
          <p:cNvSpPr txBox="1">
            <a:spLocks noChangeArrowheads="1"/>
          </p:cNvSpPr>
          <p:nvPr/>
        </p:nvSpPr>
        <p:spPr bwMode="auto">
          <a:xfrm>
            <a:off x="384194" y="4851899"/>
            <a:ext cx="2520000" cy="1782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Global Solutions International B.V.</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1" y="534601"/>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smtClean="0"/>
              <a:t>Click to edit Master title style</a:t>
            </a:r>
            <a:endParaRPr lang="en-GB" dirty="0"/>
          </a:p>
        </p:txBody>
      </p:sp>
      <p:sp>
        <p:nvSpPr>
          <p:cNvPr id="18"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9" name="Content Placeholder 14"/>
          <p:cNvSpPr>
            <a:spLocks noGrp="1"/>
          </p:cNvSpPr>
          <p:nvPr>
            <p:ph sz="quarter" idx="13"/>
          </p:nvPr>
        </p:nvSpPr>
        <p:spPr>
          <a:xfrm>
            <a:off x="4661299" y="1146573"/>
            <a:ext cx="4098131" cy="362307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ext Placeholder 43"/>
          <p:cNvSpPr>
            <a:spLocks noGrp="1"/>
          </p:cNvSpPr>
          <p:nvPr>
            <p:ph type="body" sz="quarter" idx="11"/>
          </p:nvPr>
        </p:nvSpPr>
        <p:spPr>
          <a:xfrm>
            <a:off x="381000" y="1146573"/>
            <a:ext cx="4101704" cy="3623072"/>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1" y="534601"/>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smtClean="0"/>
              <a:t>Click to edit Master title style</a:t>
            </a:r>
            <a:endParaRPr lang="en-GB" dirty="0"/>
          </a:p>
        </p:txBody>
      </p:sp>
      <p:sp>
        <p:nvSpPr>
          <p:cNvPr id="14"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6"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3" name="Rectangle 102"/>
          <p:cNvSpPr/>
          <p:nvPr/>
        </p:nvSpPr>
        <p:spPr bwMode="gray">
          <a:xfrm>
            <a:off x="0" y="3235339"/>
            <a:ext cx="9144000" cy="1908161"/>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p:ph type="ctrTitle"/>
          </p:nvPr>
        </p:nvSpPr>
        <p:spPr>
          <a:xfrm>
            <a:off x="1334620" y="713711"/>
            <a:ext cx="7424810" cy="6885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smtClean="0"/>
              <a:t>Click to edit Master title style</a:t>
            </a:r>
            <a:endParaRPr lang="en-GB" dirty="0"/>
          </a:p>
        </p:txBody>
      </p:sp>
      <p:sp>
        <p:nvSpPr>
          <p:cNvPr id="29" name="Rectangle 3"/>
          <p:cNvSpPr>
            <a:spLocks noGrp="1" noChangeArrowheads="1"/>
          </p:cNvSpPr>
          <p:nvPr>
            <p:ph type="subTitle" idx="1"/>
          </p:nvPr>
        </p:nvSpPr>
        <p:spPr>
          <a:xfrm>
            <a:off x="1334620" y="2482648"/>
            <a:ext cx="7424810" cy="562356"/>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smtClean="0"/>
              <a:t>Click to edit Master subtitle style</a:t>
            </a:r>
            <a:endParaRPr lang="en-GB" dirty="0"/>
          </a:p>
        </p:txBody>
      </p:sp>
      <p:sp>
        <p:nvSpPr>
          <p:cNvPr id="32" name="Text Placeholder 31"/>
          <p:cNvSpPr>
            <a:spLocks noGrp="1"/>
          </p:cNvSpPr>
          <p:nvPr>
            <p:ph type="body" sz="quarter" idx="10" hasCustomPrompt="1"/>
          </p:nvPr>
        </p:nvSpPr>
        <p:spPr>
          <a:xfrm>
            <a:off x="1334617" y="3441176"/>
            <a:ext cx="5857896" cy="1782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334617" y="3630048"/>
            <a:ext cx="5857896" cy="1782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p:nvSpPr>
        <p:spPr bwMode="auto">
          <a:xfrm>
            <a:off x="384194" y="4851899"/>
            <a:ext cx="2520000" cy="178200"/>
          </a:xfrm>
          <a:prstGeom prst="rect">
            <a:avLst/>
          </a:prstGeom>
          <a:noFill/>
          <a:ln w="9525" algn="ctr">
            <a:noFill/>
            <a:miter lim="800000"/>
            <a:headEnd/>
            <a:tailEnd/>
          </a:ln>
          <a:effectLst/>
        </p:spPr>
        <p:txBody>
          <a:bodyPr wrap="none" lIns="0" tIns="0" rIns="0" anchor="t" anchorCtr="0">
            <a:noAutofit/>
          </a:bodyPr>
          <a:lstStyle/>
          <a:p>
            <a:pPr>
              <a:defRPr/>
            </a:pPr>
            <a:r>
              <a:rPr lang="en-US" sz="850" dirty="0">
                <a:solidFill>
                  <a:schemeClr val="tx1"/>
                </a:solidFill>
                <a:latin typeface="+mn-lt"/>
                <a:cs typeface="Arial" pitchFamily="34" charset="0"/>
              </a:rPr>
              <a:t>Copyright of Shell Global Solutions International</a:t>
            </a:r>
            <a:endParaRPr lang="en-GB" sz="850" dirty="0">
              <a:solidFill>
                <a:schemeClr val="tx1"/>
              </a:solidFill>
              <a:latin typeface="+mn-lt"/>
              <a:cs typeface="Arial" pitchFamily="34" charset="0"/>
            </a:endParaRPr>
          </a:p>
        </p:txBody>
      </p:sp>
      <p:sp>
        <p:nvSpPr>
          <p:cNvPr id="25"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p:nvSpPr>
        <p:spPr bwMode="gray">
          <a:xfrm>
            <a:off x="1333508" y="571499"/>
            <a:ext cx="952488" cy="57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484476"/>
            <a:ext cx="1143000" cy="1143000"/>
          </a:xfrm>
          <a:prstGeom prst="rect">
            <a:avLst/>
          </a:prstGeom>
        </p:spPr>
      </p:pic>
      <p:sp>
        <p:nvSpPr>
          <p:cNvPr id="86"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87"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p:nvSpPr>
        <p:spPr bwMode="auto">
          <a:xfrm>
            <a:off x="6349809" y="4851903"/>
            <a:ext cx="809625"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RESTRICTED</a:t>
            </a:r>
          </a:p>
        </p:txBody>
      </p:sp>
    </p:spTree>
    <p:extLst>
      <p:ext uri="{BB962C8B-B14F-4D97-AF65-F5344CB8AC3E}">
        <p14:creationId xmlns:p14="http://schemas.microsoft.com/office/powerpoint/2010/main" val="2124078581"/>
      </p:ext>
    </p:extLst>
  </p:cSld>
  <p:clrMapOvr>
    <a:masterClrMapping/>
  </p:clrMapOvr>
  <p:transition/>
  <p:extLst mod="1">
    <p:ext uri="{DCECCB84-F9BA-43D5-87BE-67443E8EF086}">
      <p15:sldGuideLst xmlns=""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 Option 3">
    <p:spTree>
      <p:nvGrpSpPr>
        <p:cNvPr id="1" name=""/>
        <p:cNvGrpSpPr/>
        <p:nvPr/>
      </p:nvGrpSpPr>
      <p:grpSpPr>
        <a:xfrm>
          <a:off x="0" y="0"/>
          <a:ext cx="0" cy="0"/>
          <a:chOff x="0" y="0"/>
          <a:chExt cx="0" cy="0"/>
        </a:xfrm>
      </p:grpSpPr>
      <p:grpSp>
        <p:nvGrpSpPr>
          <p:cNvPr id="2" name="Group 1"/>
          <p:cNvGrpSpPr/>
          <p:nvPr/>
        </p:nvGrpSpPr>
        <p:grpSpPr bwMode="gray">
          <a:xfrm>
            <a:off x="558087" y="2667003"/>
            <a:ext cx="5156909" cy="2102642"/>
            <a:chOff x="744114" y="3556002"/>
            <a:chExt cx="6875879" cy="2803523"/>
          </a:xfrm>
        </p:grpSpPr>
        <p:sp>
          <p:nvSpPr>
            <p:cNvPr id="113" name="Rectangle 112"/>
            <p:cNvSpPr/>
            <p:nvPr/>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1786" y="1"/>
            <a:ext cx="9146042" cy="3650169"/>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smtClean="0"/>
              <a:t>Click icon to add picture</a:t>
            </a:r>
            <a:endParaRPr lang="en-GB" dirty="0"/>
          </a:p>
        </p:txBody>
      </p:sp>
      <p:sp>
        <p:nvSpPr>
          <p:cNvPr id="106" name="Text Box 11" descr="&lt;COMPANY_NAME&gt;"/>
          <p:cNvSpPr txBox="1">
            <a:spLocks noChangeArrowheads="1"/>
          </p:cNvSpPr>
          <p:nvPr/>
        </p:nvSpPr>
        <p:spPr bwMode="auto">
          <a:xfrm>
            <a:off x="570284" y="4847035"/>
            <a:ext cx="2520000" cy="178200"/>
          </a:xfrm>
          <a:prstGeom prst="rect">
            <a:avLst/>
          </a:prstGeom>
          <a:noFill/>
          <a:ln w="9525" algn="ctr">
            <a:noFill/>
            <a:miter lim="800000"/>
            <a:headEnd/>
            <a:tailEnd/>
          </a:ln>
          <a:effectLst/>
        </p:spPr>
        <p:txBody>
          <a:bodyPr wrap="none" lIns="0" tIns="0" rIns="0" anchor="t" anchorCtr="0">
            <a:noAutofit/>
          </a:bodyPr>
          <a:lstStyle/>
          <a:p>
            <a:pPr>
              <a:defRPr/>
            </a:pPr>
            <a:r>
              <a:rPr lang="en-US" sz="850" dirty="0">
                <a:solidFill>
                  <a:schemeClr val="tx1"/>
                </a:solidFill>
                <a:latin typeface="+mn-lt"/>
                <a:cs typeface="Arial" pitchFamily="34" charset="0"/>
              </a:rPr>
              <a:t>Copyright of Shell Global Solutions International</a:t>
            </a:r>
            <a:endParaRPr lang="en-GB" sz="850" dirty="0">
              <a:solidFill>
                <a:schemeClr val="tx1"/>
              </a:solidFill>
              <a:latin typeface="+mn-lt"/>
              <a:cs typeface="Arial" pitchFamily="34" charset="0"/>
            </a:endParaRPr>
          </a:p>
        </p:txBody>
      </p:sp>
      <p:sp>
        <p:nvSpPr>
          <p:cNvPr id="107"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1631626" y="3002772"/>
            <a:ext cx="3884804" cy="625726"/>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smtClean="0"/>
              <a:t>Click to edit Master title style</a:t>
            </a:r>
            <a:endParaRPr lang="en-GB" dirty="0"/>
          </a:p>
        </p:txBody>
      </p:sp>
      <p:sp>
        <p:nvSpPr>
          <p:cNvPr id="103" name="Rectangle 3"/>
          <p:cNvSpPr>
            <a:spLocks noGrp="1" noChangeArrowheads="1"/>
          </p:cNvSpPr>
          <p:nvPr>
            <p:ph type="subTitle" idx="1"/>
          </p:nvPr>
        </p:nvSpPr>
        <p:spPr>
          <a:xfrm>
            <a:off x="1631626" y="3840484"/>
            <a:ext cx="3884804" cy="27932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smtClean="0"/>
              <a:t>Click to edit Master subtitle style</a:t>
            </a:r>
            <a:endParaRPr lang="en-GB" dirty="0"/>
          </a:p>
        </p:txBody>
      </p:sp>
      <p:sp>
        <p:nvSpPr>
          <p:cNvPr id="104" name="Text Placeholder 31"/>
          <p:cNvSpPr>
            <a:spLocks noGrp="1"/>
          </p:cNvSpPr>
          <p:nvPr>
            <p:ph type="body" sz="quarter" idx="10" hasCustomPrompt="1"/>
          </p:nvPr>
        </p:nvSpPr>
        <p:spPr>
          <a:xfrm>
            <a:off x="1631626" y="4249849"/>
            <a:ext cx="3890798" cy="1782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4442902"/>
            <a:ext cx="3890798" cy="1782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88"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p:nvSpPr>
        <p:spPr bwMode="auto">
          <a:xfrm>
            <a:off x="6349809" y="4851903"/>
            <a:ext cx="809625"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RESTRICTED</a:t>
            </a:r>
          </a:p>
        </p:txBody>
      </p:sp>
    </p:spTree>
    <p:extLst>
      <p:ext uri="{BB962C8B-B14F-4D97-AF65-F5344CB8AC3E}">
        <p14:creationId xmlns:p14="http://schemas.microsoft.com/office/powerpoint/2010/main" val="3042340916"/>
      </p:ext>
    </p:extLst>
  </p:cSld>
  <p:clrMapOvr>
    <a:masterClrMapping/>
  </p:clrMapOvr>
  <p:transition/>
  <p:extLst mod="1">
    <p:ext uri="{DCECCB84-F9BA-43D5-87BE-67443E8EF086}">
      <p15:sldGuideLst xmlns=""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p:nvPicPr>
        <p:blipFill rotWithShape="1">
          <a:blip r:embed="rId2">
            <a:extLst>
              <a:ext uri="{28A0092B-C50C-407E-A947-70E740481C1C}">
                <a14:useLocalDpi xmlns:a14="http://schemas.microsoft.com/office/drawing/2010/main" val="0"/>
              </a:ext>
            </a:extLst>
          </a:blip>
          <a:srcRect t="10192" b="10192"/>
          <a:stretch/>
        </p:blipFill>
        <p:spPr bwMode="auto">
          <a:xfrm>
            <a:off x="-1785" y="0"/>
            <a:ext cx="9145787" cy="51435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1786" y="1"/>
            <a:ext cx="9146042" cy="51434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smtClean="0"/>
              <a:t>Click icon to add picture</a:t>
            </a:r>
            <a:endParaRPr lang="en-GB" dirty="0"/>
          </a:p>
        </p:txBody>
      </p:sp>
      <p:grpSp>
        <p:nvGrpSpPr>
          <p:cNvPr id="2" name="Group 1"/>
          <p:cNvGrpSpPr/>
          <p:nvPr/>
        </p:nvGrpSpPr>
        <p:grpSpPr bwMode="gray">
          <a:xfrm>
            <a:off x="558087" y="2667003"/>
            <a:ext cx="5156909" cy="2102642"/>
            <a:chOff x="744114" y="3556002"/>
            <a:chExt cx="6875879" cy="2803523"/>
          </a:xfrm>
        </p:grpSpPr>
        <p:sp>
          <p:nvSpPr>
            <p:cNvPr id="113" name="Rectangle 112"/>
            <p:cNvSpPr/>
            <p:nvPr/>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p:nvSpPr>
        <p:spPr bwMode="auto">
          <a:xfrm>
            <a:off x="570284" y="4847035"/>
            <a:ext cx="2520000" cy="178200"/>
          </a:xfrm>
          <a:prstGeom prst="rect">
            <a:avLst/>
          </a:prstGeom>
          <a:noFill/>
          <a:ln w="9525" algn="ctr">
            <a:noFill/>
            <a:miter lim="800000"/>
            <a:headEnd/>
            <a:tailEnd/>
          </a:ln>
          <a:effectLst/>
        </p:spPr>
        <p:txBody>
          <a:bodyPr wrap="none" lIns="0" tIns="0" rIns="0" anchor="t" anchorCtr="0">
            <a:noAutofit/>
          </a:bodyPr>
          <a:lstStyle/>
          <a:p>
            <a:pPr>
              <a:defRPr/>
            </a:pPr>
            <a:r>
              <a:rPr lang="en-US" sz="850" dirty="0">
                <a:solidFill>
                  <a:schemeClr val="tx1"/>
                </a:solidFill>
                <a:latin typeface="+mn-lt"/>
                <a:cs typeface="Arial" pitchFamily="34" charset="0"/>
              </a:rPr>
              <a:t>Copyright of Shell Global Solutions International</a:t>
            </a:r>
            <a:endParaRPr lang="en-GB" sz="850" dirty="0">
              <a:solidFill>
                <a:schemeClr val="tx1"/>
              </a:solidFill>
              <a:latin typeface="+mn-lt"/>
              <a:cs typeface="Arial" pitchFamily="34" charset="0"/>
            </a:endParaRPr>
          </a:p>
        </p:txBody>
      </p:sp>
      <p:sp>
        <p:nvSpPr>
          <p:cNvPr id="107"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1631626" y="3002400"/>
            <a:ext cx="3884804" cy="6264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smtClean="0"/>
              <a:t>Click to edit Master title style</a:t>
            </a:r>
            <a:endParaRPr lang="en-GB" dirty="0"/>
          </a:p>
        </p:txBody>
      </p:sp>
      <p:sp>
        <p:nvSpPr>
          <p:cNvPr id="103" name="Rectangle 3"/>
          <p:cNvSpPr>
            <a:spLocks noGrp="1" noChangeArrowheads="1"/>
          </p:cNvSpPr>
          <p:nvPr>
            <p:ph type="subTitle" idx="1"/>
          </p:nvPr>
        </p:nvSpPr>
        <p:spPr>
          <a:xfrm>
            <a:off x="1631626" y="3840484"/>
            <a:ext cx="3884804" cy="27932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smtClean="0"/>
              <a:t>Click to edit Master subtitle style</a:t>
            </a:r>
            <a:endParaRPr lang="en-GB" dirty="0"/>
          </a:p>
        </p:txBody>
      </p:sp>
      <p:sp>
        <p:nvSpPr>
          <p:cNvPr id="104" name="Text Placeholder 31"/>
          <p:cNvSpPr>
            <a:spLocks noGrp="1"/>
          </p:cNvSpPr>
          <p:nvPr>
            <p:ph type="body" sz="quarter" idx="10" hasCustomPrompt="1"/>
          </p:nvPr>
        </p:nvSpPr>
        <p:spPr>
          <a:xfrm>
            <a:off x="1631626" y="4249849"/>
            <a:ext cx="3890798" cy="1782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4442902"/>
            <a:ext cx="3890798" cy="1782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88"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001552363"/>
      </p:ext>
    </p:extLst>
  </p:cSld>
  <p:clrMapOvr>
    <a:masterClrMapping/>
  </p:clrMapOvr>
  <p:transition/>
  <p:extLst mod="1">
    <p:ext uri="{DCECCB84-F9BA-43D5-87BE-67443E8EF086}">
      <p15:sldGuideLst xmlns=""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2" y="534603"/>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smtClean="0"/>
              <a:t>Click to edit Master title style</a:t>
            </a:r>
            <a:endParaRPr lang="en-GB" noProof="0" dirty="0"/>
          </a:p>
        </p:txBody>
      </p:sp>
      <p:sp>
        <p:nvSpPr>
          <p:cNvPr id="10" name="Content Placeholder 9"/>
          <p:cNvSpPr>
            <a:spLocks noGrp="1"/>
          </p:cNvSpPr>
          <p:nvPr>
            <p:ph sz="quarter" idx="11"/>
          </p:nvPr>
        </p:nvSpPr>
        <p:spPr>
          <a:xfrm>
            <a:off x="381002" y="1146573"/>
            <a:ext cx="8378429" cy="362307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3"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704198832"/>
      </p:ext>
    </p:extLst>
  </p:cSld>
  <p:clrMapOvr>
    <a:masterClrMapping/>
  </p:clrMapOvr>
  <p:transition/>
  <p:extLst mod="1">
    <p:ext uri="{DCECCB84-F9BA-43D5-87BE-67443E8EF086}">
      <p15:sldGuideLst xmlns=""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1785" y="0"/>
            <a:ext cx="9145787" cy="51435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smtClean="0"/>
              <a:t>Click icon to add picture</a:t>
            </a:r>
            <a:endParaRPr lang="en-GB" dirty="0"/>
          </a:p>
        </p:txBody>
      </p:sp>
      <p:sp>
        <p:nvSpPr>
          <p:cNvPr id="34" name="Rectangle 2"/>
          <p:cNvSpPr>
            <a:spLocks noGrp="1" noChangeArrowheads="1"/>
          </p:cNvSpPr>
          <p:nvPr>
            <p:ph type="title"/>
          </p:nvPr>
        </p:nvSpPr>
        <p:spPr bwMode="auto">
          <a:xfrm>
            <a:off x="381002" y="534603"/>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smtClean="0"/>
              <a:t>Click to edit Master title style</a:t>
            </a:r>
            <a:endParaRPr lang="en-GB" noProof="0" dirty="0"/>
          </a:p>
        </p:txBody>
      </p:sp>
      <p:sp>
        <p:nvSpPr>
          <p:cNvPr id="10" name="Content Placeholder 9"/>
          <p:cNvSpPr>
            <a:spLocks noGrp="1"/>
          </p:cNvSpPr>
          <p:nvPr>
            <p:ph sz="quarter" idx="11"/>
          </p:nvPr>
        </p:nvSpPr>
        <p:spPr>
          <a:xfrm>
            <a:off x="381000" y="1146573"/>
            <a:ext cx="4101704" cy="362307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3"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921297805"/>
      </p:ext>
    </p:extLst>
  </p:cSld>
  <p:clrMapOvr>
    <a:masterClrMapping/>
  </p:clrMapOvr>
  <p:transition/>
  <p:extLst mod="1">
    <p:ext uri="{DCECCB84-F9BA-43D5-87BE-67443E8EF086}">
      <p15:sldGuideLst xmlns=""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2" y="534600"/>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smtClean="0"/>
              <a:t>Click to edit Master title style</a:t>
            </a:r>
            <a:endParaRPr lang="en-GB" noProof="0" dirty="0"/>
          </a:p>
        </p:txBody>
      </p:sp>
      <p:sp>
        <p:nvSpPr>
          <p:cNvPr id="11" name="Content Placeholder 9"/>
          <p:cNvSpPr>
            <a:spLocks noGrp="1"/>
          </p:cNvSpPr>
          <p:nvPr>
            <p:ph sz="quarter" idx="11"/>
          </p:nvPr>
        </p:nvSpPr>
        <p:spPr>
          <a:xfrm>
            <a:off x="381002" y="1146572"/>
            <a:ext cx="8378429" cy="362307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4"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6"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p:nvSpPr>
        <p:spPr bwMode="auto">
          <a:xfrm>
            <a:off x="4578924" y="3644364"/>
            <a:ext cx="809625"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10031893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2" y="534604"/>
            <a:ext cx="8378429" cy="56372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smtClean="0"/>
              <a:t>Click to edit Master title style</a:t>
            </a:r>
            <a:endParaRPr lang="en-GB" dirty="0"/>
          </a:p>
        </p:txBody>
      </p:sp>
      <p:sp>
        <p:nvSpPr>
          <p:cNvPr id="10" name="Content Placeholder 14"/>
          <p:cNvSpPr>
            <a:spLocks noGrp="1"/>
          </p:cNvSpPr>
          <p:nvPr>
            <p:ph sz="quarter" idx="13"/>
          </p:nvPr>
        </p:nvSpPr>
        <p:spPr>
          <a:xfrm>
            <a:off x="4661301" y="1146573"/>
            <a:ext cx="4098131" cy="362307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Text Placeholder 43"/>
          <p:cNvSpPr>
            <a:spLocks noGrp="1"/>
          </p:cNvSpPr>
          <p:nvPr>
            <p:ph type="body" sz="quarter" idx="11"/>
          </p:nvPr>
        </p:nvSpPr>
        <p:spPr>
          <a:xfrm>
            <a:off x="381000" y="1146573"/>
            <a:ext cx="4101704" cy="3623072"/>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8"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p:nvSpPr>
        <p:spPr bwMode="auto">
          <a:xfrm>
            <a:off x="4578924" y="3644364"/>
            <a:ext cx="809625"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293579832"/>
      </p:ext>
    </p:extLst>
  </p:cSld>
  <p:clrMapOvr>
    <a:masterClrMapping/>
  </p:clrMapOvr>
  <p:transition/>
  <p:extLst mod="1">
    <p:ext uri="{DCECCB84-F9BA-43D5-87BE-67443E8EF086}">
      <p15:sldGuideLst xmlns=""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2" y="534603"/>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smtClean="0"/>
              <a:t>Click to edit Master title style</a:t>
            </a:r>
            <a:endParaRPr lang="en-GB" dirty="0"/>
          </a:p>
        </p:txBody>
      </p:sp>
      <p:sp>
        <p:nvSpPr>
          <p:cNvPr id="10" name="Content Placeholder 14"/>
          <p:cNvSpPr>
            <a:spLocks noGrp="1"/>
          </p:cNvSpPr>
          <p:nvPr>
            <p:ph sz="quarter" idx="13"/>
          </p:nvPr>
        </p:nvSpPr>
        <p:spPr>
          <a:xfrm>
            <a:off x="4661301" y="1146573"/>
            <a:ext cx="4098131" cy="362307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Text Placeholder 43"/>
          <p:cNvSpPr>
            <a:spLocks noGrp="1"/>
          </p:cNvSpPr>
          <p:nvPr>
            <p:ph type="body" sz="quarter" idx="11"/>
          </p:nvPr>
        </p:nvSpPr>
        <p:spPr>
          <a:xfrm>
            <a:off x="381000" y="1146573"/>
            <a:ext cx="4101704" cy="362307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8"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3124437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grpSp>
        <p:nvGrpSpPr>
          <p:cNvPr id="2" name="Group 1"/>
          <p:cNvGrpSpPr/>
          <p:nvPr/>
        </p:nvGrpSpPr>
        <p:grpSpPr bwMode="gray">
          <a:xfrm>
            <a:off x="558086" y="2667003"/>
            <a:ext cx="5156909" cy="2102642"/>
            <a:chOff x="744114" y="3556002"/>
            <a:chExt cx="6875879" cy="2803523"/>
          </a:xfrm>
        </p:grpSpPr>
        <p:sp>
          <p:nvSpPr>
            <p:cNvPr id="113" name="Rectangle 112"/>
            <p:cNvSpPr/>
            <p:nvPr/>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1786" y="1"/>
            <a:ext cx="9146042" cy="3650169"/>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smtClean="0"/>
              <a:t>Click icon to add picture</a:t>
            </a:r>
            <a:endParaRPr lang="en-GB" dirty="0"/>
          </a:p>
        </p:txBody>
      </p:sp>
      <p:sp>
        <p:nvSpPr>
          <p:cNvPr id="107"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102" name="Rectangle 2"/>
          <p:cNvSpPr>
            <a:spLocks noGrp="1" noChangeArrowheads="1"/>
          </p:cNvSpPr>
          <p:nvPr>
            <p:ph type="ctrTitle"/>
          </p:nvPr>
        </p:nvSpPr>
        <p:spPr>
          <a:xfrm>
            <a:off x="1631625" y="3002772"/>
            <a:ext cx="3884804" cy="625726"/>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smtClean="0"/>
              <a:t>Click to edit Master title style</a:t>
            </a:r>
            <a:endParaRPr lang="en-GB" dirty="0"/>
          </a:p>
        </p:txBody>
      </p:sp>
      <p:sp>
        <p:nvSpPr>
          <p:cNvPr id="103" name="Rectangle 3"/>
          <p:cNvSpPr>
            <a:spLocks noGrp="1" noChangeArrowheads="1"/>
          </p:cNvSpPr>
          <p:nvPr>
            <p:ph type="subTitle" idx="1"/>
          </p:nvPr>
        </p:nvSpPr>
        <p:spPr>
          <a:xfrm>
            <a:off x="1631625" y="3840481"/>
            <a:ext cx="3884804" cy="27932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smtClean="0"/>
              <a:t>Click to edit Master subtitle style</a:t>
            </a:r>
            <a:endParaRPr lang="en-GB" dirty="0"/>
          </a:p>
        </p:txBody>
      </p:sp>
      <p:sp>
        <p:nvSpPr>
          <p:cNvPr id="104" name="Text Placeholder 31"/>
          <p:cNvSpPr>
            <a:spLocks noGrp="1"/>
          </p:cNvSpPr>
          <p:nvPr>
            <p:ph type="body" sz="quarter" idx="10" hasCustomPrompt="1"/>
          </p:nvPr>
        </p:nvSpPr>
        <p:spPr>
          <a:xfrm>
            <a:off x="1631626" y="4249849"/>
            <a:ext cx="3890798" cy="1782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4442902"/>
            <a:ext cx="3890798" cy="1782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16"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
        <p:nvSpPr>
          <p:cNvPr id="18" name="Text Box 11" descr="&lt;COMPANY_NAME&gt;&#10;"/>
          <p:cNvSpPr txBox="1">
            <a:spLocks noChangeArrowheads="1"/>
          </p:cNvSpPr>
          <p:nvPr/>
        </p:nvSpPr>
        <p:spPr bwMode="auto">
          <a:xfrm>
            <a:off x="384194" y="4851899"/>
            <a:ext cx="2520000" cy="1782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Global Solutions International B.V.</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381984" y="4650806"/>
            <a:ext cx="4157288" cy="118841"/>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381000" y="534603"/>
            <a:ext cx="8378428"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smtClean="0"/>
              <a:t>Click to edit Master title style</a:t>
            </a:r>
            <a:endParaRPr lang="en-GB" noProof="0" dirty="0"/>
          </a:p>
        </p:txBody>
      </p:sp>
      <p:sp>
        <p:nvSpPr>
          <p:cNvPr id="39" name="Content Placeholder 51"/>
          <p:cNvSpPr>
            <a:spLocks noGrp="1"/>
          </p:cNvSpPr>
          <p:nvPr>
            <p:ph sz="quarter" idx="45" hasCustomPrompt="1"/>
          </p:nvPr>
        </p:nvSpPr>
        <p:spPr>
          <a:xfrm>
            <a:off x="381000" y="3149681"/>
            <a:ext cx="4101704"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381000" y="2898462"/>
            <a:ext cx="4101704"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a:off x="381000" y="3106028"/>
            <a:ext cx="4101704" cy="70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381000" y="3342176"/>
            <a:ext cx="4101704" cy="1217731"/>
          </a:xfrm>
        </p:spPr>
        <p:txBody>
          <a:bodyPr>
            <a:normAutofit/>
          </a:bodyPr>
          <a:lstStyle>
            <a:lvl1pPr>
              <a:defRPr sz="1400">
                <a:solidFill>
                  <a:schemeClr val="tx1"/>
                </a:solidFill>
                <a:latin typeface="+mn-lt"/>
              </a:defRPr>
            </a:lvl1pPr>
          </a:lstStyle>
          <a:p>
            <a:r>
              <a:rPr lang="en-US" smtClean="0"/>
              <a:t>Click icon to add chart</a:t>
            </a:r>
            <a:endParaRPr lang="nl-NL" dirty="0"/>
          </a:p>
        </p:txBody>
      </p:sp>
      <p:cxnSp>
        <p:nvCxnSpPr>
          <p:cNvPr id="43" name="Straight Connector 42"/>
          <p:cNvCxnSpPr/>
          <p:nvPr/>
        </p:nvCxnSpPr>
        <p:spPr>
          <a:xfrm flipV="1">
            <a:off x="381000" y="4474980"/>
            <a:ext cx="4101704" cy="141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381000" y="1397795"/>
            <a:ext cx="4101704"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381000" y="1146576"/>
            <a:ext cx="4101704"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a:off x="381000" y="1354142"/>
            <a:ext cx="4101704" cy="70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381000" y="1590291"/>
            <a:ext cx="4101704" cy="1217731"/>
          </a:xfrm>
        </p:spPr>
        <p:txBody>
          <a:bodyPr>
            <a:normAutofit/>
          </a:bodyPr>
          <a:lstStyle>
            <a:lvl1pPr>
              <a:defRPr sz="1400">
                <a:solidFill>
                  <a:schemeClr val="tx1"/>
                </a:solidFill>
                <a:latin typeface="+mn-lt"/>
              </a:defRPr>
            </a:lvl1pPr>
          </a:lstStyle>
          <a:p>
            <a:r>
              <a:rPr lang="en-US" smtClean="0"/>
              <a:t>Click icon to add chart</a:t>
            </a:r>
            <a:endParaRPr lang="nl-NL" dirty="0"/>
          </a:p>
        </p:txBody>
      </p:sp>
      <p:cxnSp>
        <p:nvCxnSpPr>
          <p:cNvPr id="103" name="Straight Connector 102"/>
          <p:cNvCxnSpPr/>
          <p:nvPr/>
        </p:nvCxnSpPr>
        <p:spPr>
          <a:xfrm flipV="1">
            <a:off x="381000" y="2799268"/>
            <a:ext cx="4101704" cy="141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661301" y="3149681"/>
            <a:ext cx="4098131"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661301" y="2898462"/>
            <a:ext cx="4098131"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a:off x="4661301" y="3106040"/>
            <a:ext cx="4098131" cy="68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661301" y="3342176"/>
            <a:ext cx="4098131" cy="1217731"/>
          </a:xfrm>
        </p:spPr>
        <p:txBody>
          <a:bodyPr>
            <a:normAutofit/>
          </a:bodyPr>
          <a:lstStyle>
            <a:lvl1pPr>
              <a:defRPr sz="1400">
                <a:solidFill>
                  <a:schemeClr val="tx1"/>
                </a:solidFill>
                <a:latin typeface="+mn-lt"/>
              </a:defRPr>
            </a:lvl1pPr>
          </a:lstStyle>
          <a:p>
            <a:r>
              <a:rPr lang="en-US" smtClean="0"/>
              <a:t>Click icon to add chart</a:t>
            </a:r>
            <a:endParaRPr lang="nl-NL" dirty="0"/>
          </a:p>
        </p:txBody>
      </p:sp>
      <p:cxnSp>
        <p:nvCxnSpPr>
          <p:cNvPr id="108" name="Straight Connector 107"/>
          <p:cNvCxnSpPr/>
          <p:nvPr/>
        </p:nvCxnSpPr>
        <p:spPr>
          <a:xfrm flipV="1">
            <a:off x="4661301" y="4474997"/>
            <a:ext cx="4098131" cy="13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661301" y="1397795"/>
            <a:ext cx="4098131"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661301" y="1146576"/>
            <a:ext cx="4098131"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a:off x="4661301" y="1354154"/>
            <a:ext cx="4098131" cy="68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661301" y="1590291"/>
            <a:ext cx="4098131" cy="1217731"/>
          </a:xfrm>
        </p:spPr>
        <p:txBody>
          <a:bodyPr>
            <a:normAutofit/>
          </a:bodyPr>
          <a:lstStyle>
            <a:lvl1pPr>
              <a:defRPr sz="1400">
                <a:solidFill>
                  <a:schemeClr val="tx1"/>
                </a:solidFill>
                <a:latin typeface="+mn-lt"/>
              </a:defRPr>
            </a:lvl1pPr>
          </a:lstStyle>
          <a:p>
            <a:r>
              <a:rPr lang="en-US" smtClean="0"/>
              <a:t>Click icon to add chart</a:t>
            </a:r>
            <a:endParaRPr lang="nl-NL" dirty="0"/>
          </a:p>
        </p:txBody>
      </p:sp>
      <p:cxnSp>
        <p:nvCxnSpPr>
          <p:cNvPr id="113" name="Straight Connector 112"/>
          <p:cNvCxnSpPr/>
          <p:nvPr/>
        </p:nvCxnSpPr>
        <p:spPr>
          <a:xfrm>
            <a:off x="4566832" y="2797907"/>
            <a:ext cx="3948896" cy="1836"/>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36"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p:nvSpPr>
        <p:spPr bwMode="auto">
          <a:xfrm>
            <a:off x="4578924" y="3644364"/>
            <a:ext cx="809625"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53457158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6" name="Rectangle 25"/>
          <p:cNvSpPr/>
          <p:nvPr/>
        </p:nvSpPr>
        <p:spPr bwMode="gray">
          <a:xfrm>
            <a:off x="1" y="3235342"/>
            <a:ext cx="9144000" cy="1908161"/>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p:nvSpPr>
        <p:spPr bwMode="gray">
          <a:xfrm>
            <a:off x="571495" y="1143000"/>
            <a:ext cx="952488" cy="56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572401" y="1977739"/>
            <a:ext cx="4798088" cy="1021556"/>
          </a:xfrm>
          <a:prstGeom prst="rect">
            <a:avLst/>
          </a:prstGeom>
        </p:spPr>
        <p:txBody>
          <a:bodyPr lIns="0" tIns="0" rIns="0" bIns="0"/>
          <a:lstStyle>
            <a:lvl1pPr algn="l">
              <a:defRPr sz="1400" b="0" cap="none" baseline="0">
                <a:solidFill>
                  <a:schemeClr val="tx1"/>
                </a:solidFill>
                <a:latin typeface="+mj-lt"/>
              </a:defRPr>
            </a:lvl1pPr>
          </a:lstStyle>
          <a:p>
            <a:r>
              <a:rPr lang="en-US" smtClean="0"/>
              <a:t>Click to edit Master title style</a:t>
            </a:r>
            <a:endParaRPr lang="en-GB" dirty="0"/>
          </a:p>
        </p:txBody>
      </p:sp>
      <p:sp>
        <p:nvSpPr>
          <p:cNvPr id="25" name="Text Placeholder 2"/>
          <p:cNvSpPr>
            <a:spLocks noGrp="1"/>
          </p:cNvSpPr>
          <p:nvPr>
            <p:ph type="body" idx="1"/>
          </p:nvPr>
        </p:nvSpPr>
        <p:spPr>
          <a:xfrm>
            <a:off x="572401" y="1272710"/>
            <a:ext cx="4798088" cy="615923"/>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smtClean="0"/>
              <a:t>Click to edit Master text styles</a:t>
            </a:r>
          </a:p>
        </p:txBody>
      </p:sp>
      <p:sp>
        <p:nvSpPr>
          <p:cNvPr id="34" name="Text Placeholder 13"/>
          <p:cNvSpPr>
            <a:spLocks noGrp="1"/>
          </p:cNvSpPr>
          <p:nvPr>
            <p:ph type="body" sz="quarter" idx="13" hasCustomPrompt="1"/>
          </p:nvPr>
        </p:nvSpPr>
        <p:spPr bwMode="gray">
          <a:xfrm>
            <a:off x="5552125" y="1443084"/>
            <a:ext cx="3206132" cy="2197892"/>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5" name="Text Box 11" descr="&lt;COMPANY_NAME&gt;"/>
          <p:cNvSpPr txBox="1">
            <a:spLocks noChangeArrowheads="1"/>
          </p:cNvSpPr>
          <p:nvPr/>
        </p:nvSpPr>
        <p:spPr bwMode="auto">
          <a:xfrm>
            <a:off x="384194" y="4851899"/>
            <a:ext cx="2520000" cy="178200"/>
          </a:xfrm>
          <a:prstGeom prst="rect">
            <a:avLst/>
          </a:prstGeom>
          <a:noFill/>
          <a:ln w="9525" algn="ctr">
            <a:noFill/>
            <a:miter lim="800000"/>
            <a:headEnd/>
            <a:tailEnd/>
          </a:ln>
          <a:effectLst/>
        </p:spPr>
        <p:txBody>
          <a:bodyPr wrap="none" lIns="0" tIns="0" rIns="0" anchor="t" anchorCtr="0">
            <a:noAutofit/>
          </a:bodyPr>
          <a:lstStyle/>
          <a:p>
            <a:pPr>
              <a:defRPr/>
            </a:pPr>
            <a:r>
              <a:rPr lang="en-US" sz="850" dirty="0">
                <a:solidFill>
                  <a:schemeClr val="tx1"/>
                </a:solidFill>
                <a:latin typeface="+mn-lt"/>
                <a:cs typeface="Arial" pitchFamily="34" charset="0"/>
              </a:rPr>
              <a:t>Copyright of Shell Global Solutions International</a:t>
            </a:r>
            <a:endParaRPr lang="en-GB" sz="850" dirty="0">
              <a:solidFill>
                <a:schemeClr val="tx1"/>
              </a:solidFill>
              <a:latin typeface="+mn-lt"/>
              <a:cs typeface="Arial" pitchFamily="34" charset="0"/>
            </a:endParaRPr>
          </a:p>
        </p:txBody>
      </p:sp>
      <p:sp>
        <p:nvSpPr>
          <p:cNvPr id="21"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p:nvSpPr>
        <p:spPr bwMode="auto">
          <a:xfrm>
            <a:off x="6349809" y="4851903"/>
            <a:ext cx="809625"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51844434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2" name="Group 1"/>
          <p:cNvGrpSpPr/>
          <p:nvPr/>
        </p:nvGrpSpPr>
        <p:grpSpPr bwMode="gray">
          <a:xfrm>
            <a:off x="571495" y="2667003"/>
            <a:ext cx="5143500" cy="1905001"/>
            <a:chOff x="761993" y="3556002"/>
            <a:chExt cx="6858000" cy="2540001"/>
          </a:xfrm>
        </p:grpSpPr>
        <p:sp>
          <p:nvSpPr>
            <p:cNvPr id="16" name="Rectangle 15"/>
            <p:cNvSpPr/>
            <p:nvPr/>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p:nvSpPr>
        <p:spPr bwMode="white">
          <a:xfrm>
            <a:off x="376204" y="366703"/>
            <a:ext cx="983319" cy="891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1786" y="1"/>
            <a:ext cx="9146042" cy="3650169"/>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smtClean="0"/>
              <a:t>Click icon to add picture</a:t>
            </a:r>
            <a:endParaRPr lang="en-GB" dirty="0"/>
          </a:p>
        </p:txBody>
      </p:sp>
      <p:sp>
        <p:nvSpPr>
          <p:cNvPr id="17" name="Rectangle 2"/>
          <p:cNvSpPr>
            <a:spLocks noGrp="1" noChangeArrowheads="1"/>
          </p:cNvSpPr>
          <p:nvPr>
            <p:ph type="ctrTitle"/>
          </p:nvPr>
        </p:nvSpPr>
        <p:spPr>
          <a:xfrm>
            <a:off x="859407" y="3021575"/>
            <a:ext cx="4633317" cy="649104"/>
          </a:xfrm>
          <a:noFill/>
        </p:spPr>
        <p:txBody>
          <a:bodyPr lIns="0" tIns="0" rIns="0"/>
          <a:lstStyle>
            <a:lvl1pPr>
              <a:defRPr sz="2400" kern="1200" cap="none" spc="0" baseline="0">
                <a:solidFill>
                  <a:schemeClr val="tx1"/>
                </a:solidFill>
                <a:latin typeface="+mj-lt"/>
                <a:cs typeface="Arial" pitchFamily="34" charset="0"/>
              </a:defRPr>
            </a:lvl1pPr>
          </a:lstStyle>
          <a:p>
            <a:r>
              <a:rPr lang="en-US" smtClean="0"/>
              <a:t>Click to edit Master title style</a:t>
            </a:r>
            <a:endParaRPr lang="en-GB" dirty="0"/>
          </a:p>
        </p:txBody>
      </p:sp>
      <p:sp>
        <p:nvSpPr>
          <p:cNvPr id="19" name="Rectangle 3"/>
          <p:cNvSpPr>
            <a:spLocks noGrp="1" noChangeArrowheads="1"/>
          </p:cNvSpPr>
          <p:nvPr>
            <p:ph type="subTitle" idx="1"/>
          </p:nvPr>
        </p:nvSpPr>
        <p:spPr>
          <a:xfrm>
            <a:off x="859407" y="3819182"/>
            <a:ext cx="4633317" cy="578007"/>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smtClean="0"/>
              <a:t>Click to edit Master subtitle style</a:t>
            </a:r>
            <a:endParaRPr lang="en-GB" dirty="0"/>
          </a:p>
        </p:txBody>
      </p:sp>
      <p:sp>
        <p:nvSpPr>
          <p:cNvPr id="18"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Tree>
    <p:extLst>
      <p:ext uri="{BB962C8B-B14F-4D97-AF65-F5344CB8AC3E}">
        <p14:creationId xmlns:p14="http://schemas.microsoft.com/office/powerpoint/2010/main" val="68423132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2" y="534603"/>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smtClean="0"/>
              <a:t>Click to edit Master title style</a:t>
            </a:r>
            <a:endParaRPr lang="en-GB" dirty="0"/>
          </a:p>
        </p:txBody>
      </p:sp>
      <p:sp>
        <p:nvSpPr>
          <p:cNvPr id="13"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Tree>
    <p:extLst>
      <p:ext uri="{BB962C8B-B14F-4D97-AF65-F5344CB8AC3E}">
        <p14:creationId xmlns:p14="http://schemas.microsoft.com/office/powerpoint/2010/main" val="138988730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1785" y="0"/>
            <a:ext cx="9145787" cy="5143500"/>
          </a:xfrm>
          <a:prstGeom prst="rect">
            <a:avLst/>
          </a:prstGeom>
          <a:noFill/>
          <a:ln w="3175" algn="ctr">
            <a:noFill/>
            <a:miter lim="800000"/>
            <a:headEnd/>
            <a:tailEnd/>
          </a:ln>
        </p:spPr>
        <p:txBody>
          <a:bodyPr/>
          <a:lstStyle>
            <a:lvl1pPr>
              <a:defRPr sz="2133"/>
            </a:lvl1pPr>
          </a:lstStyle>
          <a:p>
            <a:r>
              <a:rPr lang="en-US" smtClean="0"/>
              <a:t>Click icon to add picture</a:t>
            </a:r>
            <a:endParaRPr lang="en-GB" dirty="0"/>
          </a:p>
        </p:txBody>
      </p:sp>
      <p:sp>
        <p:nvSpPr>
          <p:cNvPr id="8"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4"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384887" y="1078860"/>
            <a:ext cx="4097819" cy="2146307"/>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957865819"/>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amp;A new">
    <p:spTree>
      <p:nvGrpSpPr>
        <p:cNvPr id="1" name=""/>
        <p:cNvGrpSpPr/>
        <p:nvPr/>
      </p:nvGrpSpPr>
      <p:grpSpPr>
        <a:xfrm>
          <a:off x="0" y="0"/>
          <a:ext cx="0" cy="0"/>
          <a:chOff x="0" y="0"/>
          <a:chExt cx="0" cy="0"/>
        </a:xfrm>
      </p:grpSpPr>
      <p:sp>
        <p:nvSpPr>
          <p:cNvPr id="22" name="Rectangle 21"/>
          <p:cNvSpPr/>
          <p:nvPr/>
        </p:nvSpPr>
        <p:spPr bwMode="gray">
          <a:xfrm>
            <a:off x="1" y="3235342"/>
            <a:ext cx="9144000" cy="1908161"/>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p:nvSpPr>
        <p:spPr bwMode="gray">
          <a:xfrm>
            <a:off x="571495" y="1143000"/>
            <a:ext cx="952488" cy="56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572400" y="1977739"/>
            <a:ext cx="3890604" cy="1021556"/>
          </a:xfrm>
          <a:prstGeom prst="rect">
            <a:avLst/>
          </a:prstGeom>
        </p:spPr>
        <p:txBody>
          <a:bodyPr lIns="0" tIns="0" rIns="0" bIns="0"/>
          <a:lstStyle>
            <a:lvl1pPr algn="l">
              <a:defRPr sz="1400" b="0" cap="none" baseline="0">
                <a:solidFill>
                  <a:schemeClr val="tx1"/>
                </a:solidFill>
                <a:latin typeface="+mj-lt"/>
              </a:defRPr>
            </a:lvl1pPr>
          </a:lstStyle>
          <a:p>
            <a:r>
              <a:rPr lang="en-US" smtClean="0"/>
              <a:t>Click to edit Master title style</a:t>
            </a:r>
            <a:endParaRPr lang="en-GB" dirty="0"/>
          </a:p>
        </p:txBody>
      </p:sp>
      <p:sp>
        <p:nvSpPr>
          <p:cNvPr id="25" name="Text Placeholder 2"/>
          <p:cNvSpPr>
            <a:spLocks noGrp="1"/>
          </p:cNvSpPr>
          <p:nvPr>
            <p:ph type="body" idx="1"/>
          </p:nvPr>
        </p:nvSpPr>
        <p:spPr>
          <a:xfrm>
            <a:off x="572403" y="1272710"/>
            <a:ext cx="4781821" cy="615923"/>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smtClean="0"/>
              <a:t>Click to edit Master text styles</a:t>
            </a:r>
          </a:p>
        </p:txBody>
      </p:sp>
      <p:sp>
        <p:nvSpPr>
          <p:cNvPr id="26"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27" name="Text Box 11" descr="&lt;COMPANY_NAME&gt;"/>
          <p:cNvSpPr txBox="1">
            <a:spLocks noChangeArrowheads="1"/>
          </p:cNvSpPr>
          <p:nvPr/>
        </p:nvSpPr>
        <p:spPr bwMode="auto">
          <a:xfrm>
            <a:off x="384194" y="4851899"/>
            <a:ext cx="2520000" cy="178200"/>
          </a:xfrm>
          <a:prstGeom prst="rect">
            <a:avLst/>
          </a:prstGeom>
          <a:noFill/>
          <a:ln w="9525" algn="ctr">
            <a:noFill/>
            <a:miter lim="800000"/>
            <a:headEnd/>
            <a:tailEnd/>
          </a:ln>
          <a:effectLst/>
        </p:spPr>
        <p:txBody>
          <a:bodyPr wrap="none" lIns="0" tIns="0" rIns="0" anchor="t" anchorCtr="0">
            <a:noAutofit/>
          </a:bodyPr>
          <a:lstStyle/>
          <a:p>
            <a:pPr>
              <a:defRPr/>
            </a:pPr>
            <a:r>
              <a:rPr lang="en-US" sz="850" dirty="0">
                <a:solidFill>
                  <a:schemeClr val="tx1"/>
                </a:solidFill>
                <a:latin typeface="+mn-lt"/>
                <a:cs typeface="Arial" pitchFamily="34" charset="0"/>
              </a:rPr>
              <a:t>Copyright of Shell Global Solutions International</a:t>
            </a:r>
            <a:endParaRPr lang="en-GB" sz="850" dirty="0">
              <a:solidFill>
                <a:schemeClr val="tx1"/>
              </a:solidFill>
              <a:latin typeface="+mn-lt"/>
              <a:cs typeface="Arial" pitchFamily="34" charset="0"/>
            </a:endParaRPr>
          </a:p>
        </p:txBody>
      </p:sp>
      <p:sp>
        <p:nvSpPr>
          <p:cNvPr id="28"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p:nvGrpSpPr>
        <p:grpSpPr bwMode="gray">
          <a:xfrm>
            <a:off x="4837510" y="1918097"/>
            <a:ext cx="3898106" cy="1438275"/>
            <a:chOff x="6450013" y="2557463"/>
            <a:chExt cx="5197475" cy="1917700"/>
          </a:xfrm>
        </p:grpSpPr>
        <p:sp>
          <p:nvSpPr>
            <p:cNvPr id="32" name="Freeform 6"/>
            <p:cNvSpPr>
              <a:spLocks noEditPoints="1"/>
            </p:cNvSpPr>
            <p:nvPr/>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p:nvSpPr>
        <p:spPr bwMode="auto">
          <a:xfrm>
            <a:off x="6349809" y="4851903"/>
            <a:ext cx="809625"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274942083"/>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1"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p:nvSpPr>
        <p:spPr bwMode="auto">
          <a:xfrm>
            <a:off x="384194" y="4851899"/>
            <a:ext cx="2520000" cy="178200"/>
          </a:xfrm>
          <a:prstGeom prst="rect">
            <a:avLst/>
          </a:prstGeom>
          <a:noFill/>
          <a:ln w="9525" algn="ctr">
            <a:noFill/>
            <a:miter lim="800000"/>
            <a:headEnd/>
            <a:tailEnd/>
          </a:ln>
          <a:effectLst/>
        </p:spPr>
        <p:txBody>
          <a:bodyPr wrap="none" lIns="0" tIns="0" rIns="0" anchor="t" anchorCtr="0">
            <a:noAutofit/>
          </a:bodyPr>
          <a:lstStyle/>
          <a:p>
            <a:pPr>
              <a:defRPr/>
            </a:pPr>
            <a:r>
              <a:rPr lang="en-US" sz="850" dirty="0">
                <a:solidFill>
                  <a:schemeClr val="tx1"/>
                </a:solidFill>
                <a:latin typeface="+mn-lt"/>
                <a:cs typeface="Arial" pitchFamily="34" charset="0"/>
              </a:rPr>
              <a:t>Copyright of Shell Global Solutions International</a:t>
            </a:r>
            <a:endParaRPr lang="en-GB" sz="850" dirty="0">
              <a:solidFill>
                <a:schemeClr val="tx1"/>
              </a:solidFill>
              <a:latin typeface="+mn-lt"/>
              <a:cs typeface="Arial" pitchFamily="34" charset="0"/>
            </a:endParaRPr>
          </a:p>
        </p:txBody>
      </p:sp>
      <p:sp>
        <p:nvSpPr>
          <p:cNvPr id="9" name="TextBox 8" descr="CONFIDENTIAL_TAG_0xFFEE"/>
          <p:cNvSpPr txBox="1"/>
          <p:nvPr/>
        </p:nvSpPr>
        <p:spPr bwMode="auto">
          <a:xfrm>
            <a:off x="6349809" y="4851903"/>
            <a:ext cx="809625"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47178192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2659" y="960120"/>
            <a:ext cx="3225167" cy="3225167"/>
          </a:xfrm>
          <a:prstGeom prst="rect">
            <a:avLst/>
          </a:prstGeom>
        </p:spPr>
      </p:pic>
    </p:spTree>
    <p:extLst>
      <p:ext uri="{BB962C8B-B14F-4D97-AF65-F5344CB8AC3E}">
        <p14:creationId xmlns:p14="http://schemas.microsoft.com/office/powerpoint/2010/main" val="3584901639"/>
      </p:ext>
    </p:extLst>
  </p:cSld>
  <p:clrMapOvr>
    <a:masterClrMapping/>
  </p:clrMapOvr>
  <p:transition/>
  <p:extLst mod="1">
    <p:ext uri="{DCECCB84-F9BA-43D5-87BE-67443E8EF086}">
      <p15:sldGuideLst xmlns="" xmlns:p15="http://schemas.microsoft.com/office/powerpoint/2012/main">
        <p15:guide id="1"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2" y="534603"/>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smtClean="0"/>
              <a:t>Click to edit Master title style</a:t>
            </a:r>
            <a:endParaRPr lang="en-GB" noProof="0" dirty="0"/>
          </a:p>
        </p:txBody>
      </p:sp>
      <p:sp>
        <p:nvSpPr>
          <p:cNvPr id="11" name="Content Placeholder 9"/>
          <p:cNvSpPr>
            <a:spLocks noGrp="1"/>
          </p:cNvSpPr>
          <p:nvPr>
            <p:ph sz="quarter" idx="11"/>
          </p:nvPr>
        </p:nvSpPr>
        <p:spPr>
          <a:xfrm>
            <a:off x="381002" y="1146572"/>
            <a:ext cx="8378429" cy="362307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7"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62207017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2" y="534603"/>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smtClean="0"/>
              <a:t>Click to edit Master title style</a:t>
            </a:r>
            <a:endParaRPr lang="en-GB" noProof="0" dirty="0"/>
          </a:p>
        </p:txBody>
      </p:sp>
      <p:sp>
        <p:nvSpPr>
          <p:cNvPr id="11" name="Content Placeholder 9"/>
          <p:cNvSpPr>
            <a:spLocks noGrp="1"/>
          </p:cNvSpPr>
          <p:nvPr>
            <p:ph sz="quarter" idx="11"/>
          </p:nvPr>
        </p:nvSpPr>
        <p:spPr>
          <a:xfrm>
            <a:off x="381002" y="1146572"/>
            <a:ext cx="8378429" cy="362307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7"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9444032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p:nvPicPr>
        <p:blipFill rotWithShape="1">
          <a:blip r:embed="rId2">
            <a:extLst>
              <a:ext uri="{28A0092B-C50C-407E-A947-70E740481C1C}">
                <a14:useLocalDpi xmlns:a14="http://schemas.microsoft.com/office/drawing/2010/main" val="0"/>
              </a:ext>
            </a:extLst>
          </a:blip>
          <a:srcRect t="10192" b="10192"/>
          <a:stretch/>
        </p:blipFill>
        <p:spPr bwMode="auto">
          <a:xfrm>
            <a:off x="-1786" y="0"/>
            <a:ext cx="9145787" cy="51435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1786" y="1"/>
            <a:ext cx="9146042" cy="51434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smtClean="0"/>
              <a:t>Click icon to add picture</a:t>
            </a:r>
            <a:endParaRPr lang="en-GB" dirty="0"/>
          </a:p>
        </p:txBody>
      </p:sp>
      <p:grpSp>
        <p:nvGrpSpPr>
          <p:cNvPr id="2" name="Group 1"/>
          <p:cNvGrpSpPr/>
          <p:nvPr/>
        </p:nvGrpSpPr>
        <p:grpSpPr bwMode="gray">
          <a:xfrm>
            <a:off x="558086" y="2667003"/>
            <a:ext cx="5156909" cy="2102642"/>
            <a:chOff x="744114" y="3556002"/>
            <a:chExt cx="6875879" cy="2803523"/>
          </a:xfrm>
        </p:grpSpPr>
        <p:sp>
          <p:nvSpPr>
            <p:cNvPr id="113" name="Rectangle 112"/>
            <p:cNvSpPr/>
            <p:nvPr/>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7"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102" name="Rectangle 2"/>
          <p:cNvSpPr>
            <a:spLocks noGrp="1" noChangeArrowheads="1"/>
          </p:cNvSpPr>
          <p:nvPr>
            <p:ph type="ctrTitle"/>
          </p:nvPr>
        </p:nvSpPr>
        <p:spPr>
          <a:xfrm>
            <a:off x="1631625" y="3002400"/>
            <a:ext cx="3884804" cy="6264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smtClean="0"/>
              <a:t>Click to edit Master title style</a:t>
            </a:r>
            <a:endParaRPr lang="en-GB" dirty="0"/>
          </a:p>
        </p:txBody>
      </p:sp>
      <p:sp>
        <p:nvSpPr>
          <p:cNvPr id="103" name="Rectangle 3"/>
          <p:cNvSpPr>
            <a:spLocks noGrp="1" noChangeArrowheads="1"/>
          </p:cNvSpPr>
          <p:nvPr>
            <p:ph type="subTitle" idx="1"/>
          </p:nvPr>
        </p:nvSpPr>
        <p:spPr>
          <a:xfrm>
            <a:off x="1631625" y="3840481"/>
            <a:ext cx="3884804" cy="27932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smtClean="0"/>
              <a:t>Click to edit Master subtitle style</a:t>
            </a:r>
            <a:endParaRPr lang="en-GB" dirty="0"/>
          </a:p>
        </p:txBody>
      </p:sp>
      <p:sp>
        <p:nvSpPr>
          <p:cNvPr id="104" name="Text Placeholder 31"/>
          <p:cNvSpPr>
            <a:spLocks noGrp="1"/>
          </p:cNvSpPr>
          <p:nvPr>
            <p:ph type="body" sz="quarter" idx="10" hasCustomPrompt="1"/>
          </p:nvPr>
        </p:nvSpPr>
        <p:spPr>
          <a:xfrm>
            <a:off x="1631626" y="4249849"/>
            <a:ext cx="3890798" cy="1782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4442902"/>
            <a:ext cx="3890798" cy="1782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16"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
        <p:nvSpPr>
          <p:cNvPr id="17" name="Text Box 11" descr="&lt;COMPANY_NAME&gt;&#10;"/>
          <p:cNvSpPr txBox="1">
            <a:spLocks noChangeArrowheads="1"/>
          </p:cNvSpPr>
          <p:nvPr/>
        </p:nvSpPr>
        <p:spPr bwMode="auto">
          <a:xfrm>
            <a:off x="571495" y="4851899"/>
            <a:ext cx="2520000" cy="1782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Global Solutions International B.V.</a:t>
            </a:r>
          </a:p>
        </p:txBody>
      </p:sp>
    </p:spTree>
    <p:extLst>
      <p:ext uri="{BB962C8B-B14F-4D97-AF65-F5344CB8AC3E}">
        <p14:creationId xmlns:p14="http://schemas.microsoft.com/office/powerpoint/2010/main" val="2590869577"/>
      </p:ext>
    </p:extLst>
  </p:cSld>
  <p:clrMapOvr>
    <a:masterClrMapping/>
  </p:clrMapOvr>
  <p:transition/>
  <p:extLst mod="1">
    <p:ext uri="{DCECCB84-F9BA-43D5-87BE-67443E8EF086}">
      <p15:sldGuideLst xmlns=""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2" y="534603"/>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smtClean="0"/>
              <a:t>Click to edit Master title style</a:t>
            </a:r>
            <a:endParaRPr lang="en-GB" dirty="0"/>
          </a:p>
        </p:txBody>
      </p:sp>
      <p:sp>
        <p:nvSpPr>
          <p:cNvPr id="16"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8"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4661301" y="1146573"/>
            <a:ext cx="4098131" cy="362307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ext Placeholder 43"/>
          <p:cNvSpPr>
            <a:spLocks noGrp="1"/>
          </p:cNvSpPr>
          <p:nvPr>
            <p:ph type="body" sz="quarter" idx="11"/>
          </p:nvPr>
        </p:nvSpPr>
        <p:spPr>
          <a:xfrm>
            <a:off x="381000" y="1146573"/>
            <a:ext cx="4101704" cy="3623072"/>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53479316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2" y="534603"/>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smtClean="0"/>
              <a:t>Click to edit Master title style</a:t>
            </a:r>
            <a:endParaRPr lang="en-GB" dirty="0"/>
          </a:p>
        </p:txBody>
      </p:sp>
      <p:sp>
        <p:nvSpPr>
          <p:cNvPr id="8"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14"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643119262"/>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3235339"/>
            <a:ext cx="9144000" cy="1908161"/>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defTabSz="914378"/>
            <a:endParaRPr lang="en-GB" dirty="0">
              <a:solidFill>
                <a:srgbClr val="FFFFFF"/>
              </a:solidFill>
            </a:endParaRPr>
          </a:p>
        </p:txBody>
      </p:sp>
      <p:sp>
        <p:nvSpPr>
          <p:cNvPr id="28" name="Rectangle 2"/>
          <p:cNvSpPr>
            <a:spLocks noGrp="1" noChangeArrowheads="1"/>
          </p:cNvSpPr>
          <p:nvPr userDrawn="1">
            <p:ph type="ctrTitle"/>
          </p:nvPr>
        </p:nvSpPr>
        <p:spPr>
          <a:xfrm>
            <a:off x="1334619" y="720090"/>
            <a:ext cx="7424810" cy="1188030"/>
          </a:xfrm>
          <a:noFill/>
        </p:spPr>
        <p:txBody>
          <a:bodyPr lIns="0" tIns="0" rIns="0"/>
          <a:lstStyle>
            <a:lvl1pPr>
              <a:lnSpc>
                <a:spcPct val="110000"/>
              </a:lnSpc>
              <a:defRPr sz="21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334619" y="2482648"/>
            <a:ext cx="7424810" cy="562356"/>
          </a:xfrm>
        </p:spPr>
        <p:txBody>
          <a:bodyPr anchor="b" anchorCtr="0"/>
          <a:lstStyle>
            <a:lvl1pPr marL="0" indent="0">
              <a:lnSpc>
                <a:spcPct val="10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334617" y="3441176"/>
            <a:ext cx="5857896" cy="178200"/>
          </a:xfrm>
        </p:spPr>
        <p:txBody>
          <a:bodyPr anchor="t" anchorCtr="0"/>
          <a:lstStyle>
            <a:lvl1pPr>
              <a:lnSpc>
                <a:spcPct val="100000"/>
              </a:lnSpc>
              <a:buNone/>
              <a:defRPr sz="11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334617" y="3630048"/>
            <a:ext cx="5857896" cy="178200"/>
          </a:xfrm>
        </p:spPr>
        <p:txBody>
          <a:bodyPr anchor="t" anchorCtr="0"/>
          <a:lstStyle>
            <a:lvl1pPr>
              <a:lnSpc>
                <a:spcPct val="100000"/>
              </a:lnSpc>
              <a:buNone/>
              <a:defRPr sz="11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384194" y="4851899"/>
            <a:ext cx="2520000" cy="178200"/>
          </a:xfrm>
          <a:prstGeom prst="rect">
            <a:avLst/>
          </a:prstGeom>
          <a:noFill/>
          <a:ln w="9525" algn="ctr">
            <a:noFill/>
            <a:miter lim="800000"/>
            <a:headEnd/>
            <a:tailEnd/>
          </a:ln>
          <a:effectLst/>
        </p:spPr>
        <p:txBody>
          <a:bodyPr wrap="none" lIns="0" tIns="0" rIns="0" bIns="34290" anchor="t" anchorCtr="0">
            <a:noAutofit/>
          </a:bodyPr>
          <a:lstStyle/>
          <a:p>
            <a:pPr defTabSz="914378">
              <a:defRPr/>
            </a:pPr>
            <a:r>
              <a:rPr lang="en-GB" sz="600" dirty="0">
                <a:solidFill>
                  <a:srgbClr val="595959"/>
                </a:solidFill>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9" name="Rectangle 18"/>
          <p:cNvSpPr/>
          <p:nvPr userDrawn="1"/>
        </p:nvSpPr>
        <p:spPr bwMode="gray">
          <a:xfrm>
            <a:off x="1333508" y="571499"/>
            <a:ext cx="952488" cy="57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defTabSz="914378"/>
            <a:endParaRPr lang="en-GB" dirty="0">
              <a:solidFill>
                <a:srgbClr val="595959"/>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0" y="484476"/>
            <a:ext cx="1143000" cy="1143000"/>
          </a:xfrm>
          <a:prstGeom prst="rect">
            <a:avLst/>
          </a:prstGeom>
        </p:spPr>
      </p:pic>
      <p:sp>
        <p:nvSpPr>
          <p:cNvPr id="86"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
        <p:nvSpPr>
          <p:cNvPr id="87"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759465430"/>
      </p:ext>
    </p:extLst>
  </p:cSld>
  <p:clrMapOvr>
    <a:masterClrMapping/>
  </p:clrMapOvr>
  <p:transition/>
  <p:extLst mod="1">
    <p:ext uri="{DCECCB84-F9BA-43D5-87BE-67443E8EF086}">
      <p15:sldGuideLst xmlns:p15="http://schemas.microsoft.com/office/powerpoint/2012/main" xmlns="">
        <p15:guide id="1" pos="323"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2" y="3235339"/>
            <a:ext cx="9143999" cy="1908161"/>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defTabSz="914378"/>
            <a:endParaRPr lang="en-GB" dirty="0">
              <a:solidFill>
                <a:srgbClr val="FFFFFF"/>
              </a:solidFill>
            </a:endParaRPr>
          </a:p>
        </p:txBody>
      </p:sp>
      <p:sp>
        <p:nvSpPr>
          <p:cNvPr id="20" name="Rectangle 2"/>
          <p:cNvSpPr>
            <a:spLocks noGrp="1" noChangeArrowheads="1"/>
          </p:cNvSpPr>
          <p:nvPr>
            <p:ph type="ctrTitle"/>
          </p:nvPr>
        </p:nvSpPr>
        <p:spPr>
          <a:xfrm>
            <a:off x="1334619" y="720091"/>
            <a:ext cx="7424810" cy="1188031"/>
          </a:xfrm>
          <a:noFill/>
        </p:spPr>
        <p:txBody>
          <a:bodyPr lIns="0" tIns="0" rIns="0"/>
          <a:lstStyle>
            <a:lvl1pPr>
              <a:lnSpc>
                <a:spcPct val="110000"/>
              </a:lnSpc>
              <a:defRPr sz="21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334619" y="2482648"/>
            <a:ext cx="3623492" cy="562356"/>
          </a:xfrm>
        </p:spPr>
        <p:txBody>
          <a:bodyPr anchor="b" anchorCtr="0"/>
          <a:lstStyle>
            <a:lvl1pPr marL="0" indent="0">
              <a:lnSpc>
                <a:spcPct val="10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334618" y="3441176"/>
            <a:ext cx="3653193" cy="178200"/>
          </a:xfrm>
        </p:spPr>
        <p:txBody>
          <a:bodyPr anchor="t" anchorCtr="0"/>
          <a:lstStyle>
            <a:lvl1pPr>
              <a:lnSpc>
                <a:spcPct val="100000"/>
              </a:lnSpc>
              <a:buNone/>
              <a:defRPr sz="11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334618" y="3630049"/>
            <a:ext cx="3653193" cy="367339"/>
          </a:xfrm>
        </p:spPr>
        <p:txBody>
          <a:bodyPr anchor="t" anchorCtr="0"/>
          <a:lstStyle>
            <a:lvl1pPr>
              <a:lnSpc>
                <a:spcPct val="100000"/>
              </a:lnSpc>
              <a:buNone/>
              <a:defRPr sz="11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384194" y="4851899"/>
            <a:ext cx="2520000" cy="178200"/>
          </a:xfrm>
          <a:prstGeom prst="rect">
            <a:avLst/>
          </a:prstGeom>
          <a:noFill/>
          <a:ln w="9525" algn="ctr">
            <a:noFill/>
            <a:miter lim="800000"/>
            <a:headEnd/>
            <a:tailEnd/>
          </a:ln>
          <a:effectLst/>
        </p:spPr>
        <p:txBody>
          <a:bodyPr wrap="none" lIns="0" tIns="0" rIns="0" bIns="34290" anchor="t" anchorCtr="0">
            <a:noAutofit/>
          </a:bodyPr>
          <a:lstStyle/>
          <a:p>
            <a:pPr defTabSz="914378">
              <a:defRPr/>
            </a:pPr>
            <a:r>
              <a:rPr lang="en-GB" sz="600" dirty="0">
                <a:solidFill>
                  <a:srgbClr val="595959"/>
                </a:solidFill>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36" name="Rectangle 35"/>
          <p:cNvSpPr/>
          <p:nvPr userDrawn="1"/>
        </p:nvSpPr>
        <p:spPr bwMode="gray">
          <a:xfrm>
            <a:off x="1333508" y="571499"/>
            <a:ext cx="952488" cy="57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defTabSz="914378"/>
            <a:endParaRPr lang="en-GB" dirty="0">
              <a:solidFill>
                <a:srgbClr val="595959"/>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0" y="484476"/>
            <a:ext cx="1143000" cy="1143000"/>
          </a:xfrm>
          <a:prstGeom prst="rect">
            <a:avLst/>
          </a:prstGeom>
        </p:spPr>
      </p:pic>
      <p:sp>
        <p:nvSpPr>
          <p:cNvPr id="3" name="Picture Placeholder 2"/>
          <p:cNvSpPr>
            <a:spLocks noGrp="1"/>
          </p:cNvSpPr>
          <p:nvPr userDrawn="1">
            <p:ph type="pic" sz="quarter" idx="12"/>
          </p:nvPr>
        </p:nvSpPr>
        <p:spPr>
          <a:xfrm>
            <a:off x="5136315" y="2096538"/>
            <a:ext cx="3623114" cy="2287113"/>
          </a:xfrm>
        </p:spPr>
        <p:txBody>
          <a:bodyPr/>
          <a:lstStyle>
            <a:lvl1pPr>
              <a:defRPr sz="1600"/>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
        <p:nvSpPr>
          <p:cNvPr id="113"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1036933647"/>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558087" y="2667003"/>
            <a:ext cx="5156909" cy="2102642"/>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defTabSz="914378"/>
              <a:endParaRPr lang="en-GB" dirty="0">
                <a:solidFill>
                  <a:srgbClr val="595959"/>
                </a:solidFill>
              </a:endParaRPr>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914378"/>
              <a:endParaRPr lang="en-GB" dirty="0">
                <a:solidFill>
                  <a:srgbClr val="595959"/>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1786" y="1"/>
            <a:ext cx="9146042" cy="3650169"/>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570284" y="4847035"/>
            <a:ext cx="2520000" cy="178200"/>
          </a:xfrm>
          <a:prstGeom prst="rect">
            <a:avLst/>
          </a:prstGeom>
          <a:noFill/>
          <a:ln w="9525" algn="ctr">
            <a:noFill/>
            <a:miter lim="800000"/>
            <a:headEnd/>
            <a:tailEnd/>
          </a:ln>
          <a:effectLst/>
        </p:spPr>
        <p:txBody>
          <a:bodyPr wrap="none" lIns="0" tIns="0" rIns="0" bIns="34290" anchor="t" anchorCtr="0">
            <a:noAutofit/>
          </a:bodyPr>
          <a:lstStyle/>
          <a:p>
            <a:pPr defTabSz="914378">
              <a:defRPr/>
            </a:pPr>
            <a:r>
              <a:rPr lang="en-GB" sz="600" dirty="0">
                <a:solidFill>
                  <a:srgbClr val="595959"/>
                </a:solidFill>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02" name="Rectangle 2"/>
          <p:cNvSpPr>
            <a:spLocks noGrp="1" noChangeArrowheads="1"/>
          </p:cNvSpPr>
          <p:nvPr>
            <p:ph type="ctrTitle"/>
          </p:nvPr>
        </p:nvSpPr>
        <p:spPr>
          <a:xfrm>
            <a:off x="1631626" y="3044954"/>
            <a:ext cx="3884804" cy="785918"/>
          </a:xfrm>
          <a:noFill/>
        </p:spPr>
        <p:txBody>
          <a:bodyPr lIns="0" tIns="0" rIns="0"/>
          <a:lstStyle>
            <a:lvl1pPr>
              <a:lnSpc>
                <a:spcPct val="100000"/>
              </a:lnSpc>
              <a:defRPr sz="1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1631626" y="3840482"/>
            <a:ext cx="3884804" cy="279329"/>
          </a:xfrm>
        </p:spPr>
        <p:txBody>
          <a:bodyPr anchor="b" anchorCtr="0"/>
          <a:lstStyle>
            <a:lvl1pPr marL="0" indent="0">
              <a:lnSpc>
                <a:spcPct val="90000"/>
              </a:lnSpc>
              <a:spcBef>
                <a:spcPct val="0"/>
              </a:spcBef>
              <a:spcAft>
                <a:spcPts val="0"/>
              </a:spcAft>
              <a:buFont typeface="Wingdings" pitchFamily="2" charset="2"/>
              <a:buNone/>
              <a:defRPr sz="11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1631626" y="4249849"/>
            <a:ext cx="3890798" cy="178200"/>
          </a:xfrm>
        </p:spPr>
        <p:txBody>
          <a:bodyPr anchor="t" anchorCtr="0"/>
          <a:lstStyle>
            <a:lvl1pPr>
              <a:lnSpc>
                <a:spcPct val="100000"/>
              </a:lnSpc>
              <a:buNone/>
              <a:defRPr sz="11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4442902"/>
            <a:ext cx="3890798" cy="178200"/>
          </a:xfrm>
        </p:spPr>
        <p:txBody>
          <a:bodyPr anchor="t" anchorCtr="0"/>
          <a:lstStyle>
            <a:lvl1pPr>
              <a:lnSpc>
                <a:spcPct val="100000"/>
              </a:lnSpc>
              <a:buNone/>
              <a:defRPr sz="11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
        <p:nvSpPr>
          <p:cNvPr id="88"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1165738788"/>
      </p:ext>
    </p:extLst>
  </p:cSld>
  <p:clrMapOvr>
    <a:masterClrMapping/>
  </p:clrMapOvr>
  <p:transition/>
  <p:extLst mod="1">
    <p:ext uri="{DCECCB84-F9BA-43D5-87BE-67443E8EF086}">
      <p15:sldGuideLst xmlns:p15="http://schemas.microsoft.com/office/powerpoint/2012/main" xmlns="">
        <p15:guide id="1" orient="horz" pos="3058" userDrawn="1">
          <p15:clr>
            <a:srgbClr val="FBAE40"/>
          </p15:clr>
        </p15:guide>
        <p15:guide id="2" orient="horz" pos="2235"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1786" y="1"/>
            <a:ext cx="9146042" cy="51434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grpSp>
        <p:nvGrpSpPr>
          <p:cNvPr id="2" name="Group 1"/>
          <p:cNvGrpSpPr/>
          <p:nvPr userDrawn="1"/>
        </p:nvGrpSpPr>
        <p:grpSpPr bwMode="gray">
          <a:xfrm>
            <a:off x="558087" y="2667003"/>
            <a:ext cx="5156909" cy="2102642"/>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defTabSz="914378"/>
              <a:endParaRPr lang="en-GB" dirty="0">
                <a:solidFill>
                  <a:srgbClr val="595959"/>
                </a:solidFill>
              </a:endParaRPr>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914378"/>
              <a:endParaRPr lang="en-GB" dirty="0">
                <a:solidFill>
                  <a:srgbClr val="595959"/>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570284" y="4847035"/>
            <a:ext cx="2520000" cy="178200"/>
          </a:xfrm>
          <a:prstGeom prst="rect">
            <a:avLst/>
          </a:prstGeom>
          <a:noFill/>
          <a:ln w="9525" algn="ctr">
            <a:noFill/>
            <a:miter lim="800000"/>
            <a:headEnd/>
            <a:tailEnd/>
          </a:ln>
          <a:effectLst/>
        </p:spPr>
        <p:txBody>
          <a:bodyPr wrap="none" lIns="0" tIns="0" rIns="0" bIns="34290" anchor="t" anchorCtr="0">
            <a:noAutofit/>
          </a:bodyPr>
          <a:lstStyle/>
          <a:p>
            <a:pPr defTabSz="914378">
              <a:defRPr/>
            </a:pPr>
            <a:r>
              <a:rPr lang="en-GB" sz="600" dirty="0">
                <a:solidFill>
                  <a:srgbClr val="595959"/>
                </a:solidFill>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02" name="Rectangle 2"/>
          <p:cNvSpPr>
            <a:spLocks noGrp="1" noChangeArrowheads="1"/>
          </p:cNvSpPr>
          <p:nvPr>
            <p:ph type="ctrTitle"/>
          </p:nvPr>
        </p:nvSpPr>
        <p:spPr>
          <a:xfrm>
            <a:off x="1631626" y="3044954"/>
            <a:ext cx="3884804" cy="785918"/>
          </a:xfrm>
          <a:noFill/>
        </p:spPr>
        <p:txBody>
          <a:bodyPr lIns="0" tIns="0" rIns="0"/>
          <a:lstStyle>
            <a:lvl1pPr>
              <a:lnSpc>
                <a:spcPct val="100000"/>
              </a:lnSpc>
              <a:defRPr sz="1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1631626" y="3840482"/>
            <a:ext cx="3884804" cy="279329"/>
          </a:xfrm>
        </p:spPr>
        <p:txBody>
          <a:bodyPr anchor="b" anchorCtr="0"/>
          <a:lstStyle>
            <a:lvl1pPr marL="0" indent="0">
              <a:lnSpc>
                <a:spcPct val="90000"/>
              </a:lnSpc>
              <a:spcBef>
                <a:spcPct val="0"/>
              </a:spcBef>
              <a:spcAft>
                <a:spcPts val="0"/>
              </a:spcAft>
              <a:buFont typeface="Wingdings" pitchFamily="2" charset="2"/>
              <a:buNone/>
              <a:defRPr sz="11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1631626" y="4249849"/>
            <a:ext cx="3890798" cy="178200"/>
          </a:xfrm>
        </p:spPr>
        <p:txBody>
          <a:bodyPr anchor="t" anchorCtr="0"/>
          <a:lstStyle>
            <a:lvl1pPr>
              <a:lnSpc>
                <a:spcPct val="100000"/>
              </a:lnSpc>
              <a:buNone/>
              <a:defRPr sz="11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4442902"/>
            <a:ext cx="3890798" cy="178200"/>
          </a:xfrm>
        </p:spPr>
        <p:txBody>
          <a:bodyPr anchor="t" anchorCtr="0"/>
          <a:lstStyle>
            <a:lvl1pPr>
              <a:lnSpc>
                <a:spcPct val="100000"/>
              </a:lnSpc>
              <a:buNone/>
              <a:defRPr sz="11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
        <p:nvSpPr>
          <p:cNvPr id="88"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647374361"/>
      </p:ext>
    </p:extLst>
  </p:cSld>
  <p:clrMapOvr>
    <a:masterClrMapping/>
  </p:clrMapOvr>
  <p:transition/>
  <p:extLst mod="1">
    <p:ext uri="{DCECCB84-F9BA-43D5-87BE-67443E8EF086}">
      <p15:sldGuideLst xmlns:p15="http://schemas.microsoft.com/office/powerpoint/2012/main" xmlns="">
        <p15:guide id="1" orient="horz" pos="3058">
          <p15:clr>
            <a:srgbClr val="FBAE40"/>
          </p15:clr>
        </p15:guide>
        <p15:guide id="2" orient="horz" pos="223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1" y="534602"/>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381001" y="1146573"/>
            <a:ext cx="8378429" cy="3623071"/>
          </a:xfrm>
        </p:spPr>
        <p:txBody>
          <a:bodyPr/>
          <a:lstStyle>
            <a:lvl1pPr marL="0" indent="0" defTabSz="268281">
              <a:lnSpc>
                <a:spcPct val="140000"/>
              </a:lnSpc>
              <a:spcBef>
                <a:spcPts val="0"/>
              </a:spcBef>
              <a:defRPr sz="1500"/>
            </a:lvl1pPr>
            <a:lvl2pPr marL="207900" indent="-207900" defTabSz="268281">
              <a:lnSpc>
                <a:spcPct val="140000"/>
              </a:lnSpc>
              <a:spcBef>
                <a:spcPts val="0"/>
              </a:spcBef>
              <a:defRPr sz="1500"/>
            </a:lvl2pPr>
            <a:lvl3pPr marL="391500" indent="-189000" defTabSz="268281">
              <a:lnSpc>
                <a:spcPct val="140000"/>
              </a:lnSpc>
              <a:spcBef>
                <a:spcPts val="0"/>
              </a:spcBef>
              <a:buClr>
                <a:schemeClr val="tx1"/>
              </a:buClr>
              <a:buSzPct val="75000"/>
              <a:buFont typeface="Wingdings" pitchFamily="2" charset="2"/>
              <a:buChar char=""/>
              <a:defRPr sz="1500"/>
            </a:lvl3pPr>
            <a:lvl4pPr defTabSz="268281">
              <a:lnSpc>
                <a:spcPct val="140000"/>
              </a:lnSpc>
              <a:spcBef>
                <a:spcPts val="0"/>
              </a:spcBef>
              <a:buClr>
                <a:schemeClr val="tx1"/>
              </a:buClr>
              <a:buSzPct val="75000"/>
              <a:buFont typeface="Wingdings" pitchFamily="2" charset="2"/>
              <a:buChar char=""/>
              <a:defRPr sz="1500"/>
            </a:lvl4pPr>
            <a:lvl5pPr defTabSz="268281">
              <a:lnSpc>
                <a:spcPct val="140000"/>
              </a:lnSpc>
              <a:spcBef>
                <a:spcPts val="0"/>
              </a:spcBef>
              <a:buClr>
                <a:schemeClr val="tx1"/>
              </a:buClr>
              <a:buSzPct val="75000"/>
              <a:buFont typeface="Wingdings" pitchFamily="2" charset="2"/>
              <a:buChar char=""/>
              <a:defRPr sz="1400"/>
            </a:lvl5pPr>
            <a:lvl6pPr defTabSz="268281">
              <a:lnSpc>
                <a:spcPct val="140000"/>
              </a:lnSpc>
              <a:buClr>
                <a:schemeClr val="tx1"/>
              </a:buClr>
              <a:buSzPct val="75000"/>
              <a:buFont typeface="Wingdings" pitchFamily="2" charset="2"/>
              <a:buChar char=""/>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
        <p:nvSpPr>
          <p:cNvPr id="13"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8"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2604924871"/>
      </p:ext>
    </p:extLst>
  </p:cSld>
  <p:clrMapOvr>
    <a:masterClrMapping/>
  </p:clrMapOvr>
  <p:transition/>
  <p:extLst mod="1">
    <p:ext uri="{DCECCB84-F9BA-43D5-87BE-67443E8EF086}">
      <p15:sldGuideLst xmlns:p15="http://schemas.microsoft.com/office/powerpoint/2012/main" xmlns="">
        <p15:guide id="1" orient="horz" pos="2160" userDrawn="1">
          <p15:clr>
            <a:srgbClr val="FBAE40"/>
          </p15:clr>
        </p15:guide>
        <p15:guide id="2" orient="horz" pos="813"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1785" y="0"/>
            <a:ext cx="9145787" cy="51435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1600"/>
            </a:lvl1pPr>
          </a:lstStyle>
          <a:p>
            <a:r>
              <a:rPr lang="en-US"/>
              <a:t>Click icon to add picture</a:t>
            </a:r>
            <a:endParaRPr lang="en-GB" dirty="0"/>
          </a:p>
        </p:txBody>
      </p:sp>
      <p:sp>
        <p:nvSpPr>
          <p:cNvPr id="34" name="Rectangle 2"/>
          <p:cNvSpPr>
            <a:spLocks noGrp="1" noChangeArrowheads="1"/>
          </p:cNvSpPr>
          <p:nvPr>
            <p:ph type="title"/>
          </p:nvPr>
        </p:nvSpPr>
        <p:spPr bwMode="auto">
          <a:xfrm>
            <a:off x="381001" y="534602"/>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381001" y="1146573"/>
            <a:ext cx="8378429" cy="3623071"/>
          </a:xfrm>
        </p:spPr>
        <p:txBody>
          <a:bodyPr/>
          <a:lstStyle>
            <a:lvl1pPr marL="0" indent="0" defTabSz="268281">
              <a:lnSpc>
                <a:spcPct val="140000"/>
              </a:lnSpc>
              <a:spcBef>
                <a:spcPts val="0"/>
              </a:spcBef>
              <a:defRPr sz="1500"/>
            </a:lvl1pPr>
            <a:lvl2pPr marL="207900" indent="-207900" defTabSz="268281">
              <a:lnSpc>
                <a:spcPct val="140000"/>
              </a:lnSpc>
              <a:spcBef>
                <a:spcPts val="0"/>
              </a:spcBef>
              <a:defRPr sz="1500"/>
            </a:lvl2pPr>
            <a:lvl3pPr marL="391500" indent="-189000" defTabSz="268281">
              <a:lnSpc>
                <a:spcPct val="140000"/>
              </a:lnSpc>
              <a:spcBef>
                <a:spcPts val="0"/>
              </a:spcBef>
              <a:buClr>
                <a:schemeClr val="tx1"/>
              </a:buClr>
              <a:buSzPct val="75000"/>
              <a:buFont typeface="Wingdings" pitchFamily="2" charset="2"/>
              <a:buChar char=""/>
              <a:defRPr sz="1500"/>
            </a:lvl3pPr>
            <a:lvl4pPr defTabSz="268281">
              <a:lnSpc>
                <a:spcPct val="140000"/>
              </a:lnSpc>
              <a:spcBef>
                <a:spcPts val="0"/>
              </a:spcBef>
              <a:buClr>
                <a:schemeClr val="tx1"/>
              </a:buClr>
              <a:buSzPct val="75000"/>
              <a:buFont typeface="Wingdings" pitchFamily="2" charset="2"/>
              <a:buChar char=""/>
              <a:defRPr sz="1500"/>
            </a:lvl4pPr>
            <a:lvl5pPr defTabSz="268281">
              <a:lnSpc>
                <a:spcPct val="140000"/>
              </a:lnSpc>
              <a:spcBef>
                <a:spcPts val="0"/>
              </a:spcBef>
              <a:buClr>
                <a:schemeClr val="tx1"/>
              </a:buClr>
              <a:buSzPct val="75000"/>
              <a:buFont typeface="Wingdings" pitchFamily="2" charset="2"/>
              <a:buChar char=""/>
              <a:defRPr sz="1400"/>
            </a:lvl5pPr>
            <a:lvl6pPr defTabSz="268281">
              <a:lnSpc>
                <a:spcPct val="140000"/>
              </a:lnSpc>
              <a:buClr>
                <a:schemeClr val="tx1"/>
              </a:buClr>
              <a:buSzPct val="75000"/>
              <a:buFont typeface="Wingdings" pitchFamily="2" charset="2"/>
              <a:buChar char=""/>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
        <p:nvSpPr>
          <p:cNvPr id="13"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8"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3523412413"/>
      </p:ext>
    </p:extLst>
  </p:cSld>
  <p:clrMapOvr>
    <a:masterClrMapping/>
  </p:clrMapOvr>
  <p:transition/>
  <p:extLst mod="1">
    <p:ext uri="{DCECCB84-F9BA-43D5-87BE-67443E8EF086}">
      <p15:sldGuideLst xmlns:p15="http://schemas.microsoft.com/office/powerpoint/2012/main" xmlns="">
        <p15:guide id="1" orient="horz" pos="2160">
          <p15:clr>
            <a:srgbClr val="FBAE40"/>
          </p15:clr>
        </p15:guide>
        <p15:guide id="2" orient="horz" pos="813">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1" y="534602"/>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381001" y="1146572"/>
            <a:ext cx="8378429" cy="3623072"/>
          </a:xfrm>
        </p:spPr>
        <p:txBody>
          <a:bodyPr/>
          <a:lstStyle>
            <a:lvl1pPr marL="0" indent="0" defTabSz="268281">
              <a:lnSpc>
                <a:spcPct val="140000"/>
              </a:lnSpc>
              <a:spcBef>
                <a:spcPts val="0"/>
              </a:spcBef>
              <a:defRPr sz="1500"/>
            </a:lvl1pPr>
            <a:lvl2pPr marL="207900" indent="-207900" defTabSz="268281">
              <a:lnSpc>
                <a:spcPct val="140000"/>
              </a:lnSpc>
              <a:spcBef>
                <a:spcPts val="0"/>
              </a:spcBef>
              <a:defRPr sz="1500"/>
            </a:lvl2pPr>
            <a:lvl3pPr marL="391500" indent="-189000" defTabSz="268281">
              <a:lnSpc>
                <a:spcPct val="140000"/>
              </a:lnSpc>
              <a:spcBef>
                <a:spcPts val="0"/>
              </a:spcBef>
              <a:buClr>
                <a:schemeClr val="tx1"/>
              </a:buClr>
              <a:buSzPct val="75000"/>
              <a:buFont typeface="Wingdings" pitchFamily="2" charset="2"/>
              <a:buChar char=""/>
              <a:defRPr sz="1500"/>
            </a:lvl3pPr>
            <a:lvl4pPr defTabSz="268281">
              <a:lnSpc>
                <a:spcPct val="140000"/>
              </a:lnSpc>
              <a:spcBef>
                <a:spcPts val="0"/>
              </a:spcBef>
              <a:buClr>
                <a:schemeClr val="tx1"/>
              </a:buClr>
              <a:buSzPct val="75000"/>
              <a:buFont typeface="Wingdings" pitchFamily="2" charset="2"/>
              <a:buChar char=""/>
              <a:defRPr sz="1500"/>
            </a:lvl4pPr>
            <a:lvl5pPr defTabSz="268281">
              <a:lnSpc>
                <a:spcPct val="140000"/>
              </a:lnSpc>
              <a:spcBef>
                <a:spcPts val="0"/>
              </a:spcBef>
              <a:buClr>
                <a:schemeClr val="tx1"/>
              </a:buClr>
              <a:buSzPct val="75000"/>
              <a:buFont typeface="Wingdings" pitchFamily="2" charset="2"/>
              <a:buChar char=""/>
              <a:defRPr sz="1400"/>
            </a:lvl5pPr>
            <a:lvl6pPr defTabSz="268281">
              <a:lnSpc>
                <a:spcPct val="140000"/>
              </a:lnSpc>
              <a:buClr>
                <a:schemeClr val="tx1"/>
              </a:buClr>
              <a:buSzPct val="75000"/>
              <a:buFont typeface="Wingdings" pitchFamily="2" charset="2"/>
              <a:buChar cha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
        <p:nvSpPr>
          <p:cNvPr id="17"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8"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1611141028"/>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1" y="534600"/>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18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381001" y="1146572"/>
            <a:ext cx="8378429" cy="3623072"/>
          </a:xfrm>
        </p:spPr>
        <p:txBody>
          <a:bodyPr/>
          <a:lstStyle>
            <a:lvl1pPr marL="0" indent="0" defTabSz="268281">
              <a:lnSpc>
                <a:spcPct val="140000"/>
              </a:lnSpc>
              <a:spcBef>
                <a:spcPts val="0"/>
              </a:spcBef>
              <a:defRPr sz="1200"/>
            </a:lvl1pPr>
            <a:lvl2pPr marL="161925" indent="-161925" defTabSz="268281">
              <a:lnSpc>
                <a:spcPct val="140000"/>
              </a:lnSpc>
              <a:spcBef>
                <a:spcPts val="0"/>
              </a:spcBef>
              <a:defRPr sz="1200"/>
            </a:lvl2pPr>
            <a:lvl3pPr marL="308372" indent="-146447" defTabSz="268281">
              <a:lnSpc>
                <a:spcPct val="140000"/>
              </a:lnSpc>
              <a:spcBef>
                <a:spcPts val="0"/>
              </a:spcBef>
              <a:buClr>
                <a:schemeClr val="tx1"/>
              </a:buClr>
              <a:buSzPct val="75000"/>
              <a:buFont typeface="Wingdings" pitchFamily="2" charset="2"/>
              <a:buChar char=""/>
              <a:defRPr sz="1200"/>
            </a:lvl3pPr>
            <a:lvl4pPr marL="447675" indent="-139304" defTabSz="268281">
              <a:lnSpc>
                <a:spcPct val="140000"/>
              </a:lnSpc>
              <a:spcBef>
                <a:spcPts val="0"/>
              </a:spcBef>
              <a:buClr>
                <a:schemeClr val="tx1"/>
              </a:buClr>
              <a:buSzPct val="75000"/>
              <a:buFont typeface="Wingdings" pitchFamily="2" charset="2"/>
              <a:buChar char=""/>
              <a:defRPr sz="1200"/>
            </a:lvl4pPr>
            <a:lvl5pPr marL="575072" indent="-116681" defTabSz="268281">
              <a:lnSpc>
                <a:spcPct val="140000"/>
              </a:lnSpc>
              <a:spcBef>
                <a:spcPts val="0"/>
              </a:spcBef>
              <a:buClr>
                <a:schemeClr val="tx1"/>
              </a:buClr>
              <a:buSzPct val="75000"/>
              <a:buFont typeface="Wingdings" pitchFamily="2" charset="2"/>
              <a:buChar char=""/>
              <a:tabLst/>
              <a:defRPr sz="1100"/>
            </a:lvl5pPr>
            <a:lvl6pPr marL="685800" indent="-108347" defTabSz="268281">
              <a:lnSpc>
                <a:spcPct val="140000"/>
              </a:lnSpc>
              <a:buClr>
                <a:schemeClr val="tx1"/>
              </a:buClr>
              <a:buSzPct val="75000"/>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
        <p:nvSpPr>
          <p:cNvPr id="16"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7"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61820269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1" y="534601"/>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smtClean="0"/>
              <a:t>Click to edit Master title style</a:t>
            </a:r>
            <a:endParaRPr lang="en-GB" noProof="0" dirty="0"/>
          </a:p>
        </p:txBody>
      </p:sp>
      <p:sp>
        <p:nvSpPr>
          <p:cNvPr id="10" name="Content Placeholder 9"/>
          <p:cNvSpPr>
            <a:spLocks noGrp="1"/>
          </p:cNvSpPr>
          <p:nvPr>
            <p:ph sz="quarter" idx="11"/>
          </p:nvPr>
        </p:nvSpPr>
        <p:spPr>
          <a:xfrm>
            <a:off x="381001" y="1146573"/>
            <a:ext cx="8378429" cy="362307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
        <p:nvSpPr>
          <p:cNvPr id="13"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Tree>
  </p:cSld>
  <p:clrMapOvr>
    <a:masterClrMapping/>
  </p:clrMapOvr>
  <p:transition/>
  <p:extLst mod="1">
    <p:ext uri="{DCECCB84-F9BA-43D5-87BE-67443E8EF086}">
      <p15:sldGuideLst xmlns=""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1" y="534602"/>
            <a:ext cx="8378429" cy="56372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18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4661299" y="1146573"/>
            <a:ext cx="4098131" cy="3623071"/>
          </a:xfrm>
        </p:spPr>
        <p:txBody>
          <a:bodyPr/>
          <a:lstStyle>
            <a:lvl1pPr marL="0" indent="0">
              <a:spcAft>
                <a:spcPts val="0"/>
              </a:spcAft>
              <a:buClr>
                <a:schemeClr val="accent2"/>
              </a:buClr>
              <a:buSzPct val="85000"/>
              <a:buFont typeface="Wingdings" pitchFamily="2" charset="2"/>
              <a:buNone/>
              <a:defRPr sz="1500"/>
            </a:lvl1pPr>
            <a:lvl2pPr marL="207900" indent="-207900">
              <a:spcAft>
                <a:spcPts val="0"/>
              </a:spcAft>
              <a:buClr>
                <a:schemeClr val="accent2"/>
              </a:buClr>
              <a:buSzPct val="85000"/>
              <a:buFont typeface="Wingdings" pitchFamily="2" charset="2"/>
              <a:buChar char="n"/>
              <a:defRPr sz="1500"/>
            </a:lvl2pPr>
            <a:lvl3pPr marL="391500" indent="-189000">
              <a:spcBef>
                <a:spcPts val="0"/>
              </a:spcBef>
              <a:spcAft>
                <a:spcPts val="0"/>
              </a:spcAft>
              <a:buClr>
                <a:schemeClr val="tx1"/>
              </a:buClr>
              <a:buFont typeface="Wingdings" pitchFamily="2" charset="2"/>
              <a:buChar char=""/>
              <a:defRPr sz="1500"/>
            </a:lvl3pPr>
            <a:lvl4pPr marL="567000" indent="-180900">
              <a:spcBef>
                <a:spcPts val="0"/>
              </a:spcBef>
              <a:spcAft>
                <a:spcPts val="0"/>
              </a:spcAft>
              <a:buClr>
                <a:schemeClr val="tx1"/>
              </a:buClr>
              <a:buFont typeface="Wingdings" pitchFamily="2" charset="2"/>
              <a:buChar char=""/>
              <a:defRPr sz="1500"/>
            </a:lvl4pPr>
            <a:lvl5pPr marL="723600" indent="-159300">
              <a:spcBef>
                <a:spcPts val="0"/>
              </a:spcBef>
              <a:spcAft>
                <a:spcPts val="0"/>
              </a:spcAft>
              <a:buClr>
                <a:schemeClr val="tx1"/>
              </a:buClr>
              <a:buFont typeface="Wingdings" pitchFamily="2" charset="2"/>
              <a:buChar char=""/>
              <a:defRPr sz="1400"/>
            </a:lvl5pPr>
            <a:lvl6pPr marL="858600" indent="-135000">
              <a:spcBef>
                <a:spcPts val="0"/>
              </a:spcBef>
              <a:spcAft>
                <a:spcPts val="0"/>
              </a:spcAft>
              <a:buClr>
                <a:schemeClr val="tx1"/>
              </a:buClr>
              <a:buFont typeface="Wingdings" pitchFamily="2" charset="2"/>
              <a:buChar char="n"/>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381000" y="1146573"/>
            <a:ext cx="4101704" cy="3623072"/>
          </a:xfrm>
        </p:spPr>
        <p:txBody>
          <a:bodyPr/>
          <a:lstStyle>
            <a:lvl1pPr marL="0" indent="0">
              <a:spcAft>
                <a:spcPts val="0"/>
              </a:spcAft>
              <a:buClr>
                <a:schemeClr val="accent2"/>
              </a:buClr>
              <a:buSzPct val="85000"/>
              <a:buFont typeface="Wingdings" pitchFamily="2" charset="2"/>
              <a:buNone/>
              <a:defRPr sz="1500"/>
            </a:lvl1pPr>
            <a:lvl2pPr marL="207900" indent="-207900">
              <a:spcAft>
                <a:spcPts val="0"/>
              </a:spcAft>
              <a:buClr>
                <a:schemeClr val="accent2"/>
              </a:buClr>
              <a:buSzPct val="85000"/>
              <a:buFont typeface="Wingdings" pitchFamily="2" charset="2"/>
              <a:buChar char="n"/>
              <a:defRPr sz="1500"/>
            </a:lvl2pPr>
            <a:lvl3pPr marL="391500" indent="-189000">
              <a:spcAft>
                <a:spcPts val="0"/>
              </a:spcAft>
              <a:buClr>
                <a:schemeClr val="tx1"/>
              </a:buClr>
              <a:buFont typeface="Wingdings" pitchFamily="2" charset="2"/>
              <a:buChar char=""/>
              <a:defRPr sz="1500"/>
            </a:lvl3pPr>
            <a:lvl4pPr marL="567000" indent="-180971">
              <a:spcBef>
                <a:spcPts val="0"/>
              </a:spcBef>
              <a:spcAft>
                <a:spcPts val="0"/>
              </a:spcAft>
              <a:buClr>
                <a:schemeClr val="tx1"/>
              </a:buClr>
              <a:buFont typeface="Wingdings" pitchFamily="2" charset="2"/>
              <a:buChar char=""/>
              <a:defRPr sz="1500"/>
            </a:lvl4pPr>
            <a:lvl5pPr marL="723600" indent="-159300">
              <a:spcBef>
                <a:spcPts val="0"/>
              </a:spcBef>
              <a:spcAft>
                <a:spcPts val="0"/>
              </a:spcAft>
              <a:buClr>
                <a:schemeClr val="tx1"/>
              </a:buClr>
              <a:buFont typeface="Wingdings" pitchFamily="2" charset="2"/>
              <a:buChar char=""/>
              <a:defRPr sz="1400"/>
            </a:lvl5pPr>
            <a:lvl6pPr marL="858600" indent="-135000">
              <a:spcBef>
                <a:spcPts val="0"/>
              </a:spcBef>
              <a:spcAft>
                <a:spcPts val="0"/>
              </a:spcAft>
              <a:buClr>
                <a:schemeClr val="tx1"/>
              </a:buClr>
              <a:buFont typeface="Wingdings" pitchFamily="2" charset="2"/>
              <a:buChar char=""/>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
        <p:nvSpPr>
          <p:cNvPr id="18"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20"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955767721"/>
      </p:ext>
    </p:extLst>
  </p:cSld>
  <p:clrMapOvr>
    <a:masterClrMapping/>
  </p:clrMapOvr>
  <p:transition/>
  <p:extLst mod="1">
    <p:ext uri="{DCECCB84-F9BA-43D5-87BE-67443E8EF086}">
      <p15:sldGuideLst xmlns:p15="http://schemas.microsoft.com/office/powerpoint/2012/main" xmlns="">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1" y="534602"/>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1800" b="1" kern="1200" cap="none" baseline="0" noProof="0" dirty="0" smtClean="0">
                <a:solidFill>
                  <a:schemeClr val="tx1"/>
                </a:solidFill>
                <a:latin typeface="+mj-lt"/>
                <a:ea typeface="+mj-ea"/>
                <a:cs typeface="+mj-cs"/>
              </a:defRPr>
            </a:lvl1pPr>
          </a:lstStyle>
          <a:p>
            <a:pPr lvl="0" algn="l" defTabSz="914378" rtl="0" eaLnBrk="1" latinLnBrk="0" hangingPunct="1">
              <a:lnSpc>
                <a:spcPct val="95000"/>
              </a:lnSpc>
              <a:spcBef>
                <a:spcPct val="0"/>
              </a:spcBef>
              <a:buNone/>
            </a:pPr>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
        <p:nvSpPr>
          <p:cNvPr id="18"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20"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sp>
        <p:nvSpPr>
          <p:cNvPr id="9" name="Content Placeholder 14"/>
          <p:cNvSpPr>
            <a:spLocks noGrp="1"/>
          </p:cNvSpPr>
          <p:nvPr>
            <p:ph sz="quarter" idx="13"/>
          </p:nvPr>
        </p:nvSpPr>
        <p:spPr>
          <a:xfrm>
            <a:off x="4661299" y="1146573"/>
            <a:ext cx="4098131" cy="3623071"/>
          </a:xfrm>
        </p:spPr>
        <p:txBody>
          <a:bodyPr/>
          <a:lstStyle>
            <a:lvl1pPr marL="0" indent="0">
              <a:spcAft>
                <a:spcPts val="0"/>
              </a:spcAft>
              <a:buClr>
                <a:schemeClr val="accent2"/>
              </a:buClr>
              <a:buSzPct val="85000"/>
              <a:buFont typeface="Wingdings" pitchFamily="2" charset="2"/>
              <a:buNone/>
              <a:defRPr sz="1500"/>
            </a:lvl1pPr>
            <a:lvl2pPr marL="207900" indent="-207900">
              <a:spcAft>
                <a:spcPts val="0"/>
              </a:spcAft>
              <a:buClr>
                <a:schemeClr val="accent2"/>
              </a:buClr>
              <a:buSzPct val="85000"/>
              <a:buFont typeface="Wingdings" pitchFamily="2" charset="2"/>
              <a:buChar char="n"/>
              <a:defRPr sz="1500"/>
            </a:lvl2pPr>
            <a:lvl3pPr marL="391500" indent="-189000">
              <a:spcBef>
                <a:spcPts val="0"/>
              </a:spcBef>
              <a:spcAft>
                <a:spcPts val="0"/>
              </a:spcAft>
              <a:buClr>
                <a:schemeClr val="tx1"/>
              </a:buClr>
              <a:buFont typeface="Wingdings" pitchFamily="2" charset="2"/>
              <a:buChar char=""/>
              <a:defRPr sz="1500"/>
            </a:lvl3pPr>
            <a:lvl4pPr marL="567000" indent="-180900">
              <a:spcBef>
                <a:spcPts val="0"/>
              </a:spcBef>
              <a:spcAft>
                <a:spcPts val="0"/>
              </a:spcAft>
              <a:buClr>
                <a:schemeClr val="tx1"/>
              </a:buClr>
              <a:buFont typeface="Wingdings" pitchFamily="2" charset="2"/>
              <a:buChar char=""/>
              <a:defRPr sz="1500"/>
            </a:lvl4pPr>
            <a:lvl5pPr marL="723600" indent="-159300">
              <a:spcBef>
                <a:spcPts val="0"/>
              </a:spcBef>
              <a:spcAft>
                <a:spcPts val="0"/>
              </a:spcAft>
              <a:buClr>
                <a:schemeClr val="tx1"/>
              </a:buClr>
              <a:buFont typeface="Wingdings" pitchFamily="2" charset="2"/>
              <a:buChar char=""/>
              <a:defRPr sz="1400"/>
            </a:lvl5pPr>
            <a:lvl6pPr marL="858600" indent="-135000">
              <a:spcBef>
                <a:spcPts val="0"/>
              </a:spcBef>
              <a:spcAft>
                <a:spcPts val="0"/>
              </a:spcAft>
              <a:buClr>
                <a:schemeClr val="tx1"/>
              </a:buClr>
              <a:buFont typeface="Wingdings" pitchFamily="2" charset="2"/>
              <a:buChar char="n"/>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381000" y="1146573"/>
            <a:ext cx="4101704" cy="3623072"/>
          </a:xfrm>
        </p:spPr>
        <p:txBody>
          <a:bodyPr/>
          <a:lstStyle>
            <a:lvl1pPr marL="0" indent="0">
              <a:spcAft>
                <a:spcPts val="0"/>
              </a:spcAft>
              <a:buClr>
                <a:schemeClr val="accent2"/>
              </a:buClr>
              <a:buSzPct val="85000"/>
              <a:buFont typeface="Wingdings" pitchFamily="2" charset="2"/>
              <a:buNone/>
              <a:defRPr sz="1500"/>
            </a:lvl1pPr>
            <a:lvl2pPr marL="207900" indent="-207900">
              <a:spcAft>
                <a:spcPts val="0"/>
              </a:spcAft>
              <a:buClr>
                <a:schemeClr val="accent2"/>
              </a:buClr>
              <a:buSzPct val="85000"/>
              <a:buFont typeface="Wingdings" pitchFamily="2" charset="2"/>
              <a:buChar char="n"/>
              <a:defRPr sz="1500"/>
            </a:lvl2pPr>
            <a:lvl3pPr marL="391500" indent="-189000">
              <a:spcAft>
                <a:spcPts val="0"/>
              </a:spcAft>
              <a:buClr>
                <a:schemeClr val="tx1"/>
              </a:buClr>
              <a:buFont typeface="Wingdings" pitchFamily="2" charset="2"/>
              <a:buChar char=""/>
              <a:defRPr sz="1500"/>
            </a:lvl3pPr>
            <a:lvl4pPr marL="567000" indent="-180971">
              <a:spcBef>
                <a:spcPts val="0"/>
              </a:spcBef>
              <a:spcAft>
                <a:spcPts val="0"/>
              </a:spcAft>
              <a:buClr>
                <a:schemeClr val="tx1"/>
              </a:buClr>
              <a:buFont typeface="Wingdings" pitchFamily="2" charset="2"/>
              <a:buChar char=""/>
              <a:defRPr sz="1500"/>
            </a:lvl4pPr>
            <a:lvl5pPr marL="723600" indent="-159300">
              <a:spcBef>
                <a:spcPts val="0"/>
              </a:spcBef>
              <a:spcAft>
                <a:spcPts val="0"/>
              </a:spcAft>
              <a:buClr>
                <a:schemeClr val="tx1"/>
              </a:buClr>
              <a:buFont typeface="Wingdings" pitchFamily="2" charset="2"/>
              <a:buChar char=""/>
              <a:defRPr sz="1400"/>
            </a:lvl5pPr>
            <a:lvl6pPr marL="858600" indent="-135000">
              <a:spcBef>
                <a:spcPts val="0"/>
              </a:spcBef>
              <a:spcAft>
                <a:spcPts val="0"/>
              </a:spcAft>
              <a:buClr>
                <a:schemeClr val="tx1"/>
              </a:buClr>
              <a:buFont typeface="Wingdings" pitchFamily="2" charset="2"/>
              <a:buChar char=""/>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072979915"/>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1" y="534602"/>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1800" b="1" kern="1200" cap="none" baseline="0" noProof="0" dirty="0" smtClean="0">
                <a:solidFill>
                  <a:schemeClr val="tx1"/>
                </a:solidFill>
                <a:latin typeface="+mj-lt"/>
                <a:ea typeface="+mj-ea"/>
                <a:cs typeface="+mj-cs"/>
              </a:defRPr>
            </a:lvl1pPr>
          </a:lstStyle>
          <a:p>
            <a:pPr lvl="0" algn="l" defTabSz="914378" rtl="0" eaLnBrk="1" latinLnBrk="0" hangingPunct="1">
              <a:lnSpc>
                <a:spcPct val="95000"/>
              </a:lnSpc>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661299" y="1146573"/>
            <a:ext cx="4098131" cy="3623072"/>
          </a:xfrm>
        </p:spPr>
        <p:txBody>
          <a:bodyPr/>
          <a:lstStyle>
            <a:lvl1pPr marL="0" indent="0">
              <a:lnSpc>
                <a:spcPct val="140000"/>
              </a:lnSpc>
              <a:spcAft>
                <a:spcPts val="0"/>
              </a:spcAft>
              <a:buClr>
                <a:schemeClr val="accent2"/>
              </a:buClr>
              <a:buSzPct val="85000"/>
              <a:buFont typeface="Wingdings" pitchFamily="2" charset="2"/>
              <a:buNone/>
              <a:defRPr sz="1200"/>
            </a:lvl1pPr>
            <a:lvl2pPr marL="162000" indent="-162000">
              <a:lnSpc>
                <a:spcPct val="140000"/>
              </a:lnSpc>
              <a:spcBef>
                <a:spcPts val="0"/>
              </a:spcBef>
              <a:spcAft>
                <a:spcPts val="0"/>
              </a:spcAft>
              <a:buClr>
                <a:schemeClr val="accent2"/>
              </a:buClr>
              <a:buSzPct val="85000"/>
              <a:buFont typeface="Wingdings" pitchFamily="2" charset="2"/>
              <a:buChar char="n"/>
              <a:defRPr sz="1200"/>
            </a:lvl2pPr>
            <a:lvl3pPr marL="307800" indent="-145800">
              <a:lnSpc>
                <a:spcPct val="140000"/>
              </a:lnSpc>
              <a:spcBef>
                <a:spcPts val="0"/>
              </a:spcBef>
              <a:spcAft>
                <a:spcPts val="0"/>
              </a:spcAft>
              <a:buClr>
                <a:schemeClr val="tx1"/>
              </a:buClr>
              <a:buFont typeface="Wingdings" pitchFamily="2" charset="2"/>
              <a:buChar char="n"/>
              <a:defRPr sz="1200"/>
            </a:lvl3pPr>
            <a:lvl4pPr marL="448200" indent="-140400">
              <a:lnSpc>
                <a:spcPct val="140000"/>
              </a:lnSpc>
              <a:spcBef>
                <a:spcPts val="0"/>
              </a:spcBef>
              <a:spcAft>
                <a:spcPts val="0"/>
              </a:spcAft>
              <a:buClr>
                <a:schemeClr val="tx1"/>
              </a:buClr>
              <a:buFont typeface="Wingdings" pitchFamily="2" charset="2"/>
              <a:buChar char="n"/>
              <a:defRPr sz="1200"/>
            </a:lvl4pPr>
            <a:lvl5pPr marL="575100" indent="-116100">
              <a:lnSpc>
                <a:spcPct val="140000"/>
              </a:lnSpc>
              <a:spcBef>
                <a:spcPts val="0"/>
              </a:spcBef>
              <a:spcAft>
                <a:spcPts val="0"/>
              </a:spcAft>
              <a:buClr>
                <a:schemeClr val="tx1"/>
              </a:buClr>
              <a:buFont typeface="Wingdings" pitchFamily="2" charset="2"/>
              <a:buChar char="n"/>
              <a:defRPr sz="1100"/>
            </a:lvl5pPr>
            <a:lvl6pPr marL="685800" indent="-108000">
              <a:lnSpc>
                <a:spcPct val="140000"/>
              </a:lnSpc>
              <a:spcBef>
                <a:spcPts val="0"/>
              </a:spcBef>
              <a:spcAft>
                <a:spcPts val="0"/>
              </a:spcAft>
              <a:buClr>
                <a:schemeClr val="tx1"/>
              </a:buClr>
              <a:buFont typeface="Wingdings" pitchFamily="2" charset="2"/>
              <a:buChar char="n"/>
              <a:tabLst/>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381000" y="1146573"/>
            <a:ext cx="4101704" cy="3623072"/>
          </a:xfrm>
        </p:spPr>
        <p:txBody>
          <a:bodyPr/>
          <a:lstStyle>
            <a:lvl1pPr marL="0" indent="0">
              <a:lnSpc>
                <a:spcPct val="140000"/>
              </a:lnSpc>
              <a:spcAft>
                <a:spcPts val="0"/>
              </a:spcAft>
              <a:buClr>
                <a:schemeClr val="accent2"/>
              </a:buClr>
              <a:buSzPct val="85000"/>
              <a:buFont typeface="Wingdings" pitchFamily="2" charset="2"/>
              <a:buNone/>
              <a:defRPr sz="1200"/>
            </a:lvl1pPr>
            <a:lvl2pPr marL="162000" indent="-162000">
              <a:lnSpc>
                <a:spcPct val="140000"/>
              </a:lnSpc>
              <a:spcAft>
                <a:spcPts val="0"/>
              </a:spcAft>
              <a:buClr>
                <a:schemeClr val="accent2"/>
              </a:buClr>
              <a:buSzPct val="85000"/>
              <a:buFont typeface="Wingdings" pitchFamily="2" charset="2"/>
              <a:buChar char="n"/>
              <a:defRPr sz="1200"/>
            </a:lvl2pPr>
            <a:lvl3pPr marL="307800" indent="-145800">
              <a:lnSpc>
                <a:spcPct val="140000"/>
              </a:lnSpc>
              <a:spcAft>
                <a:spcPts val="0"/>
              </a:spcAft>
              <a:buClr>
                <a:schemeClr val="tx1"/>
              </a:buClr>
              <a:buFont typeface="Wingdings" pitchFamily="2" charset="2"/>
              <a:buChar char=""/>
              <a:defRPr sz="1200"/>
            </a:lvl3pPr>
            <a:lvl4pPr marL="448200" indent="-140400">
              <a:lnSpc>
                <a:spcPct val="140000"/>
              </a:lnSpc>
              <a:spcAft>
                <a:spcPts val="0"/>
              </a:spcAft>
              <a:buClr>
                <a:schemeClr val="tx1"/>
              </a:buClr>
              <a:buFont typeface="Wingdings" pitchFamily="2" charset="2"/>
              <a:buChar char="n"/>
              <a:defRPr sz="1200"/>
            </a:lvl4pPr>
            <a:lvl5pPr marL="575100" indent="-116100">
              <a:lnSpc>
                <a:spcPct val="140000"/>
              </a:lnSpc>
              <a:spcBef>
                <a:spcPts val="0"/>
              </a:spcBef>
              <a:spcAft>
                <a:spcPts val="0"/>
              </a:spcAft>
              <a:buClr>
                <a:schemeClr val="tx1"/>
              </a:buClr>
              <a:buFont typeface="Wingdings" pitchFamily="2" charset="2"/>
              <a:buChar char="n"/>
              <a:defRPr sz="1100"/>
            </a:lvl5pPr>
            <a:lvl6pPr marL="685800" indent="-108000">
              <a:lnSpc>
                <a:spcPct val="140000"/>
              </a:lnSpc>
              <a:spcBef>
                <a:spcPts val="0"/>
              </a:spcBef>
              <a:spcAft>
                <a:spcPts val="0"/>
              </a:spcAft>
              <a:buClr>
                <a:schemeClr val="tx1"/>
              </a:buClr>
              <a:buFont typeface="Wingdings" pitchFamily="2" charset="2"/>
              <a:buChar char="n"/>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
        <p:nvSpPr>
          <p:cNvPr id="18"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20"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1469963079"/>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381984" y="4650804"/>
            <a:ext cx="4157288" cy="118841"/>
          </a:xfrm>
        </p:spPr>
        <p:txBody>
          <a:bodyPr wrap="square">
            <a:noAutofit/>
          </a:bodyPr>
          <a:lstStyle>
            <a:lvl1pPr>
              <a:defRPr sz="7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381000" y="534602"/>
            <a:ext cx="8378428"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1800" b="1" kern="1200" cap="none" baseline="0" noProof="0" dirty="0" smtClean="0">
                <a:solidFill>
                  <a:schemeClr val="tx1"/>
                </a:solidFill>
                <a:latin typeface="+mj-lt"/>
                <a:ea typeface="+mj-ea"/>
                <a:cs typeface="+mj-cs"/>
              </a:defRPr>
            </a:lvl1pPr>
          </a:lstStyle>
          <a:p>
            <a:pPr lvl="0" algn="l" defTabSz="914378" rtl="0" eaLnBrk="1" latinLnBrk="0" hangingPunct="1">
              <a:lnSpc>
                <a:spcPct val="95000"/>
              </a:lnSpc>
              <a:spcBef>
                <a:spcPct val="0"/>
              </a:spcBef>
              <a:buNone/>
            </a:pPr>
            <a:r>
              <a:rPr lang="en-US" noProof="0"/>
              <a:t>Click to edit Master title style</a:t>
            </a:r>
            <a:endParaRPr lang="en-GB" noProof="0" dirty="0"/>
          </a:p>
        </p:txBody>
      </p:sp>
      <p:sp>
        <p:nvSpPr>
          <p:cNvPr id="39" name="Content Placeholder 51"/>
          <p:cNvSpPr>
            <a:spLocks noGrp="1"/>
          </p:cNvSpPr>
          <p:nvPr>
            <p:ph sz="quarter" idx="45" hasCustomPrompt="1"/>
          </p:nvPr>
        </p:nvSpPr>
        <p:spPr>
          <a:xfrm>
            <a:off x="381000" y="3149681"/>
            <a:ext cx="4101704" cy="201465"/>
          </a:xfrm>
        </p:spPr>
        <p:txBody>
          <a:bodyPr vert="horz" wrap="square" lIns="0" tIns="0" rIns="0" bIns="0" rtlCol="0">
            <a:spAutoFit/>
          </a:bodyPr>
          <a:lstStyle>
            <a:lvl1pPr>
              <a:defRPr lang="nl-NL" sz="110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381000" y="2898460"/>
            <a:ext cx="4101704" cy="219772"/>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381000" y="3106028"/>
            <a:ext cx="4101704" cy="70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381000" y="3342173"/>
            <a:ext cx="4101704" cy="1217731"/>
          </a:xfrm>
        </p:spPr>
        <p:txBody>
          <a:bodyPr>
            <a:normAutofit/>
          </a:bodyPr>
          <a:lstStyle>
            <a:lvl1pPr>
              <a:defRPr sz="11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381000" y="4474980"/>
            <a:ext cx="4101704" cy="141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381000" y="1397795"/>
            <a:ext cx="4101704" cy="201465"/>
          </a:xfrm>
        </p:spPr>
        <p:txBody>
          <a:bodyPr vert="horz" wrap="square" lIns="0" tIns="0" rIns="0" bIns="0" rtlCol="0">
            <a:spAutoFit/>
          </a:bodyPr>
          <a:lstStyle>
            <a:lvl1pPr>
              <a:defRPr lang="nl-NL" sz="110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381000" y="1146574"/>
            <a:ext cx="4101704" cy="219772"/>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381000" y="1354142"/>
            <a:ext cx="4101704" cy="70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381000" y="1590288"/>
            <a:ext cx="4101704" cy="1217731"/>
          </a:xfrm>
        </p:spPr>
        <p:txBody>
          <a:bodyPr>
            <a:normAutofit/>
          </a:bodyPr>
          <a:lstStyle>
            <a:lvl1pPr>
              <a:defRPr sz="11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381000" y="2799268"/>
            <a:ext cx="4101704" cy="141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661299" y="3149681"/>
            <a:ext cx="4098131" cy="201465"/>
          </a:xfrm>
        </p:spPr>
        <p:txBody>
          <a:bodyPr vert="horz" wrap="square" lIns="0" tIns="0" rIns="0" bIns="0" rtlCol="0">
            <a:spAutoFit/>
          </a:bodyPr>
          <a:lstStyle>
            <a:lvl1pPr>
              <a:defRPr lang="nl-NL" sz="110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661299" y="2898460"/>
            <a:ext cx="4098131" cy="219772"/>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4661299" y="3106040"/>
            <a:ext cx="4098131" cy="68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661299" y="3342173"/>
            <a:ext cx="4098131" cy="1217731"/>
          </a:xfrm>
        </p:spPr>
        <p:txBody>
          <a:bodyPr>
            <a:normAutofit/>
          </a:bodyPr>
          <a:lstStyle>
            <a:lvl1pPr>
              <a:defRPr sz="11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4661299" y="4474995"/>
            <a:ext cx="4098131" cy="13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661299" y="1397795"/>
            <a:ext cx="4098131" cy="201465"/>
          </a:xfrm>
        </p:spPr>
        <p:txBody>
          <a:bodyPr vert="horz" wrap="square" lIns="0" tIns="0" rIns="0" bIns="0" rtlCol="0">
            <a:spAutoFit/>
          </a:bodyPr>
          <a:lstStyle>
            <a:lvl1pPr>
              <a:defRPr lang="nl-NL" sz="110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661299" y="1146574"/>
            <a:ext cx="4098131" cy="219772"/>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4661299" y="1354154"/>
            <a:ext cx="4098131" cy="68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661299" y="1590288"/>
            <a:ext cx="4098131" cy="1217731"/>
          </a:xfrm>
        </p:spPr>
        <p:txBody>
          <a:bodyPr>
            <a:normAutofit/>
          </a:bodyPr>
          <a:lstStyle>
            <a:lvl1pPr>
              <a:defRPr sz="11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4566832" y="2797907"/>
            <a:ext cx="3948896" cy="1836"/>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
        <p:nvSpPr>
          <p:cNvPr id="36"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38"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2996846396"/>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3235340"/>
            <a:ext cx="9144000" cy="1908161"/>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defTabSz="914378"/>
            <a:endParaRPr lang="en-GB" dirty="0">
              <a:solidFill>
                <a:srgbClr val="FFFFFF"/>
              </a:solidFill>
            </a:endParaRPr>
          </a:p>
        </p:txBody>
      </p:sp>
      <p:sp>
        <p:nvSpPr>
          <p:cNvPr id="27" name="Rectangle 26"/>
          <p:cNvSpPr/>
          <p:nvPr userDrawn="1"/>
        </p:nvSpPr>
        <p:spPr bwMode="gray">
          <a:xfrm>
            <a:off x="571495" y="1143000"/>
            <a:ext cx="952488" cy="56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defTabSz="914378"/>
            <a:endParaRPr lang="en-GB" dirty="0">
              <a:solidFill>
                <a:srgbClr val="595959"/>
              </a:solidFill>
            </a:endParaRPr>
          </a:p>
        </p:txBody>
      </p:sp>
      <p:sp>
        <p:nvSpPr>
          <p:cNvPr id="18" name="Title 1"/>
          <p:cNvSpPr>
            <a:spLocks noGrp="1"/>
          </p:cNvSpPr>
          <p:nvPr>
            <p:ph type="title"/>
          </p:nvPr>
        </p:nvSpPr>
        <p:spPr>
          <a:xfrm>
            <a:off x="572401" y="1977737"/>
            <a:ext cx="4798088" cy="1021556"/>
          </a:xfrm>
          <a:prstGeom prst="rect">
            <a:avLst/>
          </a:prstGeom>
        </p:spPr>
        <p:txBody>
          <a:bodyPr lIns="0" tIns="0" rIns="0" bIns="0"/>
          <a:lstStyle>
            <a:lvl1pPr algn="l">
              <a:defRPr sz="11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572401" y="1272710"/>
            <a:ext cx="4798088" cy="615923"/>
          </a:xfrm>
          <a:prstGeom prst="rect">
            <a:avLst/>
          </a:prstGeom>
        </p:spPr>
        <p:txBody>
          <a:bodyPr lIns="0" tIns="0" rIns="0" bIns="0" anchor="t" anchorCtr="0"/>
          <a:lstStyle>
            <a:lvl1pPr marL="0" indent="0">
              <a:lnSpc>
                <a:spcPct val="100000"/>
              </a:lnSpc>
              <a:spcAft>
                <a:spcPts val="0"/>
              </a:spcAft>
              <a:buNone/>
              <a:defRPr sz="2100" b="0" cap="none" baseline="0">
                <a:solidFill>
                  <a:schemeClr val="tx1"/>
                </a:solidFill>
                <a:latin typeface="+mj-lt"/>
              </a:defRPr>
            </a:lvl1pPr>
            <a:lvl2pPr marL="457189" indent="0">
              <a:buNone/>
              <a:defRPr sz="1800"/>
            </a:lvl2pPr>
            <a:lvl3pPr marL="914378" indent="0">
              <a:buNone/>
              <a:defRPr sz="1600"/>
            </a:lvl3pPr>
            <a:lvl4pPr marL="1371566" indent="0">
              <a:buNone/>
              <a:defRPr sz="1400"/>
            </a:lvl4pPr>
            <a:lvl5pPr marL="1828754"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en-US"/>
              <a:t>Edit Master text styles</a:t>
            </a:r>
          </a:p>
        </p:txBody>
      </p:sp>
      <p:sp>
        <p:nvSpPr>
          <p:cNvPr id="34" name="Text Placeholder 13"/>
          <p:cNvSpPr>
            <a:spLocks noGrp="1"/>
          </p:cNvSpPr>
          <p:nvPr>
            <p:ph type="body" sz="quarter" idx="13" hasCustomPrompt="1"/>
          </p:nvPr>
        </p:nvSpPr>
        <p:spPr bwMode="gray">
          <a:xfrm>
            <a:off x="5552125" y="1443084"/>
            <a:ext cx="3206132" cy="2197892"/>
          </a:xfrm>
          <a:prstGeom prst="rect">
            <a:avLst/>
          </a:prstGeom>
        </p:spPr>
        <p:txBody>
          <a:bodyPr lIns="0" tIns="0" rIns="0" bIns="0"/>
          <a:lstStyle>
            <a:lvl1pPr marL="0" algn="r" defTabSz="914378" rtl="0" eaLnBrk="1" latinLnBrk="0" hangingPunct="1">
              <a:lnSpc>
                <a:spcPct val="100000"/>
              </a:lnSpc>
              <a:buClr>
                <a:srgbClr val="DD1D21"/>
              </a:buClr>
              <a:buSzPct val="85000"/>
              <a:buNone/>
              <a:tabLst>
                <a:tab pos="810816" algn="l"/>
              </a:tabLst>
              <a:defRPr lang="en-GB" sz="15000" kern="10000" spc="-75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
        <p:nvSpPr>
          <p:cNvPr id="15" name="Text Box 11" descr="&lt;COMPANY_NAME&gt;"/>
          <p:cNvSpPr txBox="1">
            <a:spLocks noChangeArrowheads="1"/>
          </p:cNvSpPr>
          <p:nvPr userDrawn="1"/>
        </p:nvSpPr>
        <p:spPr bwMode="auto">
          <a:xfrm>
            <a:off x="384194" y="4851899"/>
            <a:ext cx="2520000" cy="178200"/>
          </a:xfrm>
          <a:prstGeom prst="rect">
            <a:avLst/>
          </a:prstGeom>
          <a:noFill/>
          <a:ln w="9525" algn="ctr">
            <a:noFill/>
            <a:miter lim="800000"/>
            <a:headEnd/>
            <a:tailEnd/>
          </a:ln>
          <a:effectLst/>
        </p:spPr>
        <p:txBody>
          <a:bodyPr wrap="none" lIns="0" tIns="0" rIns="0" bIns="34290" anchor="t" anchorCtr="0">
            <a:noAutofit/>
          </a:bodyPr>
          <a:lstStyle/>
          <a:p>
            <a:pPr defTabSz="914378">
              <a:defRPr/>
            </a:pPr>
            <a:r>
              <a:rPr lang="en-GB" sz="600" dirty="0">
                <a:solidFill>
                  <a:srgbClr val="595959"/>
                </a:solidFill>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22"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42832599"/>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571495" y="2667003"/>
            <a:ext cx="5143500" cy="1905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defTabSz="914378"/>
              <a:endParaRPr lang="en-GB" dirty="0">
                <a:solidFill>
                  <a:srgbClr val="595959"/>
                </a:solidFill>
              </a:endParaRPr>
            </a:p>
          </p:txBody>
        </p:sp>
        <p:sp>
          <p:nvSpPr>
            <p:cNvPr id="28" name="Rectangle 27"/>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914378"/>
              <a:endParaRPr lang="en-GB" dirty="0">
                <a:solidFill>
                  <a:srgbClr val="595959"/>
                </a:solidFill>
              </a:endParaRPr>
            </a:p>
          </p:txBody>
        </p:sp>
      </p:grpSp>
      <p:sp>
        <p:nvSpPr>
          <p:cNvPr id="32" name="Rectangle 31"/>
          <p:cNvSpPr/>
          <p:nvPr userDrawn="1"/>
        </p:nvSpPr>
        <p:spPr bwMode="white">
          <a:xfrm>
            <a:off x="376204" y="366703"/>
            <a:ext cx="983319" cy="891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a:endParaRPr lang="en-GB" dirty="0">
              <a:solidFill>
                <a:srgbClr val="FFFFFF"/>
              </a:solidFill>
            </a:endParaRPr>
          </a:p>
        </p:txBody>
      </p:sp>
      <p:sp>
        <p:nvSpPr>
          <p:cNvPr id="21"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22"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sp>
        <p:nvSpPr>
          <p:cNvPr id="13" name="Picture Placeholder 2"/>
          <p:cNvSpPr>
            <a:spLocks noGrp="1"/>
          </p:cNvSpPr>
          <p:nvPr>
            <p:ph type="pic" sz="quarter" idx="12"/>
          </p:nvPr>
        </p:nvSpPr>
        <p:spPr bwMode="auto">
          <a:xfrm>
            <a:off x="-1786" y="1"/>
            <a:ext cx="9146042" cy="3650169"/>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sp>
        <p:nvSpPr>
          <p:cNvPr id="17" name="Rectangle 2"/>
          <p:cNvSpPr>
            <a:spLocks noGrp="1" noChangeArrowheads="1"/>
          </p:cNvSpPr>
          <p:nvPr>
            <p:ph type="ctrTitle"/>
          </p:nvPr>
        </p:nvSpPr>
        <p:spPr>
          <a:xfrm>
            <a:off x="859406" y="3021575"/>
            <a:ext cx="4633317" cy="649104"/>
          </a:xfrm>
          <a:noFill/>
        </p:spPr>
        <p:txBody>
          <a:bodyPr lIns="0" tIns="0" rIns="0"/>
          <a:lstStyle>
            <a:lvl1pPr>
              <a:defRPr sz="18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859406" y="3819182"/>
            <a:ext cx="4633317" cy="578007"/>
          </a:xfrm>
        </p:spPr>
        <p:txBody>
          <a:bodyPr/>
          <a:lstStyle>
            <a:lvl1pPr marL="0" indent="0">
              <a:lnSpc>
                <a:spcPct val="90000"/>
              </a:lnSpc>
              <a:spcBef>
                <a:spcPct val="0"/>
              </a:spcBef>
              <a:spcAft>
                <a:spcPts val="0"/>
              </a:spcAft>
              <a:buFont typeface="Wingdings" pitchFamily="2" charset="2"/>
              <a:buNone/>
              <a:defRPr lang="en-GB" sz="11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Tree>
    <p:extLst>
      <p:ext uri="{BB962C8B-B14F-4D97-AF65-F5344CB8AC3E}">
        <p14:creationId xmlns:p14="http://schemas.microsoft.com/office/powerpoint/2010/main" val="1264409376"/>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1" y="534602"/>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1800" b="0" kern="1200" cap="none" baseline="0" noProof="0" dirty="0" smtClean="0">
                <a:solidFill>
                  <a:schemeClr val="tx1"/>
                </a:solidFill>
                <a:latin typeface="+mj-lt"/>
                <a:ea typeface="+mj-ea"/>
                <a:cs typeface="+mj-cs"/>
              </a:defRPr>
            </a:lvl1pPr>
          </a:lstStyle>
          <a:p>
            <a:pPr lvl="0" algn="l" defTabSz="914378"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4"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sp>
        <p:nvSpPr>
          <p:cNvPr id="7"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Tree>
    <p:extLst>
      <p:ext uri="{BB962C8B-B14F-4D97-AF65-F5344CB8AC3E}">
        <p14:creationId xmlns:p14="http://schemas.microsoft.com/office/powerpoint/2010/main" val="4099074208"/>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1" y="534602"/>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1800" b="0" kern="1200" cap="none" baseline="0" noProof="0" dirty="0" smtClean="0">
                <a:solidFill>
                  <a:schemeClr val="tx1"/>
                </a:solidFill>
                <a:latin typeface="+mj-lt"/>
                <a:ea typeface="+mj-ea"/>
                <a:cs typeface="+mj-cs"/>
              </a:defRPr>
            </a:lvl1pPr>
          </a:lstStyle>
          <a:p>
            <a:pPr lvl="0" algn="l" defTabSz="914378" rtl="0" eaLnBrk="1" latinLnBrk="0" hangingPunct="1">
              <a:lnSpc>
                <a:spcPct val="95000"/>
              </a:lnSpc>
              <a:spcBef>
                <a:spcPct val="0"/>
              </a:spcBef>
              <a:buNone/>
            </a:pPr>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
        <p:nvSpPr>
          <p:cNvPr id="14"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6"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3499254641"/>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1785" y="0"/>
            <a:ext cx="9145787" cy="5143500"/>
          </a:xfrm>
          <a:prstGeom prst="rect">
            <a:avLst/>
          </a:prstGeom>
          <a:noFill/>
          <a:ln w="3175" algn="ctr">
            <a:noFill/>
            <a:miter lim="800000"/>
            <a:headEnd/>
            <a:tailEnd/>
          </a:ln>
        </p:spPr>
        <p:txBody>
          <a:bodyPr/>
          <a:lstStyle>
            <a:lvl1pPr>
              <a:defRPr sz="1600"/>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
        <p:nvSpPr>
          <p:cNvPr id="14"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6"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sp>
        <p:nvSpPr>
          <p:cNvPr id="3" name="Text Placeholder 2"/>
          <p:cNvSpPr>
            <a:spLocks noGrp="1"/>
          </p:cNvSpPr>
          <p:nvPr>
            <p:ph type="body" sz="quarter" idx="13"/>
          </p:nvPr>
        </p:nvSpPr>
        <p:spPr>
          <a:xfrm>
            <a:off x="384886" y="1078860"/>
            <a:ext cx="8374922" cy="2146307"/>
          </a:xfrm>
        </p:spPr>
        <p:txBody>
          <a:bodyPr/>
          <a:lstStyle>
            <a:lvl1pPr>
              <a:lnSpc>
                <a:spcPct val="110000"/>
              </a:lnSpc>
              <a:defRPr lang="en-US" sz="260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917532189"/>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3235340"/>
            <a:ext cx="9144000" cy="1908161"/>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defTabSz="914378"/>
            <a:endParaRPr lang="en-GB" dirty="0">
              <a:solidFill>
                <a:srgbClr val="FFFFFF"/>
              </a:solidFill>
            </a:endParaRPr>
          </a:p>
        </p:txBody>
      </p:sp>
      <p:sp>
        <p:nvSpPr>
          <p:cNvPr id="23" name="Rectangle 22"/>
          <p:cNvSpPr/>
          <p:nvPr userDrawn="1"/>
        </p:nvSpPr>
        <p:spPr bwMode="gray">
          <a:xfrm>
            <a:off x="571495" y="1143000"/>
            <a:ext cx="952488" cy="56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defTabSz="914378"/>
            <a:endParaRPr lang="en-GB" dirty="0">
              <a:solidFill>
                <a:srgbClr val="595959"/>
              </a:solidFill>
            </a:endParaRPr>
          </a:p>
        </p:txBody>
      </p:sp>
      <p:sp>
        <p:nvSpPr>
          <p:cNvPr id="24" name="Title 1"/>
          <p:cNvSpPr>
            <a:spLocks noGrp="1"/>
          </p:cNvSpPr>
          <p:nvPr>
            <p:ph type="title"/>
          </p:nvPr>
        </p:nvSpPr>
        <p:spPr>
          <a:xfrm>
            <a:off x="572400" y="1977737"/>
            <a:ext cx="3890604" cy="1021556"/>
          </a:xfrm>
          <a:prstGeom prst="rect">
            <a:avLst/>
          </a:prstGeom>
        </p:spPr>
        <p:txBody>
          <a:bodyPr lIns="0" tIns="0" rIns="0" bIns="0"/>
          <a:lstStyle>
            <a:lvl1pPr algn="l">
              <a:defRPr sz="11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572401" y="1272710"/>
            <a:ext cx="4781821" cy="615923"/>
          </a:xfrm>
          <a:prstGeom prst="rect">
            <a:avLst/>
          </a:prstGeom>
        </p:spPr>
        <p:txBody>
          <a:bodyPr lIns="0" tIns="0" rIns="0" bIns="0" anchor="t" anchorCtr="0"/>
          <a:lstStyle>
            <a:lvl1pPr marL="0" indent="0">
              <a:lnSpc>
                <a:spcPct val="100000"/>
              </a:lnSpc>
              <a:spcAft>
                <a:spcPts val="0"/>
              </a:spcAft>
              <a:buNone/>
              <a:defRPr sz="2100" b="0" cap="none" baseline="0">
                <a:solidFill>
                  <a:schemeClr val="tx1"/>
                </a:solidFill>
                <a:latin typeface="+mj-lt"/>
              </a:defRPr>
            </a:lvl1pPr>
            <a:lvl2pPr marL="457189" indent="0">
              <a:buNone/>
              <a:defRPr sz="1800"/>
            </a:lvl2pPr>
            <a:lvl3pPr marL="914378" indent="0">
              <a:buNone/>
              <a:defRPr sz="1600"/>
            </a:lvl3pPr>
            <a:lvl4pPr marL="1371566" indent="0">
              <a:buNone/>
              <a:defRPr sz="1400"/>
            </a:lvl4pPr>
            <a:lvl5pPr marL="1828754"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en-US"/>
              <a:t>Edit Master text styles</a:t>
            </a:r>
          </a:p>
        </p:txBody>
      </p:sp>
      <p:sp>
        <p:nvSpPr>
          <p:cNvPr id="26"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
        <p:nvSpPr>
          <p:cNvPr id="27" name="Text Box 11" descr="&lt;COMPANY_NAME&gt;"/>
          <p:cNvSpPr txBox="1">
            <a:spLocks noChangeArrowheads="1"/>
          </p:cNvSpPr>
          <p:nvPr userDrawn="1"/>
        </p:nvSpPr>
        <p:spPr bwMode="auto">
          <a:xfrm>
            <a:off x="384194" y="4851899"/>
            <a:ext cx="2520000" cy="178200"/>
          </a:xfrm>
          <a:prstGeom prst="rect">
            <a:avLst/>
          </a:prstGeom>
          <a:noFill/>
          <a:ln w="9525" algn="ctr">
            <a:noFill/>
            <a:miter lim="800000"/>
            <a:headEnd/>
            <a:tailEnd/>
          </a:ln>
          <a:effectLst/>
        </p:spPr>
        <p:txBody>
          <a:bodyPr wrap="none" lIns="0" tIns="0" rIns="0" bIns="34290" anchor="t" anchorCtr="0">
            <a:noAutofit/>
          </a:bodyPr>
          <a:lstStyle/>
          <a:p>
            <a:pPr defTabSz="914378">
              <a:defRPr/>
            </a:pPr>
            <a:r>
              <a:rPr lang="en-GB" sz="600" dirty="0">
                <a:solidFill>
                  <a:srgbClr val="595959"/>
                </a:solidFill>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29"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grpSp>
        <p:nvGrpSpPr>
          <p:cNvPr id="31" name="Group 30"/>
          <p:cNvGrpSpPr/>
          <p:nvPr userDrawn="1"/>
        </p:nvGrpSpPr>
        <p:grpSpPr bwMode="gray">
          <a:xfrm>
            <a:off x="4837510" y="1918097"/>
            <a:ext cx="3898106" cy="1438275"/>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dirty="0">
                <a:solidFill>
                  <a:srgbClr val="595959"/>
                </a:solidFill>
              </a:endParaRPr>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dirty="0">
                <a:solidFill>
                  <a:srgbClr val="595959"/>
                </a:solidFill>
              </a:endParaRPr>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GB" dirty="0">
                <a:solidFill>
                  <a:srgbClr val="595959"/>
                </a:solidFill>
              </a:endParaRPr>
            </a:p>
          </p:txBody>
        </p:sp>
      </p:grpSp>
    </p:spTree>
    <p:extLst>
      <p:ext uri="{BB962C8B-B14F-4D97-AF65-F5344CB8AC3E}">
        <p14:creationId xmlns:p14="http://schemas.microsoft.com/office/powerpoint/2010/main" val="127097148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1786" y="0"/>
            <a:ext cx="9145787" cy="51435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smtClean="0"/>
              <a:t>Click icon to add picture</a:t>
            </a:r>
            <a:endParaRPr lang="en-GB" dirty="0"/>
          </a:p>
        </p:txBody>
      </p:sp>
      <p:sp>
        <p:nvSpPr>
          <p:cNvPr id="34" name="Rectangle 2"/>
          <p:cNvSpPr>
            <a:spLocks noGrp="1" noChangeArrowheads="1"/>
          </p:cNvSpPr>
          <p:nvPr>
            <p:ph type="title"/>
          </p:nvPr>
        </p:nvSpPr>
        <p:spPr bwMode="auto">
          <a:xfrm>
            <a:off x="381001" y="534601"/>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smtClean="0"/>
              <a:t>Click to edit Master title style</a:t>
            </a:r>
            <a:endParaRPr lang="en-GB" noProof="0" dirty="0"/>
          </a:p>
        </p:txBody>
      </p:sp>
      <p:sp>
        <p:nvSpPr>
          <p:cNvPr id="10" name="Content Placeholder 9"/>
          <p:cNvSpPr>
            <a:spLocks noGrp="1"/>
          </p:cNvSpPr>
          <p:nvPr>
            <p:ph sz="quarter" idx="11"/>
          </p:nvPr>
        </p:nvSpPr>
        <p:spPr>
          <a:xfrm>
            <a:off x="381000" y="1146573"/>
            <a:ext cx="4101704" cy="362307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9"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Tree>
    <p:extLst>
      <p:ext uri="{BB962C8B-B14F-4D97-AF65-F5344CB8AC3E}">
        <p14:creationId xmlns:p14="http://schemas.microsoft.com/office/powerpoint/2010/main" val="194005781"/>
      </p:ext>
    </p:extLst>
  </p:cSld>
  <p:clrMapOvr>
    <a:masterClrMapping/>
  </p:clrMapOvr>
  <p:transition/>
  <p:extLst mod="1">
    <p:ext uri="{DCECCB84-F9BA-43D5-87BE-67443E8EF086}">
      <p15:sldGuideLst xmlns=""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defRPr sz="600">
                <a:solidFill>
                  <a:schemeClr val="tx1"/>
                </a:solidFill>
                <a:latin typeface="+mn-lt"/>
                <a:cs typeface="Arial" pitchFamily="34" charset="0"/>
              </a:defRPr>
            </a:lvl1pPr>
          </a:lstStyle>
          <a:p>
            <a:pPr>
              <a:defRPr/>
            </a:pPr>
            <a:r>
              <a:rPr lang="en-GB">
                <a:solidFill>
                  <a:srgbClr val="595959"/>
                </a:solidFill>
              </a:rPr>
              <a:t>Footer </a:t>
            </a:r>
            <a:endParaRPr lang="en-GB" dirty="0">
              <a:solidFill>
                <a:srgbClr val="595959"/>
              </a:solidFill>
            </a:endParaRPr>
          </a:p>
        </p:txBody>
      </p:sp>
      <p:sp>
        <p:nvSpPr>
          <p:cNvPr id="10"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
        <p:nvSpPr>
          <p:cNvPr id="11"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2" name="Text Box 11" descr="&lt;COMPANY_NAME&gt;&#10;"/>
          <p:cNvSpPr txBox="1">
            <a:spLocks noChangeArrowheads="1"/>
          </p:cNvSpPr>
          <p:nvPr userDrawn="1"/>
        </p:nvSpPr>
        <p:spPr bwMode="auto">
          <a:xfrm>
            <a:off x="384194" y="4851899"/>
            <a:ext cx="2520000" cy="178200"/>
          </a:xfrm>
          <a:prstGeom prst="rect">
            <a:avLst/>
          </a:prstGeom>
          <a:noFill/>
          <a:ln w="9525" algn="ctr">
            <a:noFill/>
            <a:miter lim="800000"/>
            <a:headEnd/>
            <a:tailEnd/>
          </a:ln>
          <a:effectLst/>
        </p:spPr>
        <p:txBody>
          <a:bodyPr wrap="none" lIns="0" tIns="0" rIns="0" bIns="34290" anchor="t" anchorCtr="0">
            <a:noAutofit/>
          </a:bodyPr>
          <a:lstStyle/>
          <a:p>
            <a:pPr defTabSz="914378">
              <a:defRPr/>
            </a:pPr>
            <a:r>
              <a:rPr lang="en-GB" sz="600" dirty="0">
                <a:solidFill>
                  <a:srgbClr val="595959"/>
                </a:solidFill>
                <a:cs typeface="Arial" pitchFamily="34" charset="0"/>
              </a:rPr>
              <a:t>Copyright of Shell International</a:t>
            </a:r>
          </a:p>
        </p:txBody>
      </p:sp>
    </p:spTree>
    <p:extLst>
      <p:ext uri="{BB962C8B-B14F-4D97-AF65-F5344CB8AC3E}">
        <p14:creationId xmlns:p14="http://schemas.microsoft.com/office/powerpoint/2010/main" val="728184042"/>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62657" y="960120"/>
            <a:ext cx="3225167" cy="3225167"/>
          </a:xfrm>
          <a:prstGeom prst="rect">
            <a:avLst/>
          </a:prstGeom>
        </p:spPr>
      </p:pic>
    </p:spTree>
    <p:extLst>
      <p:ext uri="{BB962C8B-B14F-4D97-AF65-F5344CB8AC3E}">
        <p14:creationId xmlns:p14="http://schemas.microsoft.com/office/powerpoint/2010/main" val="3430060415"/>
      </p:ext>
    </p:extLst>
  </p:cSld>
  <p:clrMapOvr>
    <a:masterClrMapping/>
  </p:clrMapOvr>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1" y="534600"/>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smtClean="0"/>
              <a:t>Click to edit Master title style</a:t>
            </a:r>
            <a:endParaRPr lang="en-GB" noProof="0" dirty="0"/>
          </a:p>
        </p:txBody>
      </p:sp>
      <p:sp>
        <p:nvSpPr>
          <p:cNvPr id="11" name="Content Placeholder 9"/>
          <p:cNvSpPr>
            <a:spLocks noGrp="1"/>
          </p:cNvSpPr>
          <p:nvPr>
            <p:ph sz="quarter" idx="11"/>
          </p:nvPr>
        </p:nvSpPr>
        <p:spPr>
          <a:xfrm>
            <a:off x="381001" y="1146572"/>
            <a:ext cx="8378429" cy="362307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8"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1" y="534601"/>
            <a:ext cx="8378429" cy="56372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smtClean="0"/>
              <a:t>Click to edit Master title style</a:t>
            </a:r>
            <a:endParaRPr lang="en-GB" dirty="0"/>
          </a:p>
        </p:txBody>
      </p:sp>
      <p:sp>
        <p:nvSpPr>
          <p:cNvPr id="10" name="Content Placeholder 14"/>
          <p:cNvSpPr>
            <a:spLocks noGrp="1"/>
          </p:cNvSpPr>
          <p:nvPr>
            <p:ph sz="quarter" idx="13"/>
          </p:nvPr>
        </p:nvSpPr>
        <p:spPr>
          <a:xfrm>
            <a:off x="4661299" y="1146573"/>
            <a:ext cx="4098131" cy="362307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Text Placeholder 43"/>
          <p:cNvSpPr>
            <a:spLocks noGrp="1"/>
          </p:cNvSpPr>
          <p:nvPr>
            <p:ph type="body" sz="quarter" idx="11"/>
          </p:nvPr>
        </p:nvSpPr>
        <p:spPr>
          <a:xfrm>
            <a:off x="381000" y="1146573"/>
            <a:ext cx="4101704" cy="3623072"/>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9"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Tree>
  </p:cSld>
  <p:clrMapOvr>
    <a:masterClrMapping/>
  </p:clrMapOvr>
  <p:transition/>
  <p:extLst mod="1">
    <p:ext uri="{DCECCB84-F9BA-43D5-87BE-67443E8EF086}">
      <p15:sldGuideLst xmlns=""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1" y="534601"/>
            <a:ext cx="8378429" cy="5643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smtClean="0"/>
              <a:t>Click to edit Master title style</a:t>
            </a:r>
            <a:endParaRPr lang="en-GB" dirty="0"/>
          </a:p>
        </p:txBody>
      </p:sp>
      <p:sp>
        <p:nvSpPr>
          <p:cNvPr id="10" name="Content Placeholder 14"/>
          <p:cNvSpPr>
            <a:spLocks noGrp="1"/>
          </p:cNvSpPr>
          <p:nvPr>
            <p:ph sz="quarter" idx="13"/>
          </p:nvPr>
        </p:nvSpPr>
        <p:spPr>
          <a:xfrm>
            <a:off x="4661299" y="1146573"/>
            <a:ext cx="4098131" cy="362307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Text Placeholder 43"/>
          <p:cNvSpPr>
            <a:spLocks noGrp="1"/>
          </p:cNvSpPr>
          <p:nvPr>
            <p:ph type="body" sz="quarter" idx="11"/>
          </p:nvPr>
        </p:nvSpPr>
        <p:spPr>
          <a:xfrm>
            <a:off x="381000" y="1146573"/>
            <a:ext cx="4101704" cy="362307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8"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fld id="{A5E0A0BC-7C50-46CA-8676-C47B270C337D}" type="datetimeFigureOut">
              <a:rPr lang="en-GB" smtClean="0"/>
              <a:t>17/11/2017</a:t>
            </a:fld>
            <a:endParaRPr lang="en-GB"/>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theme" Target="../theme/theme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theme" Target="../theme/theme3.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381001" y="1146572"/>
            <a:ext cx="8378429" cy="362303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Rectangle 2"/>
          <p:cNvSpPr>
            <a:spLocks noGrp="1" noChangeArrowheads="1"/>
          </p:cNvSpPr>
          <p:nvPr>
            <p:ph type="title"/>
          </p:nvPr>
        </p:nvSpPr>
        <p:spPr bwMode="auto">
          <a:xfrm>
            <a:off x="381001" y="534601"/>
            <a:ext cx="8378429" cy="56551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a:p>
        </p:txBody>
      </p:sp>
      <p:sp>
        <p:nvSpPr>
          <p:cNvPr id="4" name="Rectangle 3" descr="&lt;Shell Yellow Bar&gt;" title="&lt;Shell Yellow Bar&gt;"/>
          <p:cNvSpPr/>
          <p:nvPr/>
        </p:nvSpPr>
        <p:spPr bwMode="gray">
          <a:xfrm>
            <a:off x="381008" y="381000"/>
            <a:ext cx="952488" cy="57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5"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048C9D29-2FAF-4744-BFE8-676A3489A120}" type="slidenum">
              <a:rPr lang="en-GB" smtClean="0"/>
              <a:t>‹#›</a:t>
            </a:fld>
            <a:endParaRPr lang="en-GB"/>
          </a:p>
        </p:txBody>
      </p:sp>
      <p:sp>
        <p:nvSpPr>
          <p:cNvPr id="84" name="Text Box 11" descr="&lt;COMPANY_NAME&gt;&#10;"/>
          <p:cNvSpPr txBox="1">
            <a:spLocks noChangeArrowheads="1"/>
          </p:cNvSpPr>
          <p:nvPr/>
        </p:nvSpPr>
        <p:spPr bwMode="auto">
          <a:xfrm>
            <a:off x="384194" y="4851899"/>
            <a:ext cx="2520000" cy="1782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Global Solutions International B.V.</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ransition>
    <p:fade/>
  </p:transition>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381002" y="1146572"/>
            <a:ext cx="8378429" cy="362303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Rectangle 2"/>
          <p:cNvSpPr>
            <a:spLocks noGrp="1" noChangeArrowheads="1"/>
          </p:cNvSpPr>
          <p:nvPr>
            <p:ph type="title"/>
          </p:nvPr>
        </p:nvSpPr>
        <p:spPr bwMode="auto">
          <a:xfrm>
            <a:off x="381002" y="534603"/>
            <a:ext cx="8378429" cy="56551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a:p>
        </p:txBody>
      </p:sp>
      <p:sp>
        <p:nvSpPr>
          <p:cNvPr id="4" name="Rectangle 3" descr="&lt;Shell Yellow Bar&gt;" title="&lt;Shell Yellow Bar&gt;"/>
          <p:cNvSpPr/>
          <p:nvPr/>
        </p:nvSpPr>
        <p:spPr bwMode="gray">
          <a:xfrm>
            <a:off x="381008" y="381000"/>
            <a:ext cx="952488" cy="57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Q3 2016</a:t>
            </a:r>
          </a:p>
        </p:txBody>
      </p:sp>
      <p:sp>
        <p:nvSpPr>
          <p:cNvPr id="85" name="Rectangle 6" descr="Rectangle 6"/>
          <p:cNvSpPr>
            <a:spLocks noGrp="1" noChangeArrowheads="1"/>
          </p:cNvSpPr>
          <p:nvPr>
            <p:ph type="sldNum" sz="quarter" idx="4"/>
          </p:nvPr>
        </p:nvSpPr>
        <p:spPr bwMode="auto">
          <a:xfrm>
            <a:off x="8493135" y="4851899"/>
            <a:ext cx="266673" cy="178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384194" y="4851899"/>
            <a:ext cx="2520000" cy="178200"/>
          </a:xfrm>
          <a:prstGeom prst="rect">
            <a:avLst/>
          </a:prstGeom>
          <a:noFill/>
          <a:ln w="9525" algn="ctr">
            <a:noFill/>
            <a:miter lim="800000"/>
            <a:headEnd/>
            <a:tailEnd/>
          </a:ln>
          <a:effectLst/>
        </p:spPr>
        <p:txBody>
          <a:bodyPr wrap="none" lIns="0" tIns="0" rIns="0" anchor="t" anchorCtr="0">
            <a:noAutofit/>
          </a:bodyPr>
          <a:lstStyle/>
          <a:p>
            <a:pPr>
              <a:defRPr/>
            </a:pPr>
            <a:r>
              <a:rPr lang="en-US" sz="850" dirty="0">
                <a:solidFill>
                  <a:schemeClr val="tx1"/>
                </a:solidFill>
                <a:latin typeface="+mn-lt"/>
                <a:cs typeface="Arial" pitchFamily="34" charset="0"/>
              </a:rPr>
              <a:t>Copyright of Shell Global Solutions International</a:t>
            </a:r>
            <a:endParaRPr lang="en-GB" sz="850" dirty="0">
              <a:solidFill>
                <a:schemeClr val="tx1"/>
              </a:solidFill>
              <a:latin typeface="+mn-lt"/>
              <a:cs typeface="Arial" pitchFamily="34" charset="0"/>
            </a:endParaRPr>
          </a:p>
        </p:txBody>
      </p:sp>
      <p:sp>
        <p:nvSpPr>
          <p:cNvPr id="9" name="TextBox 8" descr="CONFIDENTIAL_TAG_0xFFEE"/>
          <p:cNvSpPr txBox="1"/>
          <p:nvPr/>
        </p:nvSpPr>
        <p:spPr bwMode="auto">
          <a:xfrm>
            <a:off x="8195931" y="109942"/>
            <a:ext cx="809625"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RESTRICTED</a:t>
            </a:r>
          </a:p>
        </p:txBody>
      </p:sp>
    </p:spTree>
    <p:extLst>
      <p:ext uri="{BB962C8B-B14F-4D97-AF65-F5344CB8AC3E}">
        <p14:creationId xmlns:p14="http://schemas.microsoft.com/office/powerpoint/2010/main" val="423184946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381001" y="1146572"/>
            <a:ext cx="8378429" cy="362303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381001" y="534602"/>
            <a:ext cx="8378429" cy="56551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p:cNvSpPr/>
          <p:nvPr userDrawn="1"/>
        </p:nvSpPr>
        <p:spPr>
          <a:xfrm>
            <a:off x="381008" y="381000"/>
            <a:ext cx="952488" cy="57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defTabSz="914378"/>
            <a:endParaRPr lang="en-GB" dirty="0">
              <a:solidFill>
                <a:srgbClr val="595959"/>
              </a:solidFill>
            </a:endParaRPr>
          </a:p>
        </p:txBody>
      </p:sp>
      <p:sp>
        <p:nvSpPr>
          <p:cNvPr id="82" name="Rectangle 5"/>
          <p:cNvSpPr>
            <a:spLocks noGrp="1" noChangeArrowheads="1"/>
          </p:cNvSpPr>
          <p:nvPr>
            <p:ph type="ftr" sz="quarter" idx="3"/>
          </p:nvPr>
        </p:nvSpPr>
        <p:spPr bwMode="auto">
          <a:xfrm>
            <a:off x="2907792" y="4851899"/>
            <a:ext cx="3326484" cy="178200"/>
          </a:xfrm>
          <a:prstGeom prst="rect">
            <a:avLst/>
          </a:prstGeom>
          <a:noFill/>
          <a:ln w="9525">
            <a:noFill/>
            <a:miter lim="800000"/>
            <a:headEnd/>
            <a:tailEnd/>
          </a:ln>
          <a:effectLst/>
        </p:spPr>
        <p:txBody>
          <a:bodyPr vert="horz" wrap="square" lIns="0" tIns="0" rIns="0" bIns="34290" numCol="1" anchor="t" anchorCtr="0" compatLnSpc="1">
            <a:prstTxWarp prst="textNoShape">
              <a:avLst/>
            </a:prstTxWarp>
          </a:bodyPr>
          <a:lstStyle>
            <a:lvl1pPr algn="ctr">
              <a:defRPr sz="600">
                <a:solidFill>
                  <a:schemeClr val="tx1"/>
                </a:solidFill>
                <a:latin typeface="+mn-lt"/>
                <a:cs typeface="Arial" pitchFamily="34" charset="0"/>
              </a:defRPr>
            </a:lvl1pPr>
          </a:lstStyle>
          <a:p>
            <a:pPr defTabSz="914378">
              <a:defRPr/>
            </a:pPr>
            <a:r>
              <a:rPr lang="en-GB">
                <a:solidFill>
                  <a:srgbClr val="595959"/>
                </a:solidFill>
              </a:rPr>
              <a:t>Footer </a:t>
            </a:r>
            <a:endParaRPr lang="en-GB" dirty="0">
              <a:solidFill>
                <a:srgbClr val="595959"/>
              </a:solidFill>
            </a:endParaRPr>
          </a:p>
        </p:txBody>
      </p:sp>
      <p:sp>
        <p:nvSpPr>
          <p:cNvPr id="83" name="Rectangle 4" descr="Rectangle 4"/>
          <p:cNvSpPr>
            <a:spLocks noGrp="1" noChangeArrowheads="1"/>
          </p:cNvSpPr>
          <p:nvPr>
            <p:ph type="dt" sz="half" idx="2"/>
          </p:nvPr>
        </p:nvSpPr>
        <p:spPr bwMode="auto">
          <a:xfrm>
            <a:off x="7252757" y="4851900"/>
            <a:ext cx="1080000"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marL="0" algn="ctr" defTabSz="914378" rtl="0" eaLnBrk="1" latinLnBrk="0" hangingPunct="1">
              <a:defRPr lang="en-US" sz="600" kern="1200" smtClean="0">
                <a:solidFill>
                  <a:schemeClr val="tx1"/>
                </a:solidFill>
                <a:latin typeface="+mn-lt"/>
                <a:ea typeface="+mn-ea"/>
                <a:cs typeface="Arial" pitchFamily="34" charset="0"/>
              </a:defRPr>
            </a:lvl1pPr>
          </a:lstStyle>
          <a:p>
            <a:pPr>
              <a:defRPr/>
            </a:pPr>
            <a:r>
              <a:rPr lang="en-GB">
                <a:solidFill>
                  <a:srgbClr val="595959"/>
                </a:solidFill>
              </a:rPr>
              <a:t>Date Month 2016</a:t>
            </a:r>
            <a:endParaRPr lang="en-GB" dirty="0">
              <a:solidFill>
                <a:srgbClr val="595959"/>
              </a:solidFill>
            </a:endParaRPr>
          </a:p>
        </p:txBody>
      </p:sp>
      <p:sp>
        <p:nvSpPr>
          <p:cNvPr id="85" name="Rectangle 6" descr="Rectangle 6"/>
          <p:cNvSpPr>
            <a:spLocks noGrp="1" noChangeArrowheads="1"/>
          </p:cNvSpPr>
          <p:nvPr>
            <p:ph type="sldNum" sz="quarter" idx="4"/>
          </p:nvPr>
        </p:nvSpPr>
        <p:spPr bwMode="auto">
          <a:xfrm>
            <a:off x="8493134" y="4851899"/>
            <a:ext cx="266673" cy="178200"/>
          </a:xfrm>
          <a:prstGeom prst="rect">
            <a:avLst/>
          </a:prstGeom>
          <a:noFill/>
          <a:ln w="9525">
            <a:noFill/>
            <a:miter lim="800000"/>
            <a:headEnd/>
            <a:tailEnd/>
          </a:ln>
          <a:effectLst/>
        </p:spPr>
        <p:txBody>
          <a:bodyPr vert="horz" wrap="none" lIns="0" tIns="0" rIns="0" bIns="34290" numCol="1" anchor="t" anchorCtr="0" compatLnSpc="1">
            <a:prstTxWarp prst="textNoShape">
              <a:avLst/>
            </a:prstTxWarp>
          </a:bodyPr>
          <a:lstStyle>
            <a:lvl1pPr algn="r">
              <a:defRPr sz="600">
                <a:solidFill>
                  <a:schemeClr val="tx1"/>
                </a:solidFill>
                <a:latin typeface="+mn-lt"/>
                <a:cs typeface="Arial" pitchFamily="34" charset="0"/>
              </a:defRPr>
            </a:lvl1pPr>
          </a:lstStyle>
          <a:p>
            <a:pPr defTabSz="914378"/>
            <a:fld id="{D32BAE6A-B452-4007-8177-56DD051636F9}" type="slidenum">
              <a:rPr lang="en-GB" smtClean="0">
                <a:solidFill>
                  <a:srgbClr val="595959"/>
                </a:solidFill>
              </a:rPr>
              <a:pPr defTabSz="914378"/>
              <a:t>‹#›</a:t>
            </a:fld>
            <a:endParaRPr lang="en-GB" dirty="0">
              <a:solidFill>
                <a:srgbClr val="595959"/>
              </a:solidFill>
            </a:endParaRPr>
          </a:p>
        </p:txBody>
      </p:sp>
      <p:sp>
        <p:nvSpPr>
          <p:cNvPr id="84" name="Text Box 11" descr="&lt;COMPANY_NAME&gt;&#10;"/>
          <p:cNvSpPr txBox="1">
            <a:spLocks noChangeArrowheads="1"/>
          </p:cNvSpPr>
          <p:nvPr userDrawn="1"/>
        </p:nvSpPr>
        <p:spPr bwMode="auto">
          <a:xfrm>
            <a:off x="384194" y="4851899"/>
            <a:ext cx="2520000" cy="178200"/>
          </a:xfrm>
          <a:prstGeom prst="rect">
            <a:avLst/>
          </a:prstGeom>
          <a:noFill/>
          <a:ln w="9525" algn="ctr">
            <a:noFill/>
            <a:miter lim="800000"/>
            <a:headEnd/>
            <a:tailEnd/>
          </a:ln>
          <a:effectLst/>
        </p:spPr>
        <p:txBody>
          <a:bodyPr wrap="none" lIns="0" tIns="0" rIns="0" bIns="34290" anchor="t" anchorCtr="0">
            <a:noAutofit/>
          </a:bodyPr>
          <a:lstStyle/>
          <a:p>
            <a:pPr defTabSz="914378">
              <a:defRPr/>
            </a:pPr>
            <a:r>
              <a:rPr lang="en-GB" sz="600" dirty="0">
                <a:solidFill>
                  <a:srgbClr val="595959"/>
                </a:solidFill>
                <a:cs typeface="Arial" pitchFamily="34" charset="0"/>
              </a:rPr>
              <a:t>Copyright of Shell International</a:t>
            </a:r>
          </a:p>
        </p:txBody>
      </p:sp>
    </p:spTree>
    <p:extLst>
      <p:ext uri="{BB962C8B-B14F-4D97-AF65-F5344CB8AC3E}">
        <p14:creationId xmlns:p14="http://schemas.microsoft.com/office/powerpoint/2010/main" val="425500130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Lst>
  <p:transition>
    <p:fade/>
  </p:transition>
  <p:hf hdr="0"/>
  <p:txStyles>
    <p:titleStyle>
      <a:lvl1pPr algn="l" defTabSz="914378" rtl="0" eaLnBrk="1" latinLnBrk="0" hangingPunct="1">
        <a:lnSpc>
          <a:spcPct val="100000"/>
        </a:lnSpc>
        <a:spcBef>
          <a:spcPct val="0"/>
        </a:spcBef>
        <a:buNone/>
        <a:defRPr sz="1800" b="0" kern="1200" cap="none" baseline="0">
          <a:solidFill>
            <a:schemeClr val="tx1"/>
          </a:solidFill>
          <a:latin typeface="+mj-lt"/>
          <a:ea typeface="+mj-ea"/>
          <a:cs typeface="+mj-cs"/>
        </a:defRPr>
      </a:lvl1pPr>
    </p:titleStyle>
    <p:bodyStyle>
      <a:lvl1pPr marL="0" indent="0" algn="l" defTabSz="268281" rtl="0" eaLnBrk="1" latinLnBrk="0" hangingPunct="1">
        <a:lnSpc>
          <a:spcPct val="140000"/>
        </a:lnSpc>
        <a:spcBef>
          <a:spcPts val="0"/>
        </a:spcBef>
        <a:spcAft>
          <a:spcPts val="0"/>
        </a:spcAft>
        <a:buClr>
          <a:schemeClr val="accent2"/>
        </a:buClr>
        <a:buSzPct val="85000"/>
        <a:buFont typeface="Wingdings" pitchFamily="2" charset="2"/>
        <a:buNone/>
        <a:defRPr sz="1500" kern="1200" baseline="0">
          <a:solidFill>
            <a:schemeClr val="tx1"/>
          </a:solidFill>
          <a:latin typeface="+mn-lt"/>
          <a:ea typeface="+mn-ea"/>
          <a:cs typeface="+mn-cs"/>
        </a:defRPr>
      </a:lvl1pPr>
      <a:lvl2pPr marL="207169" indent="-207169" algn="l" defTabSz="268281" rtl="0" eaLnBrk="1" latinLnBrk="0" hangingPunct="1">
        <a:lnSpc>
          <a:spcPct val="140000"/>
        </a:lnSpc>
        <a:spcBef>
          <a:spcPts val="0"/>
        </a:spcBef>
        <a:spcAft>
          <a:spcPts val="0"/>
        </a:spcAft>
        <a:buClr>
          <a:schemeClr val="accent2"/>
        </a:buClr>
        <a:buSzPct val="85000"/>
        <a:buFont typeface="Wingdings" pitchFamily="2" charset="2"/>
        <a:buChar char="n"/>
        <a:defRPr sz="1500" b="0" kern="1200">
          <a:solidFill>
            <a:schemeClr val="tx1"/>
          </a:solidFill>
          <a:latin typeface="+mn-lt"/>
          <a:ea typeface="+mn-ea"/>
          <a:cs typeface="+mn-cs"/>
        </a:defRPr>
      </a:lvl2pPr>
      <a:lvl3pPr marL="391716" indent="-188119" algn="l" defTabSz="268281" rtl="0" eaLnBrk="1" latinLnBrk="0" hangingPunct="1">
        <a:lnSpc>
          <a:spcPct val="140000"/>
        </a:lnSpc>
        <a:spcBef>
          <a:spcPts val="0"/>
        </a:spcBef>
        <a:spcAft>
          <a:spcPts val="0"/>
        </a:spcAft>
        <a:buClr>
          <a:schemeClr val="tx1"/>
        </a:buClr>
        <a:buSzPct val="75000"/>
        <a:buFont typeface="Wingdings" pitchFamily="2" charset="2"/>
        <a:buChar char=""/>
        <a:defRPr sz="1500" b="0" kern="1200">
          <a:solidFill>
            <a:schemeClr val="tx1"/>
          </a:solidFill>
          <a:latin typeface="+mn-lt"/>
          <a:ea typeface="+mn-ea"/>
          <a:cs typeface="+mn-cs"/>
        </a:defRPr>
      </a:lvl3pPr>
      <a:lvl4pPr marL="566738" indent="-180975" algn="l" defTabSz="268281" rtl="0" eaLnBrk="1" latinLnBrk="0" hangingPunct="1">
        <a:lnSpc>
          <a:spcPct val="140000"/>
        </a:lnSpc>
        <a:spcBef>
          <a:spcPts val="0"/>
        </a:spcBef>
        <a:spcAft>
          <a:spcPts val="0"/>
        </a:spcAft>
        <a:buClr>
          <a:schemeClr val="tx1"/>
        </a:buClr>
        <a:buSzPct val="75000"/>
        <a:buFont typeface="Wingdings" pitchFamily="2" charset="2"/>
        <a:buChar char=""/>
        <a:defRPr sz="1500" b="0" kern="1200" baseline="0">
          <a:solidFill>
            <a:schemeClr val="tx1"/>
          </a:solidFill>
          <a:latin typeface="+mn-lt"/>
          <a:ea typeface="+mn-ea"/>
          <a:cs typeface="+mn-cs"/>
        </a:defRPr>
      </a:lvl4pPr>
      <a:lvl5pPr marL="723900" indent="-159544" algn="l" defTabSz="268281" rtl="0" eaLnBrk="1" latinLnBrk="0" hangingPunct="1">
        <a:lnSpc>
          <a:spcPct val="140000"/>
        </a:lnSpc>
        <a:spcBef>
          <a:spcPts val="0"/>
        </a:spcBef>
        <a:spcAft>
          <a:spcPts val="0"/>
        </a:spcAft>
        <a:buClr>
          <a:schemeClr val="tx1"/>
        </a:buClr>
        <a:buSzPct val="75000"/>
        <a:buFont typeface="Wingdings" pitchFamily="2" charset="2"/>
        <a:buChar char=""/>
        <a:defRPr sz="1400" kern="1200">
          <a:solidFill>
            <a:schemeClr val="tx1"/>
          </a:solidFill>
          <a:latin typeface="+mn-lt"/>
          <a:ea typeface="+mn-ea"/>
          <a:cs typeface="+mn-cs"/>
        </a:defRPr>
      </a:lvl5pPr>
      <a:lvl6pPr marL="859631" indent="-135731" algn="l" defTabSz="268281" rtl="0" eaLnBrk="1" latinLnBrk="0" hangingPunct="1">
        <a:lnSpc>
          <a:spcPct val="140000"/>
        </a:lnSpc>
        <a:spcBef>
          <a:spcPts val="0"/>
        </a:spcBef>
        <a:spcAft>
          <a:spcPts val="0"/>
        </a:spcAft>
        <a:buClr>
          <a:schemeClr val="tx1"/>
        </a:buClr>
        <a:buSzPct val="75000"/>
        <a:buFont typeface="Wingdings" pitchFamily="2" charset="2"/>
        <a:buChar char=""/>
        <a:defRPr sz="1100" kern="1200" baseline="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40" userDrawn="1">
          <p15:clr>
            <a:srgbClr val="F26B43"/>
          </p15:clr>
        </p15:guide>
        <p15:guide id="2" pos="320" userDrawn="1">
          <p15:clr>
            <a:srgbClr val="F26B43"/>
          </p15:clr>
        </p15:guide>
        <p15:guide id="3" pos="7357" userDrawn="1">
          <p15:clr>
            <a:srgbClr val="F26B43"/>
          </p15:clr>
        </p15:guide>
        <p15:guide id="4" orient="horz" pos="460" userDrawn="1">
          <p15:clr>
            <a:srgbClr val="F26B43"/>
          </p15:clr>
        </p15:guide>
        <p15:guide id="5" orient="horz" pos="963" userDrawn="1">
          <p15:clr>
            <a:srgbClr val="F26B43"/>
          </p15:clr>
        </p15:guide>
        <p15:guide id="6" orient="horz" pos="93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46.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dirty="0" smtClean="0"/>
              <a:t>Advanced Analytics</a:t>
            </a:r>
            <a:br>
              <a:rPr lang="en-GB" dirty="0" smtClean="0"/>
            </a:br>
            <a:r>
              <a:rPr lang="en-GB" dirty="0" smtClean="0"/>
              <a:t>Initial Results</a:t>
            </a:r>
            <a:br>
              <a:rPr lang="en-GB" dirty="0" smtClean="0"/>
            </a:br>
            <a:r>
              <a:rPr lang="en-GB" dirty="0" smtClean="0"/>
              <a:t>2 November 2017</a:t>
            </a:r>
            <a:endParaRPr lang="en-GB" dirty="0"/>
          </a:p>
        </p:txBody>
      </p:sp>
      <p:sp>
        <p:nvSpPr>
          <p:cNvPr id="11" name="Text Placeholder 10"/>
          <p:cNvSpPr>
            <a:spLocks noGrp="1"/>
          </p:cNvSpPr>
          <p:nvPr>
            <p:ph type="body" idx="1"/>
          </p:nvPr>
        </p:nvSpPr>
        <p:spPr>
          <a:xfrm>
            <a:off x="572400" y="1272710"/>
            <a:ext cx="5673786" cy="615923"/>
          </a:xfrm>
        </p:spPr>
        <p:txBody>
          <a:bodyPr/>
          <a:lstStyle/>
          <a:p>
            <a:r>
              <a:rPr lang="en-GB" dirty="0"/>
              <a:t>Digital Ventures – </a:t>
            </a:r>
            <a:r>
              <a:rPr lang="en-GB" dirty="0" err="1"/>
              <a:t>FitCar</a:t>
            </a:r>
            <a:endParaRPr lang="en-GB" dirty="0"/>
          </a:p>
        </p:txBody>
      </p:sp>
      <p:sp>
        <p:nvSpPr>
          <p:cNvPr id="6" name="Slide Number Placeholder 5"/>
          <p:cNvSpPr>
            <a:spLocks noGrp="1"/>
          </p:cNvSpPr>
          <p:nvPr>
            <p:ph type="sldNum" sz="quarter" idx="4"/>
          </p:nvPr>
        </p:nvSpPr>
        <p:spPr/>
        <p:txBody>
          <a:bodyPr/>
          <a:lstStyle/>
          <a:p>
            <a:fld id="{D32BAE6A-B452-4007-8177-56DD051636F9}" type="slidenum">
              <a:rPr lang="en-GB" smtClean="0"/>
              <a:pPr/>
              <a:t>1</a:t>
            </a:fld>
            <a:endParaRPr lang="en-GB" dirty="0"/>
          </a:p>
        </p:txBody>
      </p:sp>
    </p:spTree>
    <p:extLst>
      <p:ext uri="{BB962C8B-B14F-4D97-AF65-F5344CB8AC3E}">
        <p14:creationId xmlns:p14="http://schemas.microsoft.com/office/powerpoint/2010/main" val="12365395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Descriptive Statistics</a:t>
            </a:r>
            <a:endParaRPr lang="en-GB" dirty="0"/>
          </a:p>
        </p:txBody>
      </p:sp>
      <p:sp>
        <p:nvSpPr>
          <p:cNvPr id="3" name="Content Placeholder 2"/>
          <p:cNvSpPr>
            <a:spLocks noGrp="1"/>
          </p:cNvSpPr>
          <p:nvPr>
            <p:ph sz="quarter" idx="11"/>
          </p:nvPr>
        </p:nvSpPr>
        <p:spPr/>
        <p:txBody>
          <a:bodyPr/>
          <a:lstStyle/>
          <a:p>
            <a:pPr marL="285750" indent="-285750">
              <a:buFont typeface="Arial" panose="020B0604020202020204" pitchFamily="34" charset="0"/>
              <a:buChar char="•"/>
            </a:pPr>
            <a:r>
              <a:rPr lang="en-GB" sz="1050" dirty="0" smtClean="0"/>
              <a:t>The analysis is based on data supplied by </a:t>
            </a:r>
            <a:r>
              <a:rPr lang="en-GB" sz="1050" dirty="0" err="1" smtClean="0"/>
              <a:t>Teezle</a:t>
            </a:r>
            <a:r>
              <a:rPr lang="en-GB" sz="1050" dirty="0" smtClean="0"/>
              <a:t> on 4 Oct ’17 which contains:</a:t>
            </a:r>
          </a:p>
          <a:p>
            <a:pPr marL="677250" lvl="2" indent="-285750">
              <a:buFont typeface="Arial" panose="020B0604020202020204" pitchFamily="34" charset="0"/>
              <a:buChar char="•"/>
            </a:pPr>
            <a:r>
              <a:rPr lang="en-GB" sz="1050" dirty="0" smtClean="0"/>
              <a:t>1692 distinct users</a:t>
            </a:r>
            <a:endParaRPr lang="en-GB" sz="1000" dirty="0" smtClean="0"/>
          </a:p>
          <a:p>
            <a:pPr marL="677250" lvl="2" indent="-285750">
              <a:buFont typeface="Arial" panose="020B0604020202020204" pitchFamily="34" charset="0"/>
              <a:buChar char="•"/>
            </a:pPr>
            <a:r>
              <a:rPr lang="en-GB" sz="1050" dirty="0" smtClean="0"/>
              <a:t>957 vehicles, registered to 940 distinct users (15 users have 2 vehicles registered, 1 has 3)</a:t>
            </a:r>
          </a:p>
          <a:p>
            <a:pPr marL="285750" indent="-285750">
              <a:buFont typeface="Arial" panose="020B0604020202020204" pitchFamily="34" charset="0"/>
              <a:buChar char="•"/>
            </a:pPr>
            <a:endParaRPr lang="en-GB" sz="1050" dirty="0"/>
          </a:p>
          <a:p>
            <a:pPr marL="285750" indent="-285750">
              <a:buFont typeface="Arial" panose="020B0604020202020204" pitchFamily="34" charset="0"/>
              <a:buChar char="•"/>
            </a:pPr>
            <a:r>
              <a:rPr lang="en-GB" sz="1050" dirty="0" smtClean="0"/>
              <a:t>Vehicle Diagnostics table contains 19970 fault records from 10 Nov ’16 to 25 Sep ‘17, comprising:</a:t>
            </a:r>
          </a:p>
          <a:p>
            <a:pPr marL="677250" lvl="2" indent="-285750">
              <a:buFont typeface="Arial" panose="020B0604020202020204" pitchFamily="34" charset="0"/>
              <a:buChar char="•"/>
            </a:pPr>
            <a:r>
              <a:rPr lang="en-GB" sz="1050" dirty="0" smtClean="0"/>
              <a:t>3120 “Check Engine” records</a:t>
            </a:r>
          </a:p>
          <a:p>
            <a:pPr marL="677250" lvl="2" indent="-285750">
              <a:buFont typeface="Arial" panose="020B0604020202020204" pitchFamily="34" charset="0"/>
              <a:buChar char="•"/>
            </a:pPr>
            <a:r>
              <a:rPr lang="en-GB" sz="1050" dirty="0" smtClean="0"/>
              <a:t>10236 “Qualified DTC” records</a:t>
            </a:r>
          </a:p>
          <a:p>
            <a:pPr marL="677250" lvl="2" indent="-285750">
              <a:buFont typeface="Arial" panose="020B0604020202020204" pitchFamily="34" charset="0"/>
              <a:buChar char="•"/>
            </a:pPr>
            <a:r>
              <a:rPr lang="en-GB" sz="1050" dirty="0" smtClean="0"/>
              <a:t>6614 “Pending DTC” records</a:t>
            </a:r>
          </a:p>
          <a:p>
            <a:pPr marL="285750" indent="-285750">
              <a:buFont typeface="Arial" panose="020B0604020202020204" pitchFamily="34" charset="0"/>
              <a:buChar char="•"/>
            </a:pPr>
            <a:endParaRPr lang="en-GB" sz="1050" dirty="0" smtClean="0"/>
          </a:p>
          <a:p>
            <a:pPr marL="285750" indent="-285750">
              <a:buFont typeface="Arial" panose="020B0604020202020204" pitchFamily="34" charset="0"/>
              <a:buChar char="•"/>
            </a:pPr>
            <a:r>
              <a:rPr lang="en-GB" sz="1050" dirty="0" smtClean="0"/>
              <a:t>There are 286 distinct fault codes, 217 of which appear with “Pending DTC” status</a:t>
            </a:r>
          </a:p>
          <a:p>
            <a:pPr marL="285750" indent="-285750">
              <a:buFont typeface="Arial" panose="020B0604020202020204" pitchFamily="34" charset="0"/>
              <a:buChar char="•"/>
            </a:pPr>
            <a:endParaRPr lang="en-GB" sz="1050" dirty="0"/>
          </a:p>
          <a:p>
            <a:pPr marL="285750" indent="-285750">
              <a:buFont typeface="Arial" panose="020B0604020202020204" pitchFamily="34" charset="0"/>
              <a:buChar char="•"/>
            </a:pPr>
            <a:r>
              <a:rPr lang="en-GB" sz="1050" dirty="0" smtClean="0"/>
              <a:t>There are 376 distinct vehicles in the Vehicle Diagnostics table, 332 have a “Pending DTC” code</a:t>
            </a:r>
          </a:p>
          <a:p>
            <a:pPr marL="285750" indent="-285750">
              <a:buFont typeface="Arial" panose="020B0604020202020204" pitchFamily="34" charset="0"/>
              <a:buChar char="•"/>
            </a:pPr>
            <a:endParaRPr lang="en-GB" sz="1050" dirty="0"/>
          </a:p>
          <a:p>
            <a:pPr marL="285750" indent="-285750">
              <a:buFont typeface="Arial" panose="020B0604020202020204" pitchFamily="34" charset="0"/>
              <a:buChar char="•"/>
            </a:pPr>
            <a:r>
              <a:rPr lang="en-GB" sz="1050" dirty="0" smtClean="0"/>
              <a:t>Faults are not uniformly distributed.  Fifteen vehicles account for over half of all fault records.  The median number of codes is ten per vehicle.</a:t>
            </a:r>
          </a:p>
          <a:p>
            <a:endParaRPr lang="en-GB" sz="1050" dirty="0"/>
          </a:p>
          <a:p>
            <a:endParaRPr lang="en-GB" sz="1050" dirty="0" smtClean="0"/>
          </a:p>
          <a:p>
            <a:endParaRPr lang="en-GB" sz="1050" dirty="0"/>
          </a:p>
        </p:txBody>
      </p:sp>
      <p:sp>
        <p:nvSpPr>
          <p:cNvPr id="4" name="Date Placeholder 3"/>
          <p:cNvSpPr>
            <a:spLocks noGrp="1"/>
          </p:cNvSpPr>
          <p:nvPr>
            <p:ph type="dt" sz="half" idx="2"/>
          </p:nvPr>
        </p:nvSpPr>
        <p:spPr/>
        <p:txBody>
          <a:bodyPr/>
          <a:lstStyle/>
          <a:p>
            <a:pPr>
              <a:defRPr/>
            </a:pPr>
            <a:r>
              <a:rPr lang="en-GB" smtClean="0">
                <a:solidFill>
                  <a:srgbClr val="595959"/>
                </a:solidFill>
              </a:rPr>
              <a:t>Date Month 2016</a:t>
            </a:r>
            <a:endParaRPr lang="en-GB" dirty="0">
              <a:solidFill>
                <a:srgbClr val="595959"/>
              </a:solidFill>
            </a:endParaRPr>
          </a:p>
        </p:txBody>
      </p:sp>
      <p:sp>
        <p:nvSpPr>
          <p:cNvPr id="5" name="Slide Number Placeholder 4"/>
          <p:cNvSpPr>
            <a:spLocks noGrp="1"/>
          </p:cNvSpPr>
          <p:nvPr>
            <p:ph type="sldNum" sz="quarter" idx="4"/>
          </p:nvPr>
        </p:nvSpPr>
        <p:spPr/>
        <p:txBody>
          <a:bodyPr/>
          <a:lstStyle/>
          <a:p>
            <a:fld id="{D32BAE6A-B452-4007-8177-56DD051636F9}" type="slidenum">
              <a:rPr lang="en-GB" smtClean="0">
                <a:solidFill>
                  <a:srgbClr val="595959"/>
                </a:solidFill>
              </a:rPr>
              <a:pPr/>
              <a:t>10</a:t>
            </a:fld>
            <a:endParaRPr lang="en-GB" dirty="0">
              <a:solidFill>
                <a:srgbClr val="595959"/>
              </a:solidFill>
            </a:endParaRPr>
          </a:p>
        </p:txBody>
      </p:sp>
      <p:sp>
        <p:nvSpPr>
          <p:cNvPr id="6" name="Footer Placeholder 5"/>
          <p:cNvSpPr>
            <a:spLocks noGrp="1"/>
          </p:cNvSpPr>
          <p:nvPr>
            <p:ph type="ftr" sz="quarter" idx="3"/>
          </p:nvPr>
        </p:nvSpPr>
        <p:spPr/>
        <p:txBody>
          <a:bodyPr/>
          <a:lstStyle/>
          <a:p>
            <a:pPr>
              <a:defRPr/>
            </a:pPr>
            <a:r>
              <a:rPr lang="en-GB" smtClean="0">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240965264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Initial Model</a:t>
            </a:r>
            <a:endParaRPr lang="en-GB" dirty="0"/>
          </a:p>
        </p:txBody>
      </p:sp>
      <p:sp>
        <p:nvSpPr>
          <p:cNvPr id="3" name="Content Placeholder 2"/>
          <p:cNvSpPr>
            <a:spLocks noGrp="1"/>
          </p:cNvSpPr>
          <p:nvPr>
            <p:ph sz="quarter" idx="11"/>
          </p:nvPr>
        </p:nvSpPr>
        <p:spPr/>
        <p:txBody>
          <a:bodyPr/>
          <a:lstStyle/>
          <a:p>
            <a:r>
              <a:rPr lang="en-GB" sz="1100" dirty="0" smtClean="0"/>
              <a:t>Identify common patterns of faults where a series of non-critical faults is followed by a critical fault</a:t>
            </a:r>
          </a:p>
          <a:p>
            <a:endParaRPr lang="en-GB" sz="1100" dirty="0"/>
          </a:p>
          <a:p>
            <a:pPr marL="342900" indent="-342900">
              <a:buFont typeface="+mj-lt"/>
              <a:buAutoNum type="arabicPeriod"/>
            </a:pPr>
            <a:r>
              <a:rPr lang="en-GB" sz="1100" dirty="0" smtClean="0"/>
              <a:t>Identify all faults with status “Pending DTC” and classify these as non-critical</a:t>
            </a:r>
          </a:p>
          <a:p>
            <a:pPr marL="734400" lvl="2" indent="-342900">
              <a:buFont typeface="+mj-lt"/>
              <a:buAutoNum type="alphaLcParenR"/>
            </a:pPr>
            <a:r>
              <a:rPr lang="en-GB" sz="1100" dirty="0" smtClean="0"/>
              <a:t>Exclude any faults that appear immediately after a “Qualified DTC” or “Check Engine” fault (these may be directly related) </a:t>
            </a:r>
          </a:p>
          <a:p>
            <a:pPr marL="734400" lvl="2" indent="-342900">
              <a:buFont typeface="+mj-lt"/>
              <a:buAutoNum type="alphaLcParenR"/>
            </a:pPr>
            <a:r>
              <a:rPr lang="en-GB" sz="1100" dirty="0" smtClean="0"/>
              <a:t>Exclude any faults that occur less than an hour before a </a:t>
            </a:r>
            <a:r>
              <a:rPr lang="en-GB" sz="1100" dirty="0"/>
              <a:t>“Qualified DTC” or “Check Engine” fault </a:t>
            </a:r>
            <a:r>
              <a:rPr lang="en-GB" sz="1100" dirty="0" smtClean="0"/>
              <a:t>(the driver would not be able to act on the prediction)</a:t>
            </a:r>
          </a:p>
          <a:p>
            <a:pPr marL="734400" lvl="2" indent="-342900">
              <a:buFont typeface="+mj-lt"/>
              <a:buAutoNum type="alphaLcParenR"/>
            </a:pPr>
            <a:r>
              <a:rPr lang="en-GB" sz="1100" dirty="0" smtClean="0"/>
              <a:t>Identify whether the fault is followed by a critical fault within a week (longer than this may mean the critical fault is unrelated)</a:t>
            </a:r>
          </a:p>
          <a:p>
            <a:pPr marL="342900" indent="-342900">
              <a:buFont typeface="+mj-lt"/>
              <a:buAutoNum type="arabicPeriod"/>
            </a:pPr>
            <a:endParaRPr lang="en-GB" sz="1100" dirty="0" smtClean="0"/>
          </a:p>
          <a:p>
            <a:pPr marL="342900" indent="-342900">
              <a:buFont typeface="+mj-lt"/>
              <a:buAutoNum type="arabicPeriod"/>
            </a:pPr>
            <a:r>
              <a:rPr lang="en-GB" sz="1100" dirty="0" smtClean="0"/>
              <a:t>For each fault from step 1, identify other non-critical faults that occurred up to a week before but not before a critical fault</a:t>
            </a:r>
          </a:p>
          <a:p>
            <a:pPr marL="342900" indent="-342900">
              <a:buFont typeface="+mj-lt"/>
              <a:buAutoNum type="arabicPeriod"/>
            </a:pPr>
            <a:endParaRPr lang="en-GB" sz="1100" dirty="0"/>
          </a:p>
          <a:p>
            <a:pPr marL="342900" indent="-342900">
              <a:buFont typeface="+mj-lt"/>
              <a:buAutoNum type="arabicPeriod"/>
            </a:pPr>
            <a:r>
              <a:rPr lang="en-GB" sz="1100" dirty="0" smtClean="0"/>
              <a:t>Identify all distinct patterns of faults from step 2 (but ignoring the order than the faults appear in)</a:t>
            </a:r>
          </a:p>
          <a:p>
            <a:pPr marL="342900" indent="-342900">
              <a:buFont typeface="+mj-lt"/>
              <a:buAutoNum type="arabicPeriod"/>
            </a:pPr>
            <a:endParaRPr lang="en-GB" sz="1100" dirty="0"/>
          </a:p>
          <a:p>
            <a:pPr marL="342900" indent="-342900">
              <a:buFont typeface="+mj-lt"/>
              <a:buAutoNum type="arabicPeriod"/>
            </a:pPr>
            <a:r>
              <a:rPr lang="en-GB" sz="1100" dirty="0" smtClean="0"/>
              <a:t>Identify the common non-critical fault patterns and the probability that they result in a critical fault, adjusting for duplication where the same pattern repeats in the same vehicle.</a:t>
            </a:r>
            <a:endParaRPr lang="en-GB" sz="1100" dirty="0"/>
          </a:p>
        </p:txBody>
      </p:sp>
      <p:sp>
        <p:nvSpPr>
          <p:cNvPr id="4" name="Date Placeholder 3"/>
          <p:cNvSpPr>
            <a:spLocks noGrp="1"/>
          </p:cNvSpPr>
          <p:nvPr>
            <p:ph type="dt" sz="half" idx="2"/>
          </p:nvPr>
        </p:nvSpPr>
        <p:spPr/>
        <p:txBody>
          <a:bodyPr/>
          <a:lstStyle/>
          <a:p>
            <a:pPr>
              <a:defRPr/>
            </a:pPr>
            <a:r>
              <a:rPr lang="en-GB" smtClean="0">
                <a:solidFill>
                  <a:srgbClr val="595959"/>
                </a:solidFill>
              </a:rPr>
              <a:t>Date Month 2016</a:t>
            </a:r>
            <a:endParaRPr lang="en-GB" dirty="0">
              <a:solidFill>
                <a:srgbClr val="595959"/>
              </a:solidFill>
            </a:endParaRPr>
          </a:p>
        </p:txBody>
      </p:sp>
      <p:sp>
        <p:nvSpPr>
          <p:cNvPr id="5" name="Slide Number Placeholder 4"/>
          <p:cNvSpPr>
            <a:spLocks noGrp="1"/>
          </p:cNvSpPr>
          <p:nvPr>
            <p:ph type="sldNum" sz="quarter" idx="4"/>
          </p:nvPr>
        </p:nvSpPr>
        <p:spPr/>
        <p:txBody>
          <a:bodyPr/>
          <a:lstStyle/>
          <a:p>
            <a:fld id="{D32BAE6A-B452-4007-8177-56DD051636F9}" type="slidenum">
              <a:rPr lang="en-GB" smtClean="0">
                <a:solidFill>
                  <a:srgbClr val="595959"/>
                </a:solidFill>
              </a:rPr>
              <a:pPr/>
              <a:t>11</a:t>
            </a:fld>
            <a:endParaRPr lang="en-GB" dirty="0">
              <a:solidFill>
                <a:srgbClr val="595959"/>
              </a:solidFill>
            </a:endParaRPr>
          </a:p>
        </p:txBody>
      </p:sp>
      <p:sp>
        <p:nvSpPr>
          <p:cNvPr id="6" name="Footer Placeholder 5"/>
          <p:cNvSpPr>
            <a:spLocks noGrp="1"/>
          </p:cNvSpPr>
          <p:nvPr>
            <p:ph type="ftr" sz="quarter" idx="3"/>
          </p:nvPr>
        </p:nvSpPr>
        <p:spPr/>
        <p:txBody>
          <a:bodyPr/>
          <a:lstStyle/>
          <a:p>
            <a:pPr>
              <a:defRPr/>
            </a:pPr>
            <a:r>
              <a:rPr lang="en-GB" smtClean="0">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362962560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Merge 12"/>
          <p:cNvSpPr/>
          <p:nvPr/>
        </p:nvSpPr>
        <p:spPr>
          <a:xfrm>
            <a:off x="7740352" y="1001526"/>
            <a:ext cx="288032" cy="633605"/>
          </a:xfrm>
          <a:prstGeom prst="flowChartMerg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Y</a:t>
            </a:r>
            <a:endParaRPr lang="en-GB" sz="1100" dirty="0"/>
          </a:p>
        </p:txBody>
      </p:sp>
      <p:sp>
        <p:nvSpPr>
          <p:cNvPr id="2" name="Title 1"/>
          <p:cNvSpPr>
            <a:spLocks noGrp="1"/>
          </p:cNvSpPr>
          <p:nvPr>
            <p:ph type="title"/>
          </p:nvPr>
        </p:nvSpPr>
        <p:spPr/>
        <p:txBody>
          <a:bodyPr/>
          <a:lstStyle/>
          <a:p>
            <a:r>
              <a:rPr lang="en-GB" dirty="0" smtClean="0"/>
              <a:t>Illustration</a:t>
            </a:r>
            <a:endParaRPr lang="en-GB" dirty="0"/>
          </a:p>
        </p:txBody>
      </p:sp>
      <p:sp>
        <p:nvSpPr>
          <p:cNvPr id="4" name="Date Placeholder 3"/>
          <p:cNvSpPr>
            <a:spLocks noGrp="1"/>
          </p:cNvSpPr>
          <p:nvPr>
            <p:ph type="dt" sz="half" idx="2"/>
          </p:nvPr>
        </p:nvSpPr>
        <p:spPr>
          <a:xfrm>
            <a:off x="7252757" y="4505812"/>
            <a:ext cx="1080000" cy="178200"/>
          </a:xfrm>
        </p:spPr>
        <p:txBody>
          <a:bodyPr/>
          <a:lstStyle/>
          <a:p>
            <a:pPr>
              <a:defRPr/>
            </a:pPr>
            <a:r>
              <a:rPr lang="en-GB" smtClean="0">
                <a:solidFill>
                  <a:srgbClr val="595959"/>
                </a:solidFill>
              </a:rPr>
              <a:t>Date Month 2016</a:t>
            </a:r>
            <a:endParaRPr lang="en-GB" dirty="0">
              <a:solidFill>
                <a:srgbClr val="595959"/>
              </a:solidFill>
            </a:endParaRPr>
          </a:p>
        </p:txBody>
      </p:sp>
      <p:cxnSp>
        <p:nvCxnSpPr>
          <p:cNvPr id="8" name="Straight Arrow Connector 7"/>
          <p:cNvCxnSpPr/>
          <p:nvPr/>
        </p:nvCxnSpPr>
        <p:spPr>
          <a:xfrm flipV="1">
            <a:off x="1561469" y="1648572"/>
            <a:ext cx="6610931" cy="10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Flowchart: Merge 8"/>
          <p:cNvSpPr/>
          <p:nvPr/>
        </p:nvSpPr>
        <p:spPr>
          <a:xfrm>
            <a:off x="2267744" y="1001526"/>
            <a:ext cx="288032" cy="647046"/>
          </a:xfrm>
          <a:prstGeom prst="flowChartMerg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X</a:t>
            </a:r>
            <a:endParaRPr lang="en-GB" dirty="0"/>
          </a:p>
        </p:txBody>
      </p:sp>
      <p:sp>
        <p:nvSpPr>
          <p:cNvPr id="10" name="Flowchart: Merge 9"/>
          <p:cNvSpPr/>
          <p:nvPr/>
        </p:nvSpPr>
        <p:spPr>
          <a:xfrm>
            <a:off x="2310212" y="1301672"/>
            <a:ext cx="288032" cy="360040"/>
          </a:xfrm>
          <a:prstGeom prst="flowChartMerge">
            <a:avLst/>
          </a:prstGeom>
          <a:solidFill>
            <a:srgbClr val="FBCE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B</a:t>
            </a:r>
            <a:endParaRPr lang="en-GB" sz="1100" dirty="0"/>
          </a:p>
        </p:txBody>
      </p:sp>
      <p:sp>
        <p:nvSpPr>
          <p:cNvPr id="11" name="Flowchart: Merge 10"/>
          <p:cNvSpPr/>
          <p:nvPr/>
        </p:nvSpPr>
        <p:spPr>
          <a:xfrm>
            <a:off x="3879055" y="1289558"/>
            <a:ext cx="288032" cy="360040"/>
          </a:xfrm>
          <a:prstGeom prst="flowChartMerge">
            <a:avLst/>
          </a:prstGeom>
          <a:solidFill>
            <a:srgbClr val="FBCE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D</a:t>
            </a:r>
            <a:endParaRPr lang="en-GB" sz="1100" dirty="0"/>
          </a:p>
        </p:txBody>
      </p:sp>
      <p:sp>
        <p:nvSpPr>
          <p:cNvPr id="12" name="Flowchart: Merge 11"/>
          <p:cNvSpPr/>
          <p:nvPr/>
        </p:nvSpPr>
        <p:spPr>
          <a:xfrm>
            <a:off x="7159302" y="1277334"/>
            <a:ext cx="288032" cy="360040"/>
          </a:xfrm>
          <a:prstGeom prst="flowChartMerge">
            <a:avLst/>
          </a:prstGeom>
          <a:solidFill>
            <a:srgbClr val="FBCE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F</a:t>
            </a:r>
            <a:endParaRPr lang="en-GB" sz="1100" dirty="0"/>
          </a:p>
        </p:txBody>
      </p:sp>
      <p:cxnSp>
        <p:nvCxnSpPr>
          <p:cNvPr id="15" name="Straight Connector 14"/>
          <p:cNvCxnSpPr/>
          <p:nvPr/>
        </p:nvCxnSpPr>
        <p:spPr>
          <a:xfrm>
            <a:off x="2121531" y="1648572"/>
            <a:ext cx="0" cy="73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21841" y="1648572"/>
            <a:ext cx="0" cy="73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61469" y="1648572"/>
            <a:ext cx="0" cy="73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81593" y="1648572"/>
            <a:ext cx="0" cy="73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241655" y="1648572"/>
            <a:ext cx="0" cy="73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01717" y="1648572"/>
            <a:ext cx="0" cy="73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361779" y="1648572"/>
            <a:ext cx="0" cy="73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481903" y="1648572"/>
            <a:ext cx="0" cy="73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041965" y="1648572"/>
            <a:ext cx="0" cy="73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602029" y="1648572"/>
            <a:ext cx="0" cy="73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bwMode="auto">
          <a:xfrm>
            <a:off x="1705484" y="1690262"/>
            <a:ext cx="6682940" cy="13849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GB" sz="900" dirty="0" smtClean="0"/>
              <a:t>Day 1       Day 2         Day 3       Day 4        Day 5        Day 6        Day 7        Day 8        Day 9       Day 10       Day 11    Day 12</a:t>
            </a:r>
          </a:p>
        </p:txBody>
      </p:sp>
      <p:sp>
        <p:nvSpPr>
          <p:cNvPr id="26" name="Flowchart: Merge 25"/>
          <p:cNvSpPr/>
          <p:nvPr/>
        </p:nvSpPr>
        <p:spPr>
          <a:xfrm>
            <a:off x="1705485" y="1288532"/>
            <a:ext cx="288032" cy="360040"/>
          </a:xfrm>
          <a:prstGeom prst="flowChartMerge">
            <a:avLst/>
          </a:prstGeom>
          <a:solidFill>
            <a:srgbClr val="FBCE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A</a:t>
            </a:r>
            <a:endParaRPr lang="en-GB" sz="1100" dirty="0"/>
          </a:p>
        </p:txBody>
      </p:sp>
      <p:cxnSp>
        <p:nvCxnSpPr>
          <p:cNvPr id="28" name="Straight Connector 27"/>
          <p:cNvCxnSpPr/>
          <p:nvPr/>
        </p:nvCxnSpPr>
        <p:spPr>
          <a:xfrm>
            <a:off x="7164288" y="1648572"/>
            <a:ext cx="0" cy="73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740352" y="1648572"/>
            <a:ext cx="0" cy="73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Flowchart: Merge 29"/>
          <p:cNvSpPr/>
          <p:nvPr/>
        </p:nvSpPr>
        <p:spPr>
          <a:xfrm>
            <a:off x="4499992" y="1289558"/>
            <a:ext cx="288032" cy="360040"/>
          </a:xfrm>
          <a:prstGeom prst="flowChartMerge">
            <a:avLst/>
          </a:prstGeom>
          <a:solidFill>
            <a:srgbClr val="FBCE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E</a:t>
            </a:r>
            <a:endParaRPr lang="en-GB" sz="1100" dirty="0"/>
          </a:p>
        </p:txBody>
      </p:sp>
      <p:sp>
        <p:nvSpPr>
          <p:cNvPr id="31" name="Flowchart: Merge 30"/>
          <p:cNvSpPr/>
          <p:nvPr/>
        </p:nvSpPr>
        <p:spPr>
          <a:xfrm>
            <a:off x="7654974" y="1283340"/>
            <a:ext cx="288032" cy="360040"/>
          </a:xfrm>
          <a:prstGeom prst="flowChartMerge">
            <a:avLst/>
          </a:prstGeom>
          <a:solidFill>
            <a:srgbClr val="FBCE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G</a:t>
            </a:r>
            <a:endParaRPr lang="en-GB" sz="1100" dirty="0"/>
          </a:p>
        </p:txBody>
      </p:sp>
      <p:sp>
        <p:nvSpPr>
          <p:cNvPr id="32" name="Flowchart: Merge 31"/>
          <p:cNvSpPr/>
          <p:nvPr/>
        </p:nvSpPr>
        <p:spPr>
          <a:xfrm>
            <a:off x="2843808" y="1289558"/>
            <a:ext cx="288032" cy="360040"/>
          </a:xfrm>
          <a:prstGeom prst="flowChartMerge">
            <a:avLst/>
          </a:prstGeom>
          <a:solidFill>
            <a:srgbClr val="FBCE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C</a:t>
            </a:r>
            <a:endParaRPr lang="en-GB" sz="1100" dirty="0"/>
          </a:p>
        </p:txBody>
      </p:sp>
      <p:graphicFrame>
        <p:nvGraphicFramePr>
          <p:cNvPr id="33" name="Table 32"/>
          <p:cNvGraphicFramePr>
            <a:graphicFrameLocks noGrp="1"/>
          </p:cNvGraphicFramePr>
          <p:nvPr>
            <p:extLst>
              <p:ext uri="{D42A27DB-BD31-4B8C-83A1-F6EECF244321}">
                <p14:modId xmlns:p14="http://schemas.microsoft.com/office/powerpoint/2010/main" val="3890498796"/>
              </p:ext>
            </p:extLst>
          </p:nvPr>
        </p:nvGraphicFramePr>
        <p:xfrm>
          <a:off x="645962" y="2297670"/>
          <a:ext cx="4395692" cy="2103120"/>
        </p:xfrm>
        <a:graphic>
          <a:graphicData uri="http://schemas.openxmlformats.org/drawingml/2006/table">
            <a:tbl>
              <a:tblPr firstRow="1" bandRow="1">
                <a:tableStyleId>{5C22544A-7EE6-4342-B048-85BDC9FD1C3A}</a:tableStyleId>
              </a:tblPr>
              <a:tblGrid>
                <a:gridCol w="506730"/>
                <a:gridCol w="1780438"/>
                <a:gridCol w="774774"/>
                <a:gridCol w="1333750"/>
              </a:tblGrid>
              <a:tr h="168019">
                <a:tc>
                  <a:txBody>
                    <a:bodyPr/>
                    <a:lstStyle/>
                    <a:p>
                      <a:r>
                        <a:rPr lang="en-GB" sz="900" dirty="0" smtClean="0"/>
                        <a:t>Code </a:t>
                      </a:r>
                      <a:endParaRPr lang="en-GB" sz="900" dirty="0"/>
                    </a:p>
                  </a:txBody>
                  <a:tcPr/>
                </a:tc>
                <a:tc>
                  <a:txBody>
                    <a:bodyPr/>
                    <a:lstStyle/>
                    <a:p>
                      <a:r>
                        <a:rPr lang="en-GB" sz="900" dirty="0" smtClean="0"/>
                        <a:t>Include in analysis?</a:t>
                      </a:r>
                      <a:endParaRPr lang="en-GB" sz="900" dirty="0"/>
                    </a:p>
                  </a:txBody>
                  <a:tcPr/>
                </a:tc>
                <a:tc>
                  <a:txBody>
                    <a:bodyPr/>
                    <a:lstStyle/>
                    <a:p>
                      <a:r>
                        <a:rPr lang="en-GB" sz="900" dirty="0" smtClean="0"/>
                        <a:t>Critical</a:t>
                      </a:r>
                      <a:r>
                        <a:rPr lang="en-GB" sz="900" baseline="0" dirty="0" smtClean="0"/>
                        <a:t> fault within a week?</a:t>
                      </a:r>
                      <a:endParaRPr lang="en-GB" sz="900" dirty="0"/>
                    </a:p>
                  </a:txBody>
                  <a:tcPr/>
                </a:tc>
                <a:tc>
                  <a:txBody>
                    <a:bodyPr/>
                    <a:lstStyle/>
                    <a:p>
                      <a:r>
                        <a:rPr lang="en-GB" sz="900" dirty="0" smtClean="0"/>
                        <a:t>Non critical faults in</a:t>
                      </a:r>
                      <a:r>
                        <a:rPr lang="en-GB" sz="900" baseline="0" dirty="0" smtClean="0"/>
                        <a:t> previous 7 days &amp; after previous critical fault</a:t>
                      </a:r>
                      <a:endParaRPr lang="en-GB" sz="900" dirty="0"/>
                    </a:p>
                  </a:txBody>
                  <a:tcPr/>
                </a:tc>
              </a:tr>
              <a:tr h="168019">
                <a:tc>
                  <a:txBody>
                    <a:bodyPr/>
                    <a:lstStyle/>
                    <a:p>
                      <a:r>
                        <a:rPr lang="en-GB" sz="900" dirty="0" smtClean="0"/>
                        <a:t>A</a:t>
                      </a:r>
                      <a:endParaRPr lang="en-GB" sz="900" dirty="0"/>
                    </a:p>
                  </a:txBody>
                  <a:tcPr/>
                </a:tc>
                <a:tc>
                  <a:txBody>
                    <a:bodyPr/>
                    <a:lstStyle/>
                    <a:p>
                      <a:r>
                        <a:rPr lang="en-GB" sz="900" dirty="0" smtClean="0"/>
                        <a:t>Yes</a:t>
                      </a:r>
                      <a:endParaRPr lang="en-GB" sz="900" dirty="0"/>
                    </a:p>
                  </a:txBody>
                  <a:tcPr/>
                </a:tc>
                <a:tc>
                  <a:txBody>
                    <a:bodyPr/>
                    <a:lstStyle/>
                    <a:p>
                      <a:r>
                        <a:rPr lang="en-GB" sz="900" dirty="0" smtClean="0"/>
                        <a:t>Yes (X)</a:t>
                      </a:r>
                      <a:endParaRPr lang="en-GB" sz="900" dirty="0"/>
                    </a:p>
                  </a:txBody>
                  <a:tcPr/>
                </a:tc>
                <a:tc>
                  <a:txBody>
                    <a:bodyPr/>
                    <a:lstStyle/>
                    <a:p>
                      <a:endParaRPr lang="en-GB" sz="900" dirty="0"/>
                    </a:p>
                  </a:txBody>
                  <a:tcPr/>
                </a:tc>
              </a:tr>
              <a:tr h="168019">
                <a:tc>
                  <a:txBody>
                    <a:bodyPr/>
                    <a:lstStyle/>
                    <a:p>
                      <a:r>
                        <a:rPr lang="en-GB" sz="900" dirty="0" smtClean="0"/>
                        <a:t>B</a:t>
                      </a:r>
                      <a:endParaRPr lang="en-GB" sz="900" dirty="0"/>
                    </a:p>
                  </a:txBody>
                  <a:tcPr/>
                </a:tc>
                <a:tc>
                  <a:txBody>
                    <a:bodyPr/>
                    <a:lstStyle/>
                    <a:p>
                      <a:r>
                        <a:rPr lang="en-GB" sz="900" dirty="0" smtClean="0"/>
                        <a:t>No, too soon after critical</a:t>
                      </a:r>
                      <a:r>
                        <a:rPr lang="en-GB" sz="900" baseline="0" dirty="0" smtClean="0"/>
                        <a:t> fault X</a:t>
                      </a:r>
                      <a:endParaRPr lang="en-GB" sz="900" dirty="0"/>
                    </a:p>
                  </a:txBody>
                  <a:tcPr/>
                </a:tc>
                <a:tc>
                  <a:txBody>
                    <a:bodyPr/>
                    <a:lstStyle/>
                    <a:p>
                      <a:endParaRPr lang="en-GB" sz="900" dirty="0"/>
                    </a:p>
                  </a:txBody>
                  <a:tcPr/>
                </a:tc>
                <a:tc>
                  <a:txBody>
                    <a:bodyPr/>
                    <a:lstStyle/>
                    <a:p>
                      <a:endParaRPr lang="en-GB" sz="900" dirty="0"/>
                    </a:p>
                  </a:txBody>
                  <a:tcPr/>
                </a:tc>
              </a:tr>
              <a:tr h="168019">
                <a:tc>
                  <a:txBody>
                    <a:bodyPr/>
                    <a:lstStyle/>
                    <a:p>
                      <a:r>
                        <a:rPr lang="en-GB" sz="900" dirty="0" smtClean="0"/>
                        <a:t>C</a:t>
                      </a:r>
                      <a:endParaRPr lang="en-GB" sz="900" dirty="0"/>
                    </a:p>
                  </a:txBody>
                  <a:tcPr/>
                </a:tc>
                <a:tc>
                  <a:txBody>
                    <a:bodyPr/>
                    <a:lstStyle/>
                    <a:p>
                      <a:r>
                        <a:rPr lang="en-GB" sz="900" dirty="0" smtClean="0"/>
                        <a:t>Yes</a:t>
                      </a:r>
                      <a:endParaRPr lang="en-GB" sz="900" dirty="0"/>
                    </a:p>
                  </a:txBody>
                  <a:tcPr/>
                </a:tc>
                <a:tc>
                  <a:txBody>
                    <a:bodyPr/>
                    <a:lstStyle/>
                    <a:p>
                      <a:r>
                        <a:rPr lang="en-GB" sz="900" dirty="0" smtClean="0"/>
                        <a:t>No</a:t>
                      </a:r>
                      <a:endParaRPr lang="en-GB" sz="900" dirty="0"/>
                    </a:p>
                  </a:txBody>
                  <a:tcPr/>
                </a:tc>
                <a:tc>
                  <a:txBody>
                    <a:bodyPr/>
                    <a:lstStyle/>
                    <a:p>
                      <a:endParaRPr lang="en-GB" sz="900" dirty="0"/>
                    </a:p>
                  </a:txBody>
                  <a:tcPr/>
                </a:tc>
              </a:tr>
              <a:tr h="168019">
                <a:tc>
                  <a:txBody>
                    <a:bodyPr/>
                    <a:lstStyle/>
                    <a:p>
                      <a:r>
                        <a:rPr lang="en-GB" sz="900" dirty="0" smtClean="0"/>
                        <a:t>D</a:t>
                      </a:r>
                      <a:endParaRPr lang="en-GB" sz="900" dirty="0"/>
                    </a:p>
                  </a:txBody>
                  <a:tcPr/>
                </a:tc>
                <a:tc>
                  <a:txBody>
                    <a:bodyPr/>
                    <a:lstStyle/>
                    <a:p>
                      <a:r>
                        <a:rPr lang="en-GB" sz="900" dirty="0" smtClean="0"/>
                        <a:t>Yes</a:t>
                      </a:r>
                      <a:endParaRPr lang="en-GB" sz="900" dirty="0"/>
                    </a:p>
                  </a:txBody>
                  <a:tcPr/>
                </a:tc>
                <a:tc>
                  <a:txBody>
                    <a:bodyPr/>
                    <a:lstStyle/>
                    <a:p>
                      <a:r>
                        <a:rPr lang="en-GB" sz="900" dirty="0" smtClean="0"/>
                        <a:t>No</a:t>
                      </a:r>
                      <a:endParaRPr lang="en-GB" sz="900" dirty="0"/>
                    </a:p>
                  </a:txBody>
                  <a:tcPr/>
                </a:tc>
                <a:tc>
                  <a:txBody>
                    <a:bodyPr/>
                    <a:lstStyle/>
                    <a:p>
                      <a:r>
                        <a:rPr lang="en-GB" sz="900" dirty="0" smtClean="0"/>
                        <a:t>D</a:t>
                      </a:r>
                      <a:endParaRPr lang="en-GB" sz="900" dirty="0"/>
                    </a:p>
                  </a:txBody>
                  <a:tcPr/>
                </a:tc>
              </a:tr>
              <a:tr h="168019">
                <a:tc>
                  <a:txBody>
                    <a:bodyPr/>
                    <a:lstStyle/>
                    <a:p>
                      <a:r>
                        <a:rPr lang="en-GB" sz="900" dirty="0" smtClean="0"/>
                        <a:t>E</a:t>
                      </a:r>
                      <a:endParaRPr lang="en-GB" sz="900" dirty="0"/>
                    </a:p>
                  </a:txBody>
                  <a:tcPr/>
                </a:tc>
                <a:tc>
                  <a:txBody>
                    <a:bodyPr/>
                    <a:lstStyle/>
                    <a:p>
                      <a:r>
                        <a:rPr lang="en-GB" sz="900" dirty="0" smtClean="0"/>
                        <a:t>Yes</a:t>
                      </a:r>
                      <a:endParaRPr lang="en-GB" sz="900" dirty="0"/>
                    </a:p>
                  </a:txBody>
                  <a:tcPr/>
                </a:tc>
                <a:tc>
                  <a:txBody>
                    <a:bodyPr/>
                    <a:lstStyle/>
                    <a:p>
                      <a:r>
                        <a:rPr lang="en-GB" sz="900" dirty="0" smtClean="0"/>
                        <a:t>Yes (Y)</a:t>
                      </a:r>
                      <a:endParaRPr lang="en-GB" sz="900" dirty="0"/>
                    </a:p>
                  </a:txBody>
                  <a:tcPr/>
                </a:tc>
                <a:tc>
                  <a:txBody>
                    <a:bodyPr/>
                    <a:lstStyle/>
                    <a:p>
                      <a:r>
                        <a:rPr lang="en-GB" sz="900" dirty="0" smtClean="0"/>
                        <a:t>C,D</a:t>
                      </a:r>
                      <a:endParaRPr lang="en-GB" sz="900" dirty="0"/>
                    </a:p>
                  </a:txBody>
                  <a:tcPr/>
                </a:tc>
              </a:tr>
              <a:tr h="168019">
                <a:tc>
                  <a:txBody>
                    <a:bodyPr/>
                    <a:lstStyle/>
                    <a:p>
                      <a:r>
                        <a:rPr lang="en-GB" sz="900" dirty="0" smtClean="0"/>
                        <a:t>F</a:t>
                      </a:r>
                      <a:endParaRPr lang="en-GB" sz="900" dirty="0"/>
                    </a:p>
                  </a:txBody>
                  <a:tcPr/>
                </a:tc>
                <a:tc>
                  <a:txBody>
                    <a:bodyPr/>
                    <a:lstStyle/>
                    <a:p>
                      <a:r>
                        <a:rPr lang="en-GB" sz="900" dirty="0" smtClean="0"/>
                        <a:t>Yes</a:t>
                      </a:r>
                      <a:endParaRPr lang="en-GB" sz="900" dirty="0"/>
                    </a:p>
                  </a:txBody>
                  <a:tcPr/>
                </a:tc>
                <a:tc>
                  <a:txBody>
                    <a:bodyPr/>
                    <a:lstStyle/>
                    <a:p>
                      <a:r>
                        <a:rPr lang="en-GB" sz="900" dirty="0" smtClean="0"/>
                        <a:t>Yes (Y)</a:t>
                      </a:r>
                      <a:endParaRPr lang="en-GB" sz="900" dirty="0"/>
                    </a:p>
                  </a:txBody>
                  <a:tcPr/>
                </a:tc>
                <a:tc>
                  <a:txBody>
                    <a:bodyPr/>
                    <a:lstStyle/>
                    <a:p>
                      <a:r>
                        <a:rPr lang="en-GB" sz="900" dirty="0" smtClean="0"/>
                        <a:t>D,E </a:t>
                      </a:r>
                      <a:endParaRPr lang="en-GB" sz="900" dirty="0"/>
                    </a:p>
                  </a:txBody>
                  <a:tcPr/>
                </a:tc>
              </a:tr>
              <a:tr h="168019">
                <a:tc>
                  <a:txBody>
                    <a:bodyPr/>
                    <a:lstStyle/>
                    <a:p>
                      <a:r>
                        <a:rPr lang="en-GB" sz="900" dirty="0" smtClean="0"/>
                        <a:t>G</a:t>
                      </a:r>
                      <a:endParaRPr lang="en-GB" sz="900" dirty="0"/>
                    </a:p>
                  </a:txBody>
                  <a:tcPr/>
                </a:tc>
                <a:tc>
                  <a:txBody>
                    <a:bodyPr/>
                    <a:lstStyle/>
                    <a:p>
                      <a:r>
                        <a:rPr lang="en-GB" sz="900" dirty="0" smtClean="0"/>
                        <a:t>No, too close to critical fault</a:t>
                      </a:r>
                      <a:r>
                        <a:rPr lang="en-GB" sz="900" baseline="0" dirty="0" smtClean="0"/>
                        <a:t> Y</a:t>
                      </a:r>
                      <a:endParaRPr lang="en-GB" sz="900" dirty="0"/>
                    </a:p>
                  </a:txBody>
                  <a:tcPr/>
                </a:tc>
                <a:tc>
                  <a:txBody>
                    <a:bodyPr/>
                    <a:lstStyle/>
                    <a:p>
                      <a:endParaRPr lang="en-GB" sz="900" dirty="0"/>
                    </a:p>
                  </a:txBody>
                  <a:tcPr/>
                </a:tc>
                <a:tc>
                  <a:txBody>
                    <a:bodyPr/>
                    <a:lstStyle/>
                    <a:p>
                      <a:endParaRPr lang="en-GB" sz="900" dirty="0"/>
                    </a:p>
                  </a:txBody>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2808910822"/>
              </p:ext>
            </p:extLst>
          </p:nvPr>
        </p:nvGraphicFramePr>
        <p:xfrm>
          <a:off x="6015718" y="2297670"/>
          <a:ext cx="2287168" cy="2434320"/>
        </p:xfrm>
        <a:graphic>
          <a:graphicData uri="http://schemas.openxmlformats.org/drawingml/2006/table">
            <a:tbl>
              <a:tblPr firstRow="1" bandRow="1">
                <a:tableStyleId>{5C22544A-7EE6-4342-B048-85BDC9FD1C3A}</a:tableStyleId>
              </a:tblPr>
              <a:tblGrid>
                <a:gridCol w="576064"/>
                <a:gridCol w="1711104"/>
              </a:tblGrid>
              <a:tr h="216000">
                <a:tc>
                  <a:txBody>
                    <a:bodyPr/>
                    <a:lstStyle/>
                    <a:p>
                      <a:r>
                        <a:rPr lang="en-GB" sz="900" dirty="0" smtClean="0"/>
                        <a:t>Pattern</a:t>
                      </a:r>
                      <a:endParaRPr lang="en-GB" sz="900" dirty="0"/>
                    </a:p>
                  </a:txBody>
                  <a:tcPr marL="90000" marR="90000" marT="0" marB="0"/>
                </a:tc>
                <a:tc>
                  <a:txBody>
                    <a:bodyPr/>
                    <a:lstStyle/>
                    <a:p>
                      <a:r>
                        <a:rPr lang="en-GB" sz="900" dirty="0" smtClean="0"/>
                        <a:t>Followed by Critical Fault</a:t>
                      </a:r>
                      <a:r>
                        <a:rPr lang="en-GB" sz="900" baseline="0" dirty="0" smtClean="0"/>
                        <a:t> within 7 days?</a:t>
                      </a:r>
                      <a:endParaRPr lang="en-GB" sz="900" dirty="0"/>
                    </a:p>
                  </a:txBody>
                  <a:tcPr marL="90000" marR="90000" marT="0" marB="0"/>
                </a:tc>
              </a:tr>
              <a:tr h="216000">
                <a:tc>
                  <a:txBody>
                    <a:bodyPr/>
                    <a:lstStyle/>
                    <a:p>
                      <a:r>
                        <a:rPr lang="en-GB" sz="900" dirty="0" smtClean="0"/>
                        <a:t>A</a:t>
                      </a:r>
                      <a:endParaRPr lang="en-GB" sz="900" dirty="0"/>
                    </a:p>
                  </a:txBody>
                  <a:tcPr marL="90000" marR="90000" marT="0" marB="0"/>
                </a:tc>
                <a:tc>
                  <a:txBody>
                    <a:bodyPr/>
                    <a:lstStyle/>
                    <a:p>
                      <a:r>
                        <a:rPr lang="en-GB" sz="900" dirty="0" smtClean="0"/>
                        <a:t>Yes</a:t>
                      </a:r>
                      <a:endParaRPr lang="en-GB" sz="900" dirty="0"/>
                    </a:p>
                  </a:txBody>
                  <a:tcPr marL="90000" marR="90000" marT="0" marB="0"/>
                </a:tc>
              </a:tr>
              <a:tr h="216000">
                <a:tc>
                  <a:txBody>
                    <a:bodyPr/>
                    <a:lstStyle/>
                    <a:p>
                      <a:r>
                        <a:rPr lang="en-GB" sz="900" dirty="0" smtClean="0"/>
                        <a:t>C</a:t>
                      </a:r>
                      <a:endParaRPr lang="en-GB" sz="900" dirty="0"/>
                    </a:p>
                  </a:txBody>
                  <a:tcPr marL="90000" marR="90000" marT="0" marB="0"/>
                </a:tc>
                <a:tc>
                  <a:txBody>
                    <a:bodyPr/>
                    <a:lstStyle/>
                    <a:p>
                      <a:r>
                        <a:rPr lang="en-GB" sz="900" dirty="0" smtClean="0"/>
                        <a:t>No</a:t>
                      </a:r>
                      <a:endParaRPr lang="en-GB" sz="900" dirty="0"/>
                    </a:p>
                  </a:txBody>
                  <a:tcPr marL="90000" marR="90000" marT="0" marB="0"/>
                </a:tc>
              </a:tr>
              <a:tr h="216000">
                <a:tc>
                  <a:txBody>
                    <a:bodyPr/>
                    <a:lstStyle/>
                    <a:p>
                      <a:r>
                        <a:rPr lang="en-GB" sz="900" dirty="0" smtClean="0"/>
                        <a:t>D</a:t>
                      </a:r>
                      <a:endParaRPr lang="en-GB" sz="900" dirty="0"/>
                    </a:p>
                  </a:txBody>
                  <a:tcPr marL="90000" marR="90000" marT="0" marB="0"/>
                </a:tc>
                <a:tc>
                  <a:txBody>
                    <a:bodyPr/>
                    <a:lstStyle/>
                    <a:p>
                      <a:r>
                        <a:rPr lang="en-GB" sz="900" dirty="0" smtClean="0"/>
                        <a:t>No</a:t>
                      </a:r>
                      <a:endParaRPr lang="en-GB" sz="900" dirty="0"/>
                    </a:p>
                  </a:txBody>
                  <a:tcPr marL="90000" marR="90000" marT="0" marB="0"/>
                </a:tc>
              </a:tr>
              <a:tr h="216000">
                <a:tc>
                  <a:txBody>
                    <a:bodyPr/>
                    <a:lstStyle/>
                    <a:p>
                      <a:r>
                        <a:rPr lang="en-GB" sz="900" dirty="0" smtClean="0"/>
                        <a:t>CD</a:t>
                      </a:r>
                      <a:endParaRPr lang="en-GB" sz="900" dirty="0"/>
                    </a:p>
                  </a:txBody>
                  <a:tcPr marL="90000" marR="90000" marT="0" marB="0"/>
                </a:tc>
                <a:tc>
                  <a:txBody>
                    <a:bodyPr/>
                    <a:lstStyle/>
                    <a:p>
                      <a:r>
                        <a:rPr lang="en-GB" sz="900" dirty="0" smtClean="0"/>
                        <a:t>No</a:t>
                      </a:r>
                      <a:endParaRPr lang="en-GB" sz="900" dirty="0"/>
                    </a:p>
                  </a:txBody>
                  <a:tcPr marL="90000" marR="90000" marT="0" marB="0"/>
                </a:tc>
              </a:tr>
              <a:tr h="216000">
                <a:tc>
                  <a:txBody>
                    <a:bodyPr/>
                    <a:lstStyle/>
                    <a:p>
                      <a:r>
                        <a:rPr lang="en-GB" sz="900" dirty="0" smtClean="0"/>
                        <a:t>E</a:t>
                      </a:r>
                      <a:endParaRPr lang="en-GB" sz="900" dirty="0"/>
                    </a:p>
                  </a:txBody>
                  <a:tcPr marL="90000" marR="90000" marT="0" marB="0"/>
                </a:tc>
                <a:tc>
                  <a:txBody>
                    <a:bodyPr/>
                    <a:lstStyle/>
                    <a:p>
                      <a:r>
                        <a:rPr lang="en-GB" sz="900" dirty="0" smtClean="0"/>
                        <a:t>Yes</a:t>
                      </a:r>
                      <a:endParaRPr lang="en-GB" sz="900" dirty="0"/>
                    </a:p>
                  </a:txBody>
                  <a:tcPr marL="90000" marR="90000" marT="0" marB="0"/>
                </a:tc>
              </a:tr>
              <a:tr h="216000">
                <a:tc>
                  <a:txBody>
                    <a:bodyPr/>
                    <a:lstStyle/>
                    <a:p>
                      <a:r>
                        <a:rPr lang="en-GB" sz="900" dirty="0" smtClean="0"/>
                        <a:t>DE</a:t>
                      </a:r>
                      <a:endParaRPr lang="en-GB" sz="900" dirty="0"/>
                    </a:p>
                  </a:txBody>
                  <a:tcPr marL="90000" marR="90000" marT="0" marB="0"/>
                </a:tc>
                <a:tc>
                  <a:txBody>
                    <a:bodyPr/>
                    <a:lstStyle/>
                    <a:p>
                      <a:r>
                        <a:rPr lang="en-GB" sz="900" dirty="0" smtClean="0"/>
                        <a:t>Yes</a:t>
                      </a:r>
                      <a:endParaRPr lang="en-GB" sz="900" dirty="0"/>
                    </a:p>
                  </a:txBody>
                  <a:tcPr marL="90000" marR="90000" marT="0" marB="0"/>
                </a:tc>
              </a:tr>
              <a:tr h="216000">
                <a:tc>
                  <a:txBody>
                    <a:bodyPr/>
                    <a:lstStyle/>
                    <a:p>
                      <a:r>
                        <a:rPr lang="en-GB" sz="900" dirty="0" smtClean="0"/>
                        <a:t>CDE</a:t>
                      </a:r>
                      <a:endParaRPr lang="en-GB" sz="900" dirty="0"/>
                    </a:p>
                  </a:txBody>
                  <a:tcPr marL="90000" marR="90000" marT="0" marB="0"/>
                </a:tc>
                <a:tc>
                  <a:txBody>
                    <a:bodyPr/>
                    <a:lstStyle/>
                    <a:p>
                      <a:r>
                        <a:rPr lang="en-GB" sz="900" dirty="0" smtClean="0"/>
                        <a:t>Yes</a:t>
                      </a:r>
                      <a:endParaRPr lang="en-GB" sz="900" dirty="0"/>
                    </a:p>
                  </a:txBody>
                  <a:tcPr marL="90000" marR="90000" marT="0" marB="0"/>
                </a:tc>
              </a:tr>
              <a:tr h="216000">
                <a:tc>
                  <a:txBody>
                    <a:bodyPr/>
                    <a:lstStyle/>
                    <a:p>
                      <a:r>
                        <a:rPr lang="en-GB" sz="900" dirty="0" smtClean="0"/>
                        <a:t>F</a:t>
                      </a:r>
                      <a:endParaRPr lang="en-GB" sz="900" dirty="0"/>
                    </a:p>
                  </a:txBody>
                  <a:tcPr marL="90000" marR="90000" marT="0" marB="0"/>
                </a:tc>
                <a:tc>
                  <a:txBody>
                    <a:bodyPr/>
                    <a:lstStyle/>
                    <a:p>
                      <a:r>
                        <a:rPr lang="en-GB" sz="900" dirty="0" smtClean="0"/>
                        <a:t>Yes</a:t>
                      </a:r>
                      <a:endParaRPr lang="en-GB" sz="900" dirty="0"/>
                    </a:p>
                  </a:txBody>
                  <a:tcPr marL="90000" marR="90000" marT="0" marB="0"/>
                </a:tc>
              </a:tr>
              <a:tr h="216000">
                <a:tc>
                  <a:txBody>
                    <a:bodyPr/>
                    <a:lstStyle/>
                    <a:p>
                      <a:r>
                        <a:rPr lang="en-GB" sz="900" dirty="0" smtClean="0"/>
                        <a:t>EF</a:t>
                      </a:r>
                      <a:endParaRPr lang="en-GB" sz="900" dirty="0"/>
                    </a:p>
                  </a:txBody>
                  <a:tcPr marL="90000" marR="90000" marT="0" marB="0"/>
                </a:tc>
                <a:tc>
                  <a:txBody>
                    <a:bodyPr/>
                    <a:lstStyle/>
                    <a:p>
                      <a:r>
                        <a:rPr lang="en-GB" sz="900" dirty="0" smtClean="0"/>
                        <a:t>Yes</a:t>
                      </a:r>
                      <a:endParaRPr lang="en-GB" sz="900" dirty="0"/>
                    </a:p>
                  </a:txBody>
                  <a:tcPr marL="90000" marR="90000" marT="0" marB="0"/>
                </a:tc>
              </a:tr>
              <a:tr h="216000">
                <a:tc>
                  <a:txBody>
                    <a:bodyPr/>
                    <a:lstStyle/>
                    <a:p>
                      <a:r>
                        <a:rPr lang="en-GB" sz="900" dirty="0" smtClean="0"/>
                        <a:t>DEF</a:t>
                      </a:r>
                      <a:endParaRPr lang="en-GB" sz="900" dirty="0"/>
                    </a:p>
                  </a:txBody>
                  <a:tcPr marL="90000" marR="90000" marT="0" marB="0"/>
                </a:tc>
                <a:tc>
                  <a:txBody>
                    <a:bodyPr/>
                    <a:lstStyle/>
                    <a:p>
                      <a:r>
                        <a:rPr lang="en-GB" sz="900" dirty="0" smtClean="0"/>
                        <a:t>Yes</a:t>
                      </a:r>
                      <a:endParaRPr lang="en-GB" sz="900" dirty="0"/>
                    </a:p>
                  </a:txBody>
                  <a:tcPr marL="90000" marR="90000" marT="0" marB="0"/>
                </a:tc>
              </a:tr>
            </a:tbl>
          </a:graphicData>
        </a:graphic>
      </p:graphicFrame>
    </p:spTree>
    <p:extLst>
      <p:ext uri="{BB962C8B-B14F-4D97-AF65-F5344CB8AC3E}">
        <p14:creationId xmlns:p14="http://schemas.microsoft.com/office/powerpoint/2010/main" val="262180528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 all vehicles</a:t>
            </a:r>
            <a:endParaRPr lang="en-GB" dirty="0"/>
          </a:p>
        </p:txBody>
      </p:sp>
      <p:sp>
        <p:nvSpPr>
          <p:cNvPr id="3" name="Content Placeholder 2"/>
          <p:cNvSpPr>
            <a:spLocks noGrp="1"/>
          </p:cNvSpPr>
          <p:nvPr>
            <p:ph sz="quarter" idx="11"/>
          </p:nvPr>
        </p:nvSpPr>
        <p:spPr/>
        <p:txBody>
          <a:bodyPr/>
          <a:lstStyle/>
          <a:p>
            <a:pPr marL="285750" indent="-285750">
              <a:buFont typeface="Arial" panose="020B0604020202020204" pitchFamily="34" charset="0"/>
              <a:buChar char="•"/>
            </a:pPr>
            <a:r>
              <a:rPr lang="en-GB" dirty="0" smtClean="0"/>
              <a:t>30 fault patterns appear on at least five vehicles.  </a:t>
            </a:r>
          </a:p>
          <a:p>
            <a:pPr marL="285750" indent="-285750">
              <a:buFont typeface="Arial" panose="020B0604020202020204" pitchFamily="34" charset="0"/>
              <a:buChar char="•"/>
            </a:pPr>
            <a:r>
              <a:rPr lang="en-GB" dirty="0" smtClean="0"/>
              <a:t>22 of these “patterns” consist of a single fault, but 8 include multiple faults.</a:t>
            </a:r>
          </a:p>
          <a:p>
            <a:pPr marL="285750" indent="-285750">
              <a:buFont typeface="Arial" panose="020B0604020202020204" pitchFamily="34" charset="0"/>
              <a:buChar char="•"/>
            </a:pPr>
            <a:r>
              <a:rPr lang="en-GB" dirty="0" smtClean="0"/>
              <a:t>7 patterns have a greater than 50% chance of being followed by a critical fault, however the small sample size means that this may be a coincidence.  </a:t>
            </a:r>
          </a:p>
          <a:p>
            <a:pPr marL="285750" indent="-285750">
              <a:buFont typeface="Arial" panose="020B0604020202020204" pitchFamily="34" charset="0"/>
              <a:buChar char="•"/>
            </a:pPr>
            <a:r>
              <a:rPr lang="en-GB" dirty="0" smtClean="0"/>
              <a:t>Using standard statistical assumptions, there are no patterns that we can be confident have a greater than 40% chance of being followed by a critical fault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endParaRPr lang="en-GB" dirty="0" smtClean="0"/>
          </a:p>
        </p:txBody>
      </p:sp>
      <p:sp>
        <p:nvSpPr>
          <p:cNvPr id="4" name="Date Placeholder 3"/>
          <p:cNvSpPr>
            <a:spLocks noGrp="1"/>
          </p:cNvSpPr>
          <p:nvPr>
            <p:ph type="dt" sz="half" idx="2"/>
          </p:nvPr>
        </p:nvSpPr>
        <p:spPr/>
        <p:txBody>
          <a:bodyPr/>
          <a:lstStyle/>
          <a:p>
            <a:pPr>
              <a:defRPr/>
            </a:pPr>
            <a:r>
              <a:rPr lang="en-GB" smtClean="0">
                <a:solidFill>
                  <a:srgbClr val="595959"/>
                </a:solidFill>
              </a:rPr>
              <a:t>Date Month 2016</a:t>
            </a:r>
            <a:endParaRPr lang="en-GB" dirty="0">
              <a:solidFill>
                <a:srgbClr val="595959"/>
              </a:solidFill>
            </a:endParaRPr>
          </a:p>
        </p:txBody>
      </p:sp>
      <p:sp>
        <p:nvSpPr>
          <p:cNvPr id="5" name="Slide Number Placeholder 4"/>
          <p:cNvSpPr>
            <a:spLocks noGrp="1"/>
          </p:cNvSpPr>
          <p:nvPr>
            <p:ph type="sldNum" sz="quarter" idx="4"/>
          </p:nvPr>
        </p:nvSpPr>
        <p:spPr/>
        <p:txBody>
          <a:bodyPr/>
          <a:lstStyle/>
          <a:p>
            <a:fld id="{D32BAE6A-B452-4007-8177-56DD051636F9}" type="slidenum">
              <a:rPr lang="en-GB" smtClean="0">
                <a:solidFill>
                  <a:srgbClr val="595959"/>
                </a:solidFill>
              </a:rPr>
              <a:pPr/>
              <a:t>13</a:t>
            </a:fld>
            <a:endParaRPr lang="en-GB" dirty="0">
              <a:solidFill>
                <a:srgbClr val="595959"/>
              </a:solidFill>
            </a:endParaRPr>
          </a:p>
        </p:txBody>
      </p:sp>
      <p:sp>
        <p:nvSpPr>
          <p:cNvPr id="6" name="Footer Placeholder 5"/>
          <p:cNvSpPr>
            <a:spLocks noGrp="1"/>
          </p:cNvSpPr>
          <p:nvPr>
            <p:ph type="ftr" sz="quarter" idx="3"/>
          </p:nvPr>
        </p:nvSpPr>
        <p:spPr/>
        <p:txBody>
          <a:bodyPr/>
          <a:lstStyle/>
          <a:p>
            <a:pPr>
              <a:defRPr/>
            </a:pPr>
            <a:r>
              <a:rPr lang="en-GB" smtClean="0">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5537467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 disaggregating by vehicle characteristics</a:t>
            </a:r>
            <a:endParaRPr lang="en-GB" dirty="0"/>
          </a:p>
        </p:txBody>
      </p:sp>
      <p:sp>
        <p:nvSpPr>
          <p:cNvPr id="3" name="Content Placeholder 2"/>
          <p:cNvSpPr>
            <a:spLocks noGrp="1"/>
          </p:cNvSpPr>
          <p:nvPr>
            <p:ph sz="quarter" idx="11"/>
          </p:nvPr>
        </p:nvSpPr>
        <p:spPr/>
        <p:txBody>
          <a:bodyPr/>
          <a:lstStyle/>
          <a:p>
            <a:pPr marL="285750" indent="-285750">
              <a:buFont typeface="Arial" panose="020B0604020202020204" pitchFamily="34" charset="0"/>
              <a:buChar char="•"/>
            </a:pPr>
            <a:r>
              <a:rPr lang="en-GB" sz="950" dirty="0" smtClean="0"/>
              <a:t>The risk of a non-critical fault being followed by a critical fault is likely to vary depending on the vehicles characteristics and history.  However analysing subsets of vehicles reduces the sample size, making it more difficult to distinguish between high risk fault patterns and coincidences.</a:t>
            </a:r>
          </a:p>
          <a:p>
            <a:pPr marL="285750" indent="-285750">
              <a:buFont typeface="Arial" panose="020B0604020202020204" pitchFamily="34" charset="0"/>
              <a:buChar char="•"/>
            </a:pPr>
            <a:endParaRPr lang="en-GB" sz="950" dirty="0" smtClean="0"/>
          </a:p>
          <a:p>
            <a:pPr marL="285750" indent="-285750">
              <a:buFont typeface="Arial" panose="020B0604020202020204" pitchFamily="34" charset="0"/>
              <a:buChar char="•"/>
            </a:pPr>
            <a:r>
              <a:rPr lang="en-GB" sz="950" dirty="0" smtClean="0"/>
              <a:t>Our analysis has included some simple groupings based on easily available data that intuitively feel as though they could influence engine fault behaviour:</a:t>
            </a:r>
          </a:p>
          <a:p>
            <a:pPr marL="677250" lvl="2" indent="-285750">
              <a:buFont typeface="Arial" panose="020B0604020202020204" pitchFamily="34" charset="0"/>
              <a:buChar char="•"/>
            </a:pPr>
            <a:r>
              <a:rPr lang="en-GB" sz="950" dirty="0" smtClean="0"/>
              <a:t>Vehicle Age (0 to 5, 5-10, 10+)</a:t>
            </a:r>
          </a:p>
          <a:p>
            <a:pPr marL="677250" lvl="2" indent="-285750">
              <a:buFont typeface="Arial" panose="020B0604020202020204" pitchFamily="34" charset="0"/>
              <a:buChar char="•"/>
            </a:pPr>
            <a:r>
              <a:rPr lang="en-GB" sz="950" dirty="0" smtClean="0"/>
              <a:t>Vehicle Mileage at last service (&lt; 100k, 100-150k, 150k+)</a:t>
            </a:r>
          </a:p>
          <a:p>
            <a:pPr marL="677250" lvl="2" indent="-285750">
              <a:buFont typeface="Arial" panose="020B0604020202020204" pitchFamily="34" charset="0"/>
              <a:buChar char="•"/>
            </a:pPr>
            <a:r>
              <a:rPr lang="en-GB" sz="950" dirty="0" smtClean="0"/>
              <a:t>OEM home region (Asia, Europe, America)</a:t>
            </a:r>
          </a:p>
          <a:p>
            <a:pPr marL="677250" lvl="2" indent="-285750">
              <a:buFont typeface="Arial" panose="020B0604020202020204" pitchFamily="34" charset="0"/>
              <a:buChar char="•"/>
            </a:pPr>
            <a:r>
              <a:rPr lang="en-GB" sz="950" dirty="0" smtClean="0"/>
              <a:t>Engine cylinder count</a:t>
            </a:r>
          </a:p>
          <a:p>
            <a:pPr marL="677250" lvl="2" indent="-285750">
              <a:buFont typeface="Arial" panose="020B0604020202020204" pitchFamily="34" charset="0"/>
              <a:buChar char="•"/>
            </a:pPr>
            <a:endParaRPr lang="en-GB" sz="950" dirty="0"/>
          </a:p>
          <a:p>
            <a:pPr marL="285750" indent="-285750">
              <a:buFont typeface="Arial" panose="020B0604020202020204" pitchFamily="34" charset="0"/>
              <a:buChar char="•"/>
            </a:pPr>
            <a:r>
              <a:rPr lang="en-GB" sz="950" dirty="0" smtClean="0"/>
              <a:t>Looking at fault pattern P0171, we can see that this can increase the statistical confidence that a fault pattern has a high risk of being followed by a critical fault:</a:t>
            </a:r>
          </a:p>
          <a:p>
            <a:pPr marL="493650" lvl="1" indent="-285750">
              <a:buFont typeface="Arial" panose="020B0604020202020204" pitchFamily="34" charset="0"/>
              <a:buChar char="•"/>
            </a:pPr>
            <a:r>
              <a:rPr lang="en-GB" sz="950" dirty="0" smtClean="0"/>
              <a:t>Fault P0171 occurs on 12 vehicles over 10 years old, and was followed by a critical fault in 78% of cases.  Using standard statistical assumptions, we can be confident the risk as at least 45%, slightly higher than the 40% when looking across all vehicles.</a:t>
            </a:r>
          </a:p>
          <a:p>
            <a:pPr marL="493650" lvl="1" indent="-285750">
              <a:buFont typeface="Arial" panose="020B0604020202020204" pitchFamily="34" charset="0"/>
              <a:buChar char="•"/>
            </a:pPr>
            <a:r>
              <a:rPr lang="en-GB" sz="950" dirty="0" smtClean="0"/>
              <a:t>The same fault occurs on  11 vehicles where the OEM is American, </a:t>
            </a:r>
            <a:r>
              <a:rPr lang="en-GB" sz="950" dirty="0"/>
              <a:t>and was followed by a critical fault in </a:t>
            </a:r>
            <a:r>
              <a:rPr lang="en-GB" sz="950" dirty="0" smtClean="0"/>
              <a:t>76% </a:t>
            </a:r>
            <a:r>
              <a:rPr lang="en-GB" sz="950" dirty="0"/>
              <a:t>of </a:t>
            </a:r>
            <a:r>
              <a:rPr lang="en-GB" sz="950" dirty="0" smtClean="0"/>
              <a:t>cases, and we can be confident that the risk is at least 41% </a:t>
            </a:r>
          </a:p>
          <a:p>
            <a:pPr marL="493650" lvl="1" indent="-285750">
              <a:buFont typeface="Arial" panose="020B0604020202020204" pitchFamily="34" charset="0"/>
              <a:buChar char="•"/>
            </a:pPr>
            <a:r>
              <a:rPr lang="en-GB" sz="950" dirty="0" smtClean="0"/>
              <a:t>Combining these, fault P0171 occurs on 9 vehicles that are over 10 years old with an American OEM, </a:t>
            </a:r>
            <a:r>
              <a:rPr lang="en-GB" sz="950" dirty="0"/>
              <a:t>and was followed by a critical fault in </a:t>
            </a:r>
            <a:r>
              <a:rPr lang="en-GB" sz="950" dirty="0" smtClean="0"/>
              <a:t>81% </a:t>
            </a:r>
            <a:r>
              <a:rPr lang="en-GB" sz="950" dirty="0"/>
              <a:t>of </a:t>
            </a:r>
            <a:r>
              <a:rPr lang="en-GB" sz="950" dirty="0" smtClean="0"/>
              <a:t>cases.  However, the reduced number of vehicles means that we can only be confident that the risk is at least 43%, slightly lower than when looking across all vehicles over 10 years old.</a:t>
            </a:r>
          </a:p>
          <a:p>
            <a:pPr marL="285750" indent="-285750">
              <a:buFont typeface="Arial" panose="020B0604020202020204" pitchFamily="34" charset="0"/>
              <a:buChar char="•"/>
            </a:pPr>
            <a:endParaRPr lang="en-GB" sz="950" dirty="0"/>
          </a:p>
          <a:p>
            <a:pPr marL="285750" indent="-285750">
              <a:buFont typeface="Arial" panose="020B0604020202020204" pitchFamily="34" charset="0"/>
              <a:buChar char="•"/>
            </a:pPr>
            <a:endParaRPr lang="en-GB" sz="950" dirty="0" smtClean="0"/>
          </a:p>
          <a:p>
            <a:endParaRPr lang="en-GB" sz="950" dirty="0" smtClean="0"/>
          </a:p>
        </p:txBody>
      </p:sp>
      <p:sp>
        <p:nvSpPr>
          <p:cNvPr id="4" name="Date Placeholder 3"/>
          <p:cNvSpPr>
            <a:spLocks noGrp="1"/>
          </p:cNvSpPr>
          <p:nvPr>
            <p:ph type="dt" sz="half" idx="2"/>
          </p:nvPr>
        </p:nvSpPr>
        <p:spPr/>
        <p:txBody>
          <a:bodyPr/>
          <a:lstStyle/>
          <a:p>
            <a:pPr>
              <a:defRPr/>
            </a:pPr>
            <a:r>
              <a:rPr lang="en-GB" smtClean="0">
                <a:solidFill>
                  <a:srgbClr val="595959"/>
                </a:solidFill>
              </a:rPr>
              <a:t>Date Month 2016</a:t>
            </a:r>
            <a:endParaRPr lang="en-GB" dirty="0">
              <a:solidFill>
                <a:srgbClr val="595959"/>
              </a:solidFill>
            </a:endParaRPr>
          </a:p>
        </p:txBody>
      </p:sp>
      <p:sp>
        <p:nvSpPr>
          <p:cNvPr id="5" name="Slide Number Placeholder 4"/>
          <p:cNvSpPr>
            <a:spLocks noGrp="1"/>
          </p:cNvSpPr>
          <p:nvPr>
            <p:ph type="sldNum" sz="quarter" idx="4"/>
          </p:nvPr>
        </p:nvSpPr>
        <p:spPr/>
        <p:txBody>
          <a:bodyPr/>
          <a:lstStyle/>
          <a:p>
            <a:fld id="{D32BAE6A-B452-4007-8177-56DD051636F9}" type="slidenum">
              <a:rPr lang="en-GB" smtClean="0">
                <a:solidFill>
                  <a:srgbClr val="595959"/>
                </a:solidFill>
              </a:rPr>
              <a:pPr/>
              <a:t>14</a:t>
            </a:fld>
            <a:endParaRPr lang="en-GB" dirty="0">
              <a:solidFill>
                <a:srgbClr val="595959"/>
              </a:solidFill>
            </a:endParaRPr>
          </a:p>
        </p:txBody>
      </p:sp>
      <p:sp>
        <p:nvSpPr>
          <p:cNvPr id="6" name="Footer Placeholder 5"/>
          <p:cNvSpPr>
            <a:spLocks noGrp="1"/>
          </p:cNvSpPr>
          <p:nvPr>
            <p:ph type="ftr" sz="quarter" idx="3"/>
          </p:nvPr>
        </p:nvSpPr>
        <p:spPr/>
        <p:txBody>
          <a:bodyPr/>
          <a:lstStyle/>
          <a:p>
            <a:pPr>
              <a:defRPr/>
            </a:pPr>
            <a:r>
              <a:rPr lang="en-GB" smtClean="0">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187329506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Direction</a:t>
            </a:r>
            <a:endParaRPr lang="en-GB" dirty="0"/>
          </a:p>
        </p:txBody>
      </p:sp>
      <p:sp>
        <p:nvSpPr>
          <p:cNvPr id="3" name="Content Placeholder 2"/>
          <p:cNvSpPr>
            <a:spLocks noGrp="1"/>
          </p:cNvSpPr>
          <p:nvPr>
            <p:ph sz="quarter" idx="11"/>
          </p:nvPr>
        </p:nvSpPr>
        <p:spPr>
          <a:xfrm>
            <a:off x="395536" y="987574"/>
            <a:ext cx="8378429" cy="3623072"/>
          </a:xfrm>
        </p:spPr>
        <p:txBody>
          <a:bodyPr/>
          <a:lstStyle/>
          <a:p>
            <a:pPr marL="171450" indent="-171450">
              <a:buFont typeface="Arial" panose="020B0604020202020204" pitchFamily="34" charset="0"/>
              <a:buChar char="•"/>
            </a:pPr>
            <a:r>
              <a:rPr lang="en-GB" sz="1100" dirty="0" smtClean="0"/>
              <a:t>Investigate alternatives to the “one hour” and “one week” time window</a:t>
            </a:r>
          </a:p>
          <a:p>
            <a:pPr marL="479822" lvl="2" indent="-171450">
              <a:buFont typeface="Arial" panose="020B0604020202020204" pitchFamily="34" charset="0"/>
              <a:buChar char="•"/>
            </a:pPr>
            <a:r>
              <a:rPr lang="en-GB" sz="1100" dirty="0" smtClean="0"/>
              <a:t>Consider mileage based thresholds</a:t>
            </a:r>
          </a:p>
          <a:p>
            <a:pPr marL="479822" lvl="2" indent="-171450">
              <a:buFont typeface="Arial" panose="020B0604020202020204" pitchFamily="34" charset="0"/>
              <a:buChar char="•"/>
            </a:pPr>
            <a:r>
              <a:rPr lang="en-GB" sz="1100" dirty="0" smtClean="0"/>
              <a:t>Should be driven by data </a:t>
            </a:r>
            <a:r>
              <a:rPr lang="en-GB" sz="1100" dirty="0" smtClean="0"/>
              <a:t>(i.e. how </a:t>
            </a:r>
            <a:r>
              <a:rPr lang="en-GB" sz="1100" dirty="0" smtClean="0"/>
              <a:t>long is the risk of a critical fault elevated following a non-critical fault)</a:t>
            </a:r>
          </a:p>
          <a:p>
            <a:pPr marL="171450" indent="-171450">
              <a:buFont typeface="Arial" panose="020B0604020202020204" pitchFamily="34" charset="0"/>
              <a:buChar char="•"/>
            </a:pPr>
            <a:endParaRPr lang="en-GB" sz="1100" dirty="0" smtClean="0"/>
          </a:p>
          <a:p>
            <a:pPr marL="171450" indent="-171450">
              <a:buFont typeface="Arial" panose="020B0604020202020204" pitchFamily="34" charset="0"/>
              <a:buChar char="•"/>
            </a:pPr>
            <a:r>
              <a:rPr lang="en-GB" sz="1100" dirty="0" smtClean="0"/>
              <a:t>Investigate other features that could predict the risk of a critical fault</a:t>
            </a:r>
          </a:p>
          <a:p>
            <a:pPr marL="479822" lvl="2" indent="-171450">
              <a:buFont typeface="Arial" panose="020B0604020202020204" pitchFamily="34" charset="0"/>
              <a:buChar char="•"/>
            </a:pPr>
            <a:r>
              <a:rPr lang="en-GB" sz="1100" dirty="0" smtClean="0"/>
              <a:t>Based on driving behaviour / </a:t>
            </a:r>
            <a:r>
              <a:rPr lang="en-GB" sz="1100" dirty="0" smtClean="0"/>
              <a:t>environment</a:t>
            </a:r>
          </a:p>
          <a:p>
            <a:pPr marL="746522" lvl="4" indent="-171450">
              <a:buFont typeface="Arial" panose="020B0604020202020204" pitchFamily="34" charset="0"/>
              <a:buChar char="•"/>
            </a:pPr>
            <a:r>
              <a:rPr lang="en-GB" sz="1050" dirty="0" smtClean="0"/>
              <a:t>E.g. are some patterns much higher risk in vehicles that do mainly city driving (low speed shorter journeys) vs vehicles that do mainly freeway driving (higher speed longer journeys)</a:t>
            </a:r>
            <a:endParaRPr lang="en-GB" sz="1050" dirty="0" smtClean="0"/>
          </a:p>
          <a:p>
            <a:pPr marL="171450" indent="-171450">
              <a:buFont typeface="Arial" panose="020B0604020202020204" pitchFamily="34" charset="0"/>
              <a:buChar char="•"/>
            </a:pPr>
            <a:endParaRPr lang="en-GB" sz="1100" dirty="0" smtClean="0"/>
          </a:p>
          <a:p>
            <a:pPr marL="171450" indent="-171450">
              <a:buFont typeface="Arial" panose="020B0604020202020204" pitchFamily="34" charset="0"/>
              <a:buChar char="•"/>
            </a:pPr>
            <a:r>
              <a:rPr lang="en-GB" sz="1100" dirty="0" smtClean="0"/>
              <a:t>Investigate other elements of fault patterns</a:t>
            </a:r>
          </a:p>
          <a:p>
            <a:pPr marL="479822" lvl="2" indent="-171450">
              <a:buFont typeface="Arial" panose="020B0604020202020204" pitchFamily="34" charset="0"/>
              <a:buChar char="•"/>
            </a:pPr>
            <a:r>
              <a:rPr lang="en-GB" sz="1100" dirty="0" smtClean="0"/>
              <a:t>Time / mileage between faults </a:t>
            </a:r>
          </a:p>
          <a:p>
            <a:pPr marL="746522" lvl="4" indent="-171450">
              <a:buFont typeface="Arial" panose="020B0604020202020204" pitchFamily="34" charset="0"/>
              <a:buChar char="•"/>
            </a:pPr>
            <a:r>
              <a:rPr lang="en-GB" sz="1050" dirty="0" smtClean="0"/>
              <a:t>e.g. does having a fault 3 times in an hour mean a higher/lower risk than seeing the same fault 3 times spread over a week?</a:t>
            </a:r>
          </a:p>
          <a:p>
            <a:pPr marL="479822" lvl="2" indent="-171450">
              <a:buFont typeface="Arial" panose="020B0604020202020204" pitchFamily="34" charset="0"/>
              <a:buChar char="•"/>
            </a:pPr>
            <a:r>
              <a:rPr lang="en-GB" sz="1100" dirty="0" smtClean="0"/>
              <a:t>Order of faults</a:t>
            </a:r>
          </a:p>
          <a:p>
            <a:pPr marL="746522" lvl="4" indent="-171450">
              <a:buFont typeface="Arial" panose="020B0604020202020204" pitchFamily="34" charset="0"/>
              <a:buChar char="•"/>
            </a:pPr>
            <a:r>
              <a:rPr lang="en-GB" sz="1050" dirty="0" smtClean="0"/>
              <a:t>e.g. does fault A followed by fault B have the same risk as seeing fault B followed by fault A?</a:t>
            </a:r>
          </a:p>
          <a:p>
            <a:pPr marL="479822" lvl="2" indent="-171450">
              <a:buFont typeface="Arial" panose="020B0604020202020204" pitchFamily="34" charset="0"/>
              <a:buChar char="•"/>
            </a:pPr>
            <a:endParaRPr lang="en-GB" sz="1100" dirty="0" smtClean="0"/>
          </a:p>
          <a:p>
            <a:pPr marL="171450" indent="-171450">
              <a:buFont typeface="Arial" panose="020B0604020202020204" pitchFamily="34" charset="0"/>
              <a:buChar char="•"/>
            </a:pPr>
            <a:r>
              <a:rPr lang="en-GB" sz="1100" dirty="0" smtClean="0"/>
              <a:t>Investigate excluding non-critical faults that occur after a unresolved critical fault</a:t>
            </a:r>
          </a:p>
          <a:p>
            <a:pPr marL="171450" indent="-171450">
              <a:buFont typeface="Arial" panose="020B0604020202020204" pitchFamily="34" charset="0"/>
              <a:buChar char="•"/>
            </a:pPr>
            <a:endParaRPr lang="en-GB" sz="1100" dirty="0"/>
          </a:p>
        </p:txBody>
      </p:sp>
      <p:sp>
        <p:nvSpPr>
          <p:cNvPr id="4" name="Date Placeholder 3"/>
          <p:cNvSpPr>
            <a:spLocks noGrp="1"/>
          </p:cNvSpPr>
          <p:nvPr>
            <p:ph type="dt" sz="half" idx="2"/>
          </p:nvPr>
        </p:nvSpPr>
        <p:spPr/>
        <p:txBody>
          <a:bodyPr/>
          <a:lstStyle/>
          <a:p>
            <a:pPr>
              <a:defRPr/>
            </a:pPr>
            <a:r>
              <a:rPr lang="en-GB" smtClean="0">
                <a:solidFill>
                  <a:srgbClr val="595959"/>
                </a:solidFill>
              </a:rPr>
              <a:t>Date Month 2016</a:t>
            </a:r>
            <a:endParaRPr lang="en-GB" dirty="0">
              <a:solidFill>
                <a:srgbClr val="595959"/>
              </a:solidFill>
            </a:endParaRPr>
          </a:p>
        </p:txBody>
      </p:sp>
      <p:sp>
        <p:nvSpPr>
          <p:cNvPr id="5" name="Slide Number Placeholder 4"/>
          <p:cNvSpPr>
            <a:spLocks noGrp="1"/>
          </p:cNvSpPr>
          <p:nvPr>
            <p:ph type="sldNum" sz="quarter" idx="4"/>
          </p:nvPr>
        </p:nvSpPr>
        <p:spPr/>
        <p:txBody>
          <a:bodyPr/>
          <a:lstStyle/>
          <a:p>
            <a:fld id="{D32BAE6A-B452-4007-8177-56DD051636F9}" type="slidenum">
              <a:rPr lang="en-GB" smtClean="0">
                <a:solidFill>
                  <a:srgbClr val="595959"/>
                </a:solidFill>
              </a:rPr>
              <a:pPr/>
              <a:t>15</a:t>
            </a:fld>
            <a:endParaRPr lang="en-GB" dirty="0">
              <a:solidFill>
                <a:srgbClr val="595959"/>
              </a:solidFill>
            </a:endParaRPr>
          </a:p>
        </p:txBody>
      </p:sp>
      <p:sp>
        <p:nvSpPr>
          <p:cNvPr id="6" name="Footer Placeholder 5"/>
          <p:cNvSpPr>
            <a:spLocks noGrp="1"/>
          </p:cNvSpPr>
          <p:nvPr>
            <p:ph type="ftr" sz="quarter" idx="3"/>
          </p:nvPr>
        </p:nvSpPr>
        <p:spPr/>
        <p:txBody>
          <a:bodyPr/>
          <a:lstStyle/>
          <a:p>
            <a:pPr>
              <a:defRPr/>
            </a:pPr>
            <a:r>
              <a:rPr lang="en-GB" smtClean="0">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22004204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182829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Executive Summary</a:t>
            </a:r>
            <a:endParaRPr lang="en-GB" dirty="0"/>
          </a:p>
        </p:txBody>
      </p:sp>
      <p:sp>
        <p:nvSpPr>
          <p:cNvPr id="9" name="Content Placeholder 8"/>
          <p:cNvSpPr>
            <a:spLocks noGrp="1"/>
          </p:cNvSpPr>
          <p:nvPr>
            <p:ph sz="quarter" idx="11"/>
          </p:nvPr>
        </p:nvSpPr>
        <p:spPr>
          <a:xfrm>
            <a:off x="359532" y="1059582"/>
            <a:ext cx="8378429" cy="3623071"/>
          </a:xfrm>
        </p:spPr>
        <p:txBody>
          <a:bodyPr/>
          <a:lstStyle/>
          <a:p>
            <a:pPr marL="214313" indent="-214313">
              <a:buFont typeface="Arial" panose="020B0604020202020204" pitchFamily="34" charset="0"/>
              <a:buChar char="•"/>
            </a:pPr>
            <a:r>
              <a:rPr lang="en-GB" sz="1100" dirty="0"/>
              <a:t>The focus of the Advanced Analytics </a:t>
            </a:r>
            <a:r>
              <a:rPr lang="en-GB" sz="1100" dirty="0" err="1"/>
              <a:t>PoC</a:t>
            </a:r>
            <a:r>
              <a:rPr lang="en-GB" sz="1100" dirty="0"/>
              <a:t> has been to investigate how Diagnostic Trouble Codes data can be used to identify vehicles that require </a:t>
            </a:r>
            <a:r>
              <a:rPr lang="en-GB" sz="1100" dirty="0" smtClean="0"/>
              <a:t>maintenance before </a:t>
            </a:r>
            <a:r>
              <a:rPr lang="en-GB" sz="1100" dirty="0"/>
              <a:t>the OEM recommendation.</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Based on 900 vehicles live in </a:t>
            </a:r>
            <a:r>
              <a:rPr lang="en-GB" sz="1100" dirty="0" err="1"/>
              <a:t>Fitcar</a:t>
            </a:r>
            <a:r>
              <a:rPr lang="en-GB" sz="1100" dirty="0"/>
              <a:t> up to end September, we have been able to identify some specific patterns of </a:t>
            </a:r>
            <a:r>
              <a:rPr lang="en-GB" sz="1100" u="sng" dirty="0"/>
              <a:t>non-critical</a:t>
            </a:r>
            <a:r>
              <a:rPr lang="en-GB" sz="1100" dirty="0"/>
              <a:t> DTC fault codes as having an elevated risk of being followed by a </a:t>
            </a:r>
            <a:r>
              <a:rPr lang="en-GB" sz="1100" u="sng" dirty="0"/>
              <a:t>critical</a:t>
            </a:r>
            <a:r>
              <a:rPr lang="en-GB" sz="1100" dirty="0"/>
              <a:t> DTC fault.  We were also able to identify variations between different categories of vehicles</a:t>
            </a:r>
            <a:r>
              <a:rPr lang="en-GB" sz="1100" dirty="0" smtClean="0"/>
              <a:t>.  This could be incorporated into a future release of the </a:t>
            </a:r>
            <a:r>
              <a:rPr lang="en-GB" sz="1100" dirty="0" err="1" smtClean="0"/>
              <a:t>FitCar</a:t>
            </a:r>
            <a:r>
              <a:rPr lang="en-GB" sz="1100" dirty="0" smtClean="0"/>
              <a:t> App to advise drivers to come in to Jiffy Lube for investigation maintenance before their engine warning light comes on.</a:t>
            </a: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The limited data volumes mean that we can only identify high risk vehicles in very limited scenarios.  However once significantly larger volumes of data are available, this approach would enable </a:t>
            </a:r>
            <a:r>
              <a:rPr lang="en-GB" sz="1100" dirty="0" err="1"/>
              <a:t>FitCar</a:t>
            </a:r>
            <a:r>
              <a:rPr lang="en-GB" sz="1100" dirty="0"/>
              <a:t> to recommend drivers to take their vehicle to </a:t>
            </a:r>
            <a:r>
              <a:rPr lang="en-GB" sz="1100" dirty="0" err="1"/>
              <a:t>JiffyLube</a:t>
            </a:r>
            <a:r>
              <a:rPr lang="en-GB" sz="1100" dirty="0"/>
              <a:t> for diagnostics before the engine warning light comes on or it breaks down.  The results could also be used to provide insight to </a:t>
            </a:r>
            <a:r>
              <a:rPr lang="en-GB" sz="1100" dirty="0" err="1"/>
              <a:t>JiffyLube</a:t>
            </a:r>
            <a:r>
              <a:rPr lang="en-GB" sz="1100" dirty="0"/>
              <a:t> on common fault patterns, enabling identification of appropriate additional services to offer (based on fixing common faults)</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Although we have only spent $50k of the $120k Innovation Budget, we recommend pausing work until Q2 2018 when </a:t>
            </a:r>
            <a:r>
              <a:rPr lang="en-GB" sz="1100" dirty="0" err="1"/>
              <a:t>FitCar</a:t>
            </a:r>
            <a:r>
              <a:rPr lang="en-GB" sz="1100" dirty="0"/>
              <a:t> expect significantly more data to be available.  This will enable us to fine-tune the algorithm, leverage additional data from </a:t>
            </a:r>
            <a:r>
              <a:rPr lang="en-GB" sz="1100" dirty="0" err="1"/>
              <a:t>FitCar</a:t>
            </a:r>
            <a:r>
              <a:rPr lang="en-GB" sz="1100" dirty="0"/>
              <a:t> v3, and confirm that we can generate sufficiently actionable insights to justify integrating the predictions into the </a:t>
            </a:r>
            <a:r>
              <a:rPr lang="en-GB" sz="1100" dirty="0" err="1"/>
              <a:t>FitCar</a:t>
            </a:r>
            <a:r>
              <a:rPr lang="en-GB" sz="1100" dirty="0"/>
              <a:t> app.</a:t>
            </a:r>
          </a:p>
          <a:p>
            <a:endParaRPr lang="en-GB" sz="1100" dirty="0"/>
          </a:p>
        </p:txBody>
      </p:sp>
      <p:sp>
        <p:nvSpPr>
          <p:cNvPr id="5" name="Date Placeholder 4"/>
          <p:cNvSpPr>
            <a:spLocks noGrp="1"/>
          </p:cNvSpPr>
          <p:nvPr>
            <p:ph type="dt" sz="half" idx="2"/>
          </p:nvPr>
        </p:nvSpPr>
        <p:spPr/>
        <p:txBody>
          <a:bodyPr/>
          <a:lstStyle/>
          <a:p>
            <a:pPr>
              <a:defRPr/>
            </a:pPr>
            <a:r>
              <a:rPr lang="en-GB" smtClean="0"/>
              <a:t>Date Month 2016</a:t>
            </a:r>
            <a:endParaRPr lang="en-GB" dirty="0"/>
          </a:p>
        </p:txBody>
      </p:sp>
      <p:sp>
        <p:nvSpPr>
          <p:cNvPr id="6" name="Slide Number Placeholder 5"/>
          <p:cNvSpPr>
            <a:spLocks noGrp="1"/>
          </p:cNvSpPr>
          <p:nvPr>
            <p:ph type="sldNum" sz="quarter" idx="4"/>
          </p:nvPr>
        </p:nvSpPr>
        <p:spPr/>
        <p:txBody>
          <a:bodyPr/>
          <a:lstStyle/>
          <a:p>
            <a:fld id="{D32BAE6A-B452-4007-8177-56DD051636F9}" type="slidenum">
              <a:rPr lang="en-GB" smtClean="0"/>
              <a:pPr/>
              <a:t>2</a:t>
            </a:fld>
            <a:endParaRPr lang="en-GB" dirty="0"/>
          </a:p>
        </p:txBody>
      </p:sp>
      <p:sp>
        <p:nvSpPr>
          <p:cNvPr id="7" name="Footer Placeholder 6"/>
          <p:cNvSpPr>
            <a:spLocks noGrp="1"/>
          </p:cNvSpPr>
          <p:nvPr>
            <p:ph type="ftr" sz="quarter" idx="3"/>
          </p:nvPr>
        </p:nvSpPr>
        <p:spPr/>
        <p:txBody>
          <a:bodyPr/>
          <a:lstStyle/>
          <a:p>
            <a:pPr>
              <a:defRPr/>
            </a:pPr>
            <a:r>
              <a:rPr lang="en-GB" smtClean="0"/>
              <a:t>Footer </a:t>
            </a:r>
            <a:endParaRPr lang="en-GB" dirty="0"/>
          </a:p>
        </p:txBody>
      </p:sp>
    </p:spTree>
    <p:extLst>
      <p:ext uri="{BB962C8B-B14F-4D97-AF65-F5344CB8AC3E}">
        <p14:creationId xmlns:p14="http://schemas.microsoft.com/office/powerpoint/2010/main" val="284996164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569697" y="1843706"/>
            <a:ext cx="1368152" cy="1026114"/>
            <a:chOff x="5520486" y="2132856"/>
            <a:chExt cx="1824203" cy="1368152"/>
          </a:xfrm>
        </p:grpSpPr>
        <p:pic>
          <p:nvPicPr>
            <p:cNvPr id="3076" name="Picture 4" descr="Image result for jiffy lube carto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0486" y="2132856"/>
              <a:ext cx="1824203" cy="136815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jiffy lub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8806" y="2950288"/>
              <a:ext cx="384126" cy="384126"/>
            </a:xfrm>
            <a:prstGeom prst="rect">
              <a:avLst/>
            </a:prstGeom>
            <a:noFill/>
            <a:scene3d>
              <a:camera prst="isometricLeftDown">
                <a:rot lat="1800000" lon="2400000" rev="0"/>
              </a:camera>
              <a:lightRig rig="threePt" dir="t"/>
            </a:scene3d>
            <a:extLst>
              <a:ext uri="{909E8E84-426E-40DD-AFC4-6F175D3DCCD1}">
                <a14:hiddenFill xmlns:a14="http://schemas.microsoft.com/office/drawing/2010/main">
                  <a:solidFill>
                    <a:srgbClr val="FFFFFF"/>
                  </a:solidFill>
                </a14:hiddenFill>
              </a:ext>
            </a:extLst>
          </p:spPr>
        </p:pic>
      </p:grpSp>
      <p:sp>
        <p:nvSpPr>
          <p:cNvPr id="8" name="Title 7"/>
          <p:cNvSpPr>
            <a:spLocks noGrp="1"/>
          </p:cNvSpPr>
          <p:nvPr>
            <p:ph type="title"/>
          </p:nvPr>
        </p:nvSpPr>
        <p:spPr/>
        <p:txBody>
          <a:bodyPr/>
          <a:lstStyle/>
          <a:p>
            <a:r>
              <a:rPr lang="en-GB" dirty="0"/>
              <a:t>Intelligent, Self-learning Fault Code Advisor</a:t>
            </a:r>
          </a:p>
        </p:txBody>
      </p:sp>
      <p:sp>
        <p:nvSpPr>
          <p:cNvPr id="5" name="Date Placeholder 4"/>
          <p:cNvSpPr>
            <a:spLocks noGrp="1"/>
          </p:cNvSpPr>
          <p:nvPr>
            <p:ph type="dt" sz="half" idx="2"/>
          </p:nvPr>
        </p:nvSpPr>
        <p:spPr/>
        <p:txBody>
          <a:bodyPr/>
          <a:lstStyle/>
          <a:p>
            <a:pPr>
              <a:defRPr/>
            </a:pPr>
            <a:r>
              <a:rPr lang="en-GB" smtClean="0"/>
              <a:t>Date Month 2016</a:t>
            </a:r>
            <a:endParaRPr lang="en-GB" dirty="0"/>
          </a:p>
        </p:txBody>
      </p:sp>
      <p:sp>
        <p:nvSpPr>
          <p:cNvPr id="6" name="Slide Number Placeholder 5"/>
          <p:cNvSpPr>
            <a:spLocks noGrp="1"/>
          </p:cNvSpPr>
          <p:nvPr>
            <p:ph type="sldNum" sz="quarter" idx="4"/>
          </p:nvPr>
        </p:nvSpPr>
        <p:spPr/>
        <p:txBody>
          <a:bodyPr/>
          <a:lstStyle/>
          <a:p>
            <a:fld id="{D32BAE6A-B452-4007-8177-56DD051636F9}" type="slidenum">
              <a:rPr lang="en-GB" smtClean="0"/>
              <a:pPr/>
              <a:t>3</a:t>
            </a:fld>
            <a:endParaRPr lang="en-GB" dirty="0"/>
          </a:p>
        </p:txBody>
      </p:sp>
      <p:sp>
        <p:nvSpPr>
          <p:cNvPr id="7" name="Footer Placeholder 6"/>
          <p:cNvSpPr>
            <a:spLocks noGrp="1"/>
          </p:cNvSpPr>
          <p:nvPr>
            <p:ph type="ftr" sz="quarter" idx="3"/>
          </p:nvPr>
        </p:nvSpPr>
        <p:spPr/>
        <p:txBody>
          <a:bodyPr/>
          <a:lstStyle/>
          <a:p>
            <a:pPr>
              <a:defRPr/>
            </a:pPr>
            <a:r>
              <a:rPr lang="en-GB" smtClean="0"/>
              <a:t>Footer </a:t>
            </a:r>
            <a:endParaRPr lang="en-GB" dirty="0"/>
          </a:p>
        </p:txBody>
      </p:sp>
      <p:pic>
        <p:nvPicPr>
          <p:cNvPr id="3074" name="Picture 2" descr="Image result for eng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0890" y="3629975"/>
            <a:ext cx="1159341" cy="102103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highway carto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20440" y="2949792"/>
            <a:ext cx="1011710" cy="6516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bwMode="auto">
          <a:xfrm>
            <a:off x="5500891" y="3260643"/>
            <a:ext cx="1105336" cy="369332"/>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GB" sz="1200" dirty="0">
                <a:solidFill>
                  <a:srgbClr val="008443"/>
                </a:solidFill>
                <a:latin typeface="Courier New" panose="02070309020205020404" pitchFamily="49" charset="0"/>
                <a:cs typeface="Courier New" panose="02070309020205020404" pitchFamily="49" charset="0"/>
              </a:rPr>
              <a:t>P0123 P0124 P0125 P0123</a:t>
            </a:r>
          </a:p>
        </p:txBody>
      </p:sp>
      <p:pic>
        <p:nvPicPr>
          <p:cNvPr id="3082" name="Picture 10"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8860" y="2283718"/>
            <a:ext cx="694917" cy="66213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6631520" y="2158787"/>
            <a:ext cx="749908" cy="1428916"/>
            <a:chOff x="2783632" y="2197455"/>
            <a:chExt cx="1170774" cy="2081034"/>
          </a:xfrm>
        </p:grpSpPr>
        <p:pic>
          <p:nvPicPr>
            <p:cNvPr id="17" name="Picture 16"/>
            <p:cNvPicPr/>
            <p:nvPr/>
          </p:nvPicPr>
          <p:blipFill rotWithShape="1">
            <a:blip r:embed="rId7"/>
            <a:srcRect l="12594" t="23890" r="76617" b="55480"/>
            <a:stretch/>
          </p:blipFill>
          <p:spPr>
            <a:xfrm>
              <a:off x="2783632" y="2197455"/>
              <a:ext cx="1074051" cy="2081034"/>
            </a:xfrm>
            <a:prstGeom prst="rect">
              <a:avLst/>
            </a:prstGeom>
          </p:spPr>
        </p:pic>
        <p:pic>
          <p:nvPicPr>
            <p:cNvPr id="18" name="Picture 17"/>
            <p:cNvPicPr/>
            <p:nvPr/>
          </p:nvPicPr>
          <p:blipFill rotWithShape="1">
            <a:blip r:embed="rId7"/>
            <a:srcRect l="12594" t="23890" r="85018" b="55480"/>
            <a:stretch/>
          </p:blipFill>
          <p:spPr>
            <a:xfrm flipH="1">
              <a:off x="3738381" y="2197455"/>
              <a:ext cx="216025" cy="2081034"/>
            </a:xfrm>
            <a:prstGeom prst="rect">
              <a:avLst/>
            </a:prstGeom>
          </p:spPr>
        </p:pic>
      </p:grpSp>
      <p:grpSp>
        <p:nvGrpSpPr>
          <p:cNvPr id="27" name="Group 26"/>
          <p:cNvGrpSpPr/>
          <p:nvPr/>
        </p:nvGrpSpPr>
        <p:grpSpPr>
          <a:xfrm>
            <a:off x="7648027" y="3692472"/>
            <a:ext cx="1289822" cy="1305876"/>
            <a:chOff x="10003979" y="4928192"/>
            <a:chExt cx="1719762" cy="1741168"/>
          </a:xfrm>
        </p:grpSpPr>
        <p:grpSp>
          <p:nvGrpSpPr>
            <p:cNvPr id="4" name="Group 3"/>
            <p:cNvGrpSpPr/>
            <p:nvPr/>
          </p:nvGrpSpPr>
          <p:grpSpPr>
            <a:xfrm>
              <a:off x="10233862" y="5180928"/>
              <a:ext cx="1262738" cy="1225908"/>
              <a:chOff x="6023992" y="4052711"/>
              <a:chExt cx="1358941" cy="1870300"/>
            </a:xfrm>
          </p:grpSpPr>
          <p:pic>
            <p:nvPicPr>
              <p:cNvPr id="3084" name="Picture 12" descr="Image result for broken down car in desert cartoon"/>
              <p:cNvPicPr>
                <a:picLocks noChangeAspect="1" noChangeArrowheads="1"/>
              </p:cNvPicPr>
              <p:nvPr/>
            </p:nvPicPr>
            <p:blipFill rotWithShape="1">
              <a:blip r:embed="rId8">
                <a:extLst>
                  <a:ext uri="{28A0092B-C50C-407E-A947-70E740481C1C}">
                    <a14:useLocalDpi xmlns:a14="http://schemas.microsoft.com/office/drawing/2010/main" val="0"/>
                  </a:ext>
                </a:extLst>
              </a:blip>
              <a:srcRect t="10235" r="36591" b="2106"/>
              <a:stretch/>
            </p:blipFill>
            <p:spPr bwMode="auto">
              <a:xfrm>
                <a:off x="6023992" y="4052711"/>
                <a:ext cx="1358941" cy="1870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Image result for broken down car in desert cartoon"/>
              <p:cNvPicPr>
                <a:picLocks noChangeAspect="1" noChangeArrowheads="1"/>
              </p:cNvPicPr>
              <p:nvPr/>
            </p:nvPicPr>
            <p:blipFill rotWithShape="1">
              <a:blip r:embed="rId8">
                <a:extLst>
                  <a:ext uri="{28A0092B-C50C-407E-A947-70E740481C1C}">
                    <a14:useLocalDpi xmlns:a14="http://schemas.microsoft.com/office/drawing/2010/main" val="0"/>
                  </a:ext>
                </a:extLst>
              </a:blip>
              <a:srcRect l="34412" t="27167" r="51365" b="61914"/>
              <a:stretch/>
            </p:blipFill>
            <p:spPr bwMode="auto">
              <a:xfrm>
                <a:off x="7078133" y="4406266"/>
                <a:ext cx="304800" cy="23297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Donut 12"/>
            <p:cNvSpPr/>
            <p:nvPr/>
          </p:nvSpPr>
          <p:spPr>
            <a:xfrm>
              <a:off x="10003979" y="4928192"/>
              <a:ext cx="1719762" cy="1741168"/>
            </a:xfrm>
            <a:prstGeom prst="donut">
              <a:avLst>
                <a:gd name="adj" fmla="val 151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quot;No&quot; Symbol 11"/>
            <p:cNvSpPr/>
            <p:nvPr/>
          </p:nvSpPr>
          <p:spPr>
            <a:xfrm>
              <a:off x="10233862" y="5180926"/>
              <a:ext cx="1259997" cy="1225909"/>
            </a:xfrm>
            <a:prstGeom prst="noSmoking">
              <a:avLst>
                <a:gd name="adj" fmla="val 43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cxnSp>
        <p:nvCxnSpPr>
          <p:cNvPr id="16" name="Curved Connector 15"/>
          <p:cNvCxnSpPr>
            <a:stCxn id="3082" idx="3"/>
            <a:endCxn id="17" idx="1"/>
          </p:cNvCxnSpPr>
          <p:nvPr/>
        </p:nvCxnSpPr>
        <p:spPr>
          <a:xfrm>
            <a:off x="6393777" y="2614784"/>
            <a:ext cx="237743" cy="258461"/>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8" idx="1"/>
            <a:endCxn id="3076" idx="1"/>
          </p:cNvCxnSpPr>
          <p:nvPr/>
        </p:nvCxnSpPr>
        <p:spPr>
          <a:xfrm flipV="1">
            <a:off x="7381427" y="2356764"/>
            <a:ext cx="188270" cy="516482"/>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a:off x="7381428" y="2873245"/>
            <a:ext cx="376926" cy="402393"/>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2" idx="0"/>
            <a:endCxn id="3082" idx="2"/>
          </p:cNvCxnSpPr>
          <p:nvPr/>
        </p:nvCxnSpPr>
        <p:spPr>
          <a:xfrm rot="16200000" flipV="1">
            <a:off x="5892543" y="3099627"/>
            <a:ext cx="314793" cy="724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Content Placeholder 8"/>
          <p:cNvSpPr>
            <a:spLocks noGrp="1"/>
          </p:cNvSpPr>
          <p:nvPr>
            <p:ph sz="quarter" idx="11"/>
          </p:nvPr>
        </p:nvSpPr>
        <p:spPr>
          <a:xfrm>
            <a:off x="359531" y="1059582"/>
            <a:ext cx="5004557" cy="3623071"/>
          </a:xfrm>
        </p:spPr>
        <p:txBody>
          <a:bodyPr/>
          <a:lstStyle/>
          <a:p>
            <a:pPr marL="214313" indent="-214313">
              <a:buFont typeface="Arial" panose="020B0604020202020204" pitchFamily="34" charset="0"/>
              <a:buChar char="•"/>
            </a:pPr>
            <a:r>
              <a:rPr lang="en-GB" sz="1000" dirty="0"/>
              <a:t>Vehicles generate DTC fault codes when a sensor picks up an out-of-tolerance reading.  </a:t>
            </a:r>
            <a:r>
              <a:rPr lang="en-GB" sz="1000" dirty="0" smtClean="0"/>
              <a:t>As this does not always mean there is something wrong with the vehicle, a vehicle will only notify the driver to seek maintenance when the pattern of faults meets OEM defined criteria.</a:t>
            </a:r>
            <a:r>
              <a:rPr lang="en-GB" sz="1000" dirty="0" smtClean="0"/>
              <a:t> </a:t>
            </a:r>
            <a:endParaRPr lang="en-GB" sz="1000" dirty="0"/>
          </a:p>
          <a:p>
            <a:pPr marL="214313" indent="-214313">
              <a:buFont typeface="Arial" panose="020B0604020202020204" pitchFamily="34" charset="0"/>
              <a:buChar char="•"/>
            </a:pPr>
            <a:endParaRPr lang="en-GB" sz="1000" dirty="0"/>
          </a:p>
          <a:p>
            <a:pPr marL="214313" indent="-214313">
              <a:buFont typeface="Arial" panose="020B0604020202020204" pitchFamily="34" charset="0"/>
              <a:buChar char="•"/>
            </a:pPr>
            <a:r>
              <a:rPr lang="en-GB" sz="1000" dirty="0" err="1"/>
              <a:t>Fitcar</a:t>
            </a:r>
            <a:r>
              <a:rPr lang="en-GB" sz="1000" dirty="0"/>
              <a:t> receives details of all DTC fault codes.  Our analytics can identify patterns of </a:t>
            </a:r>
            <a:r>
              <a:rPr lang="en-GB" sz="1000" dirty="0" smtClean="0"/>
              <a:t>faults that do not meet the OEM criteria to notify the driver, but which, based on historic analysis of similar vehicles that have been driven in similar conditions, have a high likelihood of being followed by subsequent more serious fault.</a:t>
            </a:r>
          </a:p>
          <a:p>
            <a:pPr marL="214313" indent="-214313">
              <a:buFont typeface="Arial" panose="020B0604020202020204" pitchFamily="34" charset="0"/>
              <a:buChar char="•"/>
            </a:pPr>
            <a:endParaRPr lang="en-GB" sz="1000" dirty="0"/>
          </a:p>
          <a:p>
            <a:pPr marL="214313" indent="-214313">
              <a:buFont typeface="Arial" panose="020B0604020202020204" pitchFamily="34" charset="0"/>
              <a:buChar char="•"/>
            </a:pPr>
            <a:r>
              <a:rPr lang="en-GB" sz="1000" dirty="0" smtClean="0"/>
              <a:t>This could generate an additional revenue stream for </a:t>
            </a:r>
            <a:r>
              <a:rPr lang="en-GB" sz="1000" dirty="0" err="1" smtClean="0"/>
              <a:t>JiffyLube</a:t>
            </a:r>
            <a:r>
              <a:rPr lang="en-GB" sz="1000" dirty="0" smtClean="0"/>
              <a:t> and be a value adding feature for drivers (avoiding unexpected break downs).  The data could also be used to identify common faults that </a:t>
            </a:r>
            <a:r>
              <a:rPr lang="en-GB" sz="1000" dirty="0" err="1" smtClean="0"/>
              <a:t>JiffyLube</a:t>
            </a:r>
            <a:r>
              <a:rPr lang="en-GB" sz="1000" dirty="0" smtClean="0"/>
              <a:t> could develop new service offerings to fix.</a:t>
            </a:r>
          </a:p>
          <a:p>
            <a:pPr marL="214313" indent="-214313">
              <a:buFont typeface="Arial" panose="020B0604020202020204" pitchFamily="34" charset="0"/>
              <a:buChar char="•"/>
            </a:pPr>
            <a:endParaRPr lang="en-GB" sz="1000" dirty="0"/>
          </a:p>
          <a:p>
            <a:pPr marL="214313" indent="-214313">
              <a:buFont typeface="Arial" panose="020B0604020202020204" pitchFamily="34" charset="0"/>
              <a:buChar char="•"/>
            </a:pPr>
            <a:r>
              <a:rPr lang="en-GB" sz="1000" dirty="0" smtClean="0"/>
              <a:t>As more vehicles are enrolled in </a:t>
            </a:r>
            <a:r>
              <a:rPr lang="en-GB" sz="1000" dirty="0" err="1" smtClean="0"/>
              <a:t>FitCar</a:t>
            </a:r>
            <a:r>
              <a:rPr lang="en-GB" sz="1000" dirty="0" smtClean="0"/>
              <a:t> and more fault data becomes available, our self-learning algorithms will both become more accurate and able to assess risk in a wider range of scenarios.  </a:t>
            </a:r>
            <a:endParaRPr lang="en-GB" sz="1000" dirty="0"/>
          </a:p>
          <a:p>
            <a:endParaRPr lang="en-GB" sz="1000" dirty="0"/>
          </a:p>
        </p:txBody>
      </p:sp>
    </p:spTree>
    <p:extLst>
      <p:ext uri="{BB962C8B-B14F-4D97-AF65-F5344CB8AC3E}">
        <p14:creationId xmlns:p14="http://schemas.microsoft.com/office/powerpoint/2010/main" val="109689095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Initial Results</a:t>
            </a:r>
            <a:endParaRPr lang="en-GB" dirty="0"/>
          </a:p>
        </p:txBody>
      </p:sp>
      <p:sp>
        <p:nvSpPr>
          <p:cNvPr id="3" name="Content Placeholder 2"/>
          <p:cNvSpPr>
            <a:spLocks noGrp="1"/>
          </p:cNvSpPr>
          <p:nvPr>
            <p:ph sz="quarter" idx="11"/>
          </p:nvPr>
        </p:nvSpPr>
        <p:spPr/>
        <p:txBody>
          <a:bodyPr/>
          <a:lstStyle/>
          <a:p>
            <a:pPr marL="285750" indent="-285750">
              <a:buFont typeface="Arial" panose="020B0604020202020204" pitchFamily="34" charset="0"/>
              <a:buChar char="•"/>
            </a:pPr>
            <a:r>
              <a:rPr lang="en-GB" sz="1100" dirty="0" smtClean="0"/>
              <a:t>We have focussed on identifying patterns of non-critical faults that have a high likelihood of the engine warning light coming on between one hour and seven days after a non-critical fault.  </a:t>
            </a:r>
          </a:p>
          <a:p>
            <a:pPr marL="285750" indent="-285750">
              <a:buFont typeface="Arial" panose="020B0604020202020204" pitchFamily="34" charset="0"/>
              <a:buChar char="•"/>
            </a:pPr>
            <a:endParaRPr lang="en-GB" sz="1100" dirty="0" smtClean="0"/>
          </a:p>
          <a:p>
            <a:pPr marL="285750" indent="-285750">
              <a:buFont typeface="Arial" panose="020B0604020202020204" pitchFamily="34" charset="0"/>
              <a:buChar char="•"/>
            </a:pPr>
            <a:r>
              <a:rPr lang="en-GB" sz="1100" dirty="0" smtClean="0"/>
              <a:t>We identified 30 distinct patterns that appeared in at least five vehicles.  </a:t>
            </a:r>
          </a:p>
          <a:p>
            <a:pPr marL="677250" lvl="2" indent="-285750">
              <a:buFont typeface="Arial" panose="020B0604020202020204" pitchFamily="34" charset="0"/>
              <a:buChar char="•"/>
            </a:pPr>
            <a:r>
              <a:rPr lang="en-GB" sz="1100" dirty="0" smtClean="0"/>
              <a:t>On average 30% of vehicles with these patterns had a critical fault within seven days</a:t>
            </a:r>
          </a:p>
          <a:p>
            <a:pPr marL="677250" lvl="2" indent="-285750">
              <a:buFont typeface="Arial" panose="020B0604020202020204" pitchFamily="34" charset="0"/>
              <a:buChar char="•"/>
            </a:pPr>
            <a:r>
              <a:rPr lang="en-GB" sz="1100" dirty="0" smtClean="0"/>
              <a:t>Some patterns had a probability of 80%, some 0%</a:t>
            </a:r>
          </a:p>
          <a:p>
            <a:pPr marL="677250" lvl="2" indent="-285750">
              <a:buFont typeface="Arial" panose="020B0604020202020204" pitchFamily="34" charset="0"/>
              <a:buChar char="•"/>
            </a:pPr>
            <a:r>
              <a:rPr lang="en-GB" sz="1100" dirty="0" smtClean="0"/>
              <a:t>Statistical uncertainty associated with the relatively small number of vehicles, means that we cannot be sure that some of the difference in outcomes was not simply due to chance.  </a:t>
            </a:r>
          </a:p>
          <a:p>
            <a:pPr marL="677250" lvl="2" indent="-285750">
              <a:buFont typeface="Arial" panose="020B0604020202020204" pitchFamily="34" charset="0"/>
              <a:buChar char="•"/>
            </a:pPr>
            <a:r>
              <a:rPr lang="en-GB" sz="1100" dirty="0" smtClean="0"/>
              <a:t>However, we were able to identify one fault code - </a:t>
            </a:r>
            <a:r>
              <a:rPr lang="en-GB" sz="900" dirty="0" smtClean="0"/>
              <a:t>P0171</a:t>
            </a:r>
            <a:r>
              <a:rPr lang="en-GB" sz="900" dirty="0"/>
              <a:t>: System Too Lean </a:t>
            </a:r>
            <a:r>
              <a:rPr lang="en-GB" sz="900" dirty="0" smtClean="0"/>
              <a:t>(Bank </a:t>
            </a:r>
            <a:r>
              <a:rPr lang="en-GB" sz="900" dirty="0"/>
              <a:t>1</a:t>
            </a:r>
            <a:r>
              <a:rPr lang="en-GB" sz="900" dirty="0" smtClean="0"/>
              <a:t>)</a:t>
            </a:r>
            <a:r>
              <a:rPr lang="en-GB" sz="1100" dirty="0" smtClean="0"/>
              <a:t> - that we can be statistically confident has a risk of at least 40%.</a:t>
            </a:r>
          </a:p>
          <a:p>
            <a:pPr marL="677250" lvl="2" indent="-285750">
              <a:buFont typeface="Arial" panose="020B0604020202020204" pitchFamily="34" charset="0"/>
              <a:buChar char="•"/>
            </a:pPr>
            <a:endParaRPr lang="en-GB" sz="1100" dirty="0"/>
          </a:p>
          <a:p>
            <a:pPr marL="285750" indent="-285750">
              <a:buFont typeface="Arial" panose="020B0604020202020204" pitchFamily="34" charset="0"/>
              <a:buChar char="•"/>
            </a:pPr>
            <a:r>
              <a:rPr lang="en-GB" sz="1100" dirty="0" smtClean="0"/>
              <a:t>We also analysed differences based on vehicle age, mileage, engine type and OEM region</a:t>
            </a:r>
          </a:p>
          <a:p>
            <a:pPr marL="677250" lvl="2" indent="-285750">
              <a:buFont typeface="Arial" panose="020B0604020202020204" pitchFamily="34" charset="0"/>
              <a:buChar char="•"/>
            </a:pPr>
            <a:r>
              <a:rPr lang="en-GB" sz="1100" dirty="0" smtClean="0"/>
              <a:t>This allows us to be statistically confident that Fault P0171 has a risk of at least 45% when seen in vehicles over 10 years old</a:t>
            </a:r>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r>
              <a:rPr lang="en-GB" sz="1100" dirty="0" smtClean="0"/>
              <a:t>As more data becomes available, the statistical uncertainty will reduce, enabling us to identify much high risk patterns of faults</a:t>
            </a:r>
            <a:endParaRPr lang="en-GB" sz="1100" dirty="0"/>
          </a:p>
        </p:txBody>
      </p:sp>
      <p:sp>
        <p:nvSpPr>
          <p:cNvPr id="4" name="Date Placeholder 3"/>
          <p:cNvSpPr>
            <a:spLocks noGrp="1"/>
          </p:cNvSpPr>
          <p:nvPr>
            <p:ph type="dt" sz="half" idx="2"/>
          </p:nvPr>
        </p:nvSpPr>
        <p:spPr/>
        <p:txBody>
          <a:bodyPr/>
          <a:lstStyle/>
          <a:p>
            <a:pPr>
              <a:defRPr/>
            </a:pPr>
            <a:r>
              <a:rPr lang="en-GB" smtClean="0">
                <a:solidFill>
                  <a:srgbClr val="595959"/>
                </a:solidFill>
              </a:rPr>
              <a:t>Date Month 2016</a:t>
            </a:r>
            <a:endParaRPr lang="en-GB" dirty="0">
              <a:solidFill>
                <a:srgbClr val="595959"/>
              </a:solidFill>
            </a:endParaRPr>
          </a:p>
        </p:txBody>
      </p:sp>
      <p:sp>
        <p:nvSpPr>
          <p:cNvPr id="5" name="Slide Number Placeholder 4"/>
          <p:cNvSpPr>
            <a:spLocks noGrp="1"/>
          </p:cNvSpPr>
          <p:nvPr>
            <p:ph type="sldNum" sz="quarter" idx="4"/>
          </p:nvPr>
        </p:nvSpPr>
        <p:spPr/>
        <p:txBody>
          <a:bodyPr/>
          <a:lstStyle/>
          <a:p>
            <a:fld id="{D32BAE6A-B452-4007-8177-56DD051636F9}" type="slidenum">
              <a:rPr lang="en-GB" smtClean="0">
                <a:solidFill>
                  <a:srgbClr val="595959"/>
                </a:solidFill>
              </a:rPr>
              <a:pPr/>
              <a:t>4</a:t>
            </a:fld>
            <a:endParaRPr lang="en-GB" dirty="0">
              <a:solidFill>
                <a:srgbClr val="595959"/>
              </a:solidFill>
            </a:endParaRPr>
          </a:p>
        </p:txBody>
      </p:sp>
      <p:sp>
        <p:nvSpPr>
          <p:cNvPr id="6" name="Footer Placeholder 5"/>
          <p:cNvSpPr>
            <a:spLocks noGrp="1"/>
          </p:cNvSpPr>
          <p:nvPr>
            <p:ph type="ftr" sz="quarter" idx="3"/>
          </p:nvPr>
        </p:nvSpPr>
        <p:spPr/>
        <p:txBody>
          <a:bodyPr/>
          <a:lstStyle/>
          <a:p>
            <a:pPr>
              <a:defRPr/>
            </a:pPr>
            <a:r>
              <a:rPr lang="en-GB" smtClean="0">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54468185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Output</a:t>
            </a:r>
            <a:endParaRPr lang="en-GB" dirty="0"/>
          </a:p>
        </p:txBody>
      </p:sp>
      <p:sp>
        <p:nvSpPr>
          <p:cNvPr id="5" name="Slide Number Placeholder 4"/>
          <p:cNvSpPr>
            <a:spLocks noGrp="1"/>
          </p:cNvSpPr>
          <p:nvPr>
            <p:ph type="sldNum" sz="quarter" idx="4"/>
          </p:nvPr>
        </p:nvSpPr>
        <p:spPr/>
        <p:txBody>
          <a:bodyPr/>
          <a:lstStyle/>
          <a:p>
            <a:fld id="{D32BAE6A-B452-4007-8177-56DD051636F9}" type="slidenum">
              <a:rPr lang="en-GB" smtClean="0">
                <a:solidFill>
                  <a:srgbClr val="595959"/>
                </a:solidFill>
              </a:rPr>
              <a:pPr/>
              <a:t>5</a:t>
            </a:fld>
            <a:endParaRPr lang="en-GB" dirty="0">
              <a:solidFill>
                <a:srgbClr val="595959"/>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042483269"/>
              </p:ext>
            </p:extLst>
          </p:nvPr>
        </p:nvGraphicFramePr>
        <p:xfrm>
          <a:off x="611560" y="915571"/>
          <a:ext cx="7610801" cy="3853278"/>
        </p:xfrm>
        <a:graphic>
          <a:graphicData uri="http://schemas.openxmlformats.org/drawingml/2006/table">
            <a:tbl>
              <a:tblPr/>
              <a:tblGrid>
                <a:gridCol w="1213759"/>
                <a:gridCol w="3534404"/>
                <a:gridCol w="526725"/>
                <a:gridCol w="358784"/>
                <a:gridCol w="473289"/>
                <a:gridCol w="473289"/>
                <a:gridCol w="91605"/>
                <a:gridCol w="492374"/>
                <a:gridCol w="446572"/>
              </a:tblGrid>
              <a:tr h="116766">
                <a:tc>
                  <a:txBody>
                    <a:bodyPr/>
                    <a:lstStyle/>
                    <a:p>
                      <a:pPr algn="l" fontAlgn="b"/>
                      <a:r>
                        <a:rPr lang="en-GB" sz="600" b="1" i="0" u="none" strike="noStrike" dirty="0">
                          <a:solidFill>
                            <a:srgbClr val="000000"/>
                          </a:solidFill>
                          <a:effectLst/>
                          <a:latin typeface="Calibri"/>
                        </a:rPr>
                        <a:t> </a:t>
                      </a:r>
                    </a:p>
                  </a:txBody>
                  <a:tcPr marL="5489" marR="5489" marT="5489" marB="0" anchor="b">
                    <a:lnL>
                      <a:noFill/>
                    </a:lnL>
                    <a:lnR>
                      <a:noFill/>
                    </a:lnR>
                    <a:lnT>
                      <a:noFill/>
                    </a:lnT>
                    <a:lnB>
                      <a:noFill/>
                    </a:lnB>
                    <a:solidFill>
                      <a:srgbClr val="D9E1F2"/>
                    </a:solidFill>
                  </a:tcPr>
                </a:tc>
                <a:tc>
                  <a:txBody>
                    <a:bodyPr/>
                    <a:lstStyle/>
                    <a:p>
                      <a:pPr algn="l" fontAlgn="b"/>
                      <a:r>
                        <a:rPr lang="en-GB" sz="600" b="1" i="0" u="none" strike="noStrike" dirty="0">
                          <a:solidFill>
                            <a:srgbClr val="000000"/>
                          </a:solidFill>
                          <a:effectLst/>
                          <a:latin typeface="Calibri"/>
                        </a:rPr>
                        <a:t> </a:t>
                      </a:r>
                    </a:p>
                  </a:txBody>
                  <a:tcPr marL="5489" marR="5489" marT="5489" marB="0" anchor="b">
                    <a:lnL>
                      <a:noFill/>
                    </a:lnL>
                    <a:lnR>
                      <a:noFill/>
                    </a:lnR>
                    <a:lnT>
                      <a:noFill/>
                    </a:lnT>
                    <a:lnB>
                      <a:noFill/>
                    </a:lnB>
                    <a:solidFill>
                      <a:srgbClr val="D9E1F2"/>
                    </a:solidFill>
                  </a:tcPr>
                </a:tc>
                <a:tc>
                  <a:txBody>
                    <a:bodyPr/>
                    <a:lstStyle/>
                    <a:p>
                      <a:pPr algn="l" fontAlgn="b"/>
                      <a:r>
                        <a:rPr lang="en-GB" sz="600" b="1" i="0" u="none" strike="noStrike">
                          <a:solidFill>
                            <a:srgbClr val="000000"/>
                          </a:solidFill>
                          <a:effectLst/>
                          <a:latin typeface="Calibri"/>
                        </a:rPr>
                        <a:t>Probability of</a:t>
                      </a:r>
                    </a:p>
                  </a:txBody>
                  <a:tcPr marL="5489" marR="5489" marT="5489" marB="0" anchor="b">
                    <a:lnL>
                      <a:noFill/>
                    </a:lnL>
                    <a:lnR>
                      <a:noFill/>
                    </a:lnR>
                    <a:lnT>
                      <a:noFill/>
                    </a:lnT>
                    <a:lnB>
                      <a:noFill/>
                    </a:lnB>
                    <a:solidFill>
                      <a:srgbClr val="D9E1F2"/>
                    </a:solidFill>
                  </a:tcPr>
                </a:tc>
                <a:tc>
                  <a:txBody>
                    <a:bodyPr/>
                    <a:lstStyle/>
                    <a:p>
                      <a:pPr algn="l" fontAlgn="b"/>
                      <a:r>
                        <a:rPr lang="en-GB" sz="600" b="1" i="0" u="none" strike="noStrike">
                          <a:solidFill>
                            <a:srgbClr val="000000"/>
                          </a:solidFill>
                          <a:effectLst/>
                          <a:latin typeface="Calibri"/>
                        </a:rPr>
                        <a:t># of</a:t>
                      </a:r>
                    </a:p>
                  </a:txBody>
                  <a:tcPr marL="5489" marR="5489" marT="5489" marB="0" anchor="b">
                    <a:lnL>
                      <a:noFill/>
                    </a:lnL>
                    <a:lnR>
                      <a:noFill/>
                    </a:lnR>
                    <a:lnT>
                      <a:noFill/>
                    </a:lnT>
                    <a:lnB>
                      <a:noFill/>
                    </a:lnB>
                    <a:solidFill>
                      <a:srgbClr val="D9E1F2"/>
                    </a:solidFill>
                  </a:tcPr>
                </a:tc>
                <a:tc>
                  <a:txBody>
                    <a:bodyPr/>
                    <a:lstStyle/>
                    <a:p>
                      <a:pPr algn="l" fontAlgn="b"/>
                      <a:r>
                        <a:rPr lang="en-GB" sz="600" b="1" i="0" u="none" strike="noStrike">
                          <a:solidFill>
                            <a:srgbClr val="000000"/>
                          </a:solidFill>
                          <a:effectLst/>
                          <a:latin typeface="Calibri"/>
                        </a:rPr>
                        <a:t># with</a:t>
                      </a:r>
                    </a:p>
                  </a:txBody>
                  <a:tcPr marL="5489" marR="5489" marT="5489" marB="0" anchor="b">
                    <a:lnL>
                      <a:noFill/>
                    </a:lnL>
                    <a:lnR>
                      <a:noFill/>
                    </a:lnR>
                    <a:lnT>
                      <a:noFill/>
                    </a:lnT>
                    <a:lnB>
                      <a:noFill/>
                    </a:lnB>
                    <a:solidFill>
                      <a:srgbClr val="D9E1F2"/>
                    </a:solidFill>
                  </a:tcPr>
                </a:tc>
                <a:tc>
                  <a:txBody>
                    <a:bodyPr/>
                    <a:lstStyle/>
                    <a:p>
                      <a:pPr algn="l" fontAlgn="b"/>
                      <a:r>
                        <a:rPr lang="en-GB" sz="600" b="1" i="0" u="none" strike="noStrike">
                          <a:solidFill>
                            <a:srgbClr val="000000"/>
                          </a:solidFill>
                          <a:effectLst/>
                          <a:latin typeface="Calibri"/>
                        </a:rPr>
                        <a:t># with no </a:t>
                      </a:r>
                    </a:p>
                  </a:txBody>
                  <a:tcPr marL="5489" marR="5489" marT="5489" marB="0" anchor="b">
                    <a:lnL>
                      <a:noFill/>
                    </a:lnL>
                    <a:lnR>
                      <a:noFill/>
                    </a:lnR>
                    <a:lnT>
                      <a:noFill/>
                    </a:lnT>
                    <a:lnB>
                      <a:noFill/>
                    </a:lnB>
                    <a:solidFill>
                      <a:srgbClr val="D9E1F2"/>
                    </a:solidFill>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gridSpan="2">
                  <a:txBody>
                    <a:bodyPr/>
                    <a:lstStyle/>
                    <a:p>
                      <a:pPr algn="l" fontAlgn="b"/>
                      <a:r>
                        <a:rPr lang="en-GB" sz="600" b="1" i="0" u="none" strike="noStrike">
                          <a:solidFill>
                            <a:srgbClr val="000000"/>
                          </a:solidFill>
                          <a:effectLst/>
                          <a:latin typeface="Calibri"/>
                        </a:rPr>
                        <a:t> 95% Confidence Interval</a:t>
                      </a:r>
                    </a:p>
                  </a:txBody>
                  <a:tcPr marL="5489" marR="5489" marT="5489" marB="0" anchor="b">
                    <a:lnL>
                      <a:noFill/>
                    </a:lnL>
                    <a:lnR>
                      <a:noFill/>
                    </a:lnR>
                    <a:lnT>
                      <a:noFill/>
                    </a:lnT>
                    <a:lnB>
                      <a:noFill/>
                    </a:lnB>
                    <a:solidFill>
                      <a:srgbClr val="D9E1F2"/>
                    </a:solidFill>
                  </a:tcPr>
                </a:tc>
                <a:tc hMerge="1">
                  <a:txBody>
                    <a:bodyPr/>
                    <a:lstStyle/>
                    <a:p>
                      <a:endParaRPr lang="en-GB"/>
                    </a:p>
                  </a:txBody>
                  <a:tcPr/>
                </a:tc>
              </a:tr>
              <a:tr h="116766">
                <a:tc>
                  <a:txBody>
                    <a:bodyPr/>
                    <a:lstStyle/>
                    <a:p>
                      <a:pPr algn="l" fontAlgn="b"/>
                      <a:r>
                        <a:rPr lang="en-GB" sz="600" b="1" i="0" u="none" strike="noStrike">
                          <a:solidFill>
                            <a:srgbClr val="000000"/>
                          </a:solidFill>
                          <a:effectLst/>
                          <a:latin typeface="Calibri"/>
                        </a:rPr>
                        <a:t>Fault Code Pattern</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a:solidFill>
                            <a:srgbClr val="000000"/>
                          </a:solidFill>
                          <a:effectLst/>
                          <a:latin typeface="Calibri"/>
                        </a:rPr>
                        <a:t>Fault Code Description</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a:solidFill>
                            <a:srgbClr val="000000"/>
                          </a:solidFill>
                          <a:effectLst/>
                          <a:latin typeface="Calibri"/>
                        </a:rPr>
                        <a:t>Critical Fault</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a:solidFill>
                            <a:srgbClr val="000000"/>
                          </a:solidFill>
                          <a:effectLst/>
                          <a:latin typeface="Calibri"/>
                        </a:rPr>
                        <a:t>vehicles</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a:solidFill>
                            <a:srgbClr val="000000"/>
                          </a:solidFill>
                          <a:effectLst/>
                          <a:latin typeface="Calibri"/>
                        </a:rPr>
                        <a:t>critical fault</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a:solidFill>
                            <a:srgbClr val="000000"/>
                          </a:solidFill>
                          <a:effectLst/>
                          <a:latin typeface="Calibri"/>
                        </a:rPr>
                        <a:t>critical fault</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l" fontAlgn="b"/>
                      <a:r>
                        <a:rPr lang="en-GB" sz="600" b="1" i="0" u="none" strike="noStrike">
                          <a:solidFill>
                            <a:srgbClr val="000000"/>
                          </a:solidFill>
                          <a:effectLst/>
                          <a:latin typeface="Calibri"/>
                        </a:rPr>
                        <a:t>Lower</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a:solidFill>
                            <a:srgbClr val="000000"/>
                          </a:solidFill>
                          <a:effectLst/>
                          <a:latin typeface="Calibri"/>
                        </a:rPr>
                        <a:t>Upper</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r>
              <a:tr h="116766">
                <a:tc>
                  <a:txBody>
                    <a:bodyPr/>
                    <a:lstStyle/>
                    <a:p>
                      <a:pPr algn="l" fontAlgn="b"/>
                      <a:r>
                        <a:rPr lang="en-GB" sz="600" b="0" i="0" u="none" strike="noStrike">
                          <a:solidFill>
                            <a:srgbClr val="000000"/>
                          </a:solidFill>
                          <a:effectLst/>
                          <a:latin typeface="Calibri"/>
                        </a:rPr>
                        <a:t>P0420</a:t>
                      </a:r>
                    </a:p>
                  </a:txBody>
                  <a:tcPr marL="5489" marR="5489" marT="5489"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r>
                        <a:rPr lang="en-GB" sz="600" b="0" i="0" u="none" strike="noStrike">
                          <a:solidFill>
                            <a:srgbClr val="000000"/>
                          </a:solidFill>
                          <a:effectLst/>
                          <a:latin typeface="Calibri"/>
                        </a:rPr>
                        <a:t>Catalyst System Efficiency Below Threshold (Bank 1)</a:t>
                      </a:r>
                    </a:p>
                  </a:txBody>
                  <a:tcPr marL="5489" marR="5489" marT="5489"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GB" sz="600" b="1" i="0" u="none" strike="noStrike">
                          <a:solidFill>
                            <a:srgbClr val="000000"/>
                          </a:solidFill>
                          <a:effectLst/>
                          <a:latin typeface="Calibri"/>
                        </a:rPr>
                        <a:t>37%</a:t>
                      </a:r>
                    </a:p>
                  </a:txBody>
                  <a:tcPr marL="5489" marR="5489" marT="5489"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GB" sz="600" b="0" i="0" u="none" strike="noStrike">
                          <a:solidFill>
                            <a:srgbClr val="000000"/>
                          </a:solidFill>
                          <a:effectLst/>
                          <a:latin typeface="Calibri"/>
                        </a:rPr>
                        <a:t>41</a:t>
                      </a:r>
                    </a:p>
                  </a:txBody>
                  <a:tcPr marL="5489" marR="5489" marT="5489"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GB" sz="600" b="0" i="0" u="none" strike="noStrike">
                          <a:solidFill>
                            <a:srgbClr val="000000"/>
                          </a:solidFill>
                          <a:effectLst/>
                          <a:latin typeface="Calibri"/>
                        </a:rPr>
                        <a:t>25.8</a:t>
                      </a:r>
                    </a:p>
                  </a:txBody>
                  <a:tcPr marL="5489" marR="5489" marT="5489"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GB" sz="600" b="0" i="0" u="none" strike="noStrike">
                          <a:solidFill>
                            <a:srgbClr val="000000"/>
                          </a:solidFill>
                          <a:effectLst/>
                          <a:latin typeface="Calibri"/>
                        </a:rPr>
                        <a:t>15.2</a:t>
                      </a:r>
                    </a:p>
                  </a:txBody>
                  <a:tcPr marL="5489" marR="5489" marT="5489"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22%</a:t>
                      </a:r>
                    </a:p>
                  </a:txBody>
                  <a:tcPr marL="5489" marR="5489" marT="5489"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GB" sz="600" b="0" i="0" u="none" strike="noStrike">
                          <a:solidFill>
                            <a:srgbClr val="000000"/>
                          </a:solidFill>
                          <a:effectLst/>
                          <a:latin typeface="Calibri"/>
                        </a:rPr>
                        <a:t>54%</a:t>
                      </a:r>
                    </a:p>
                  </a:txBody>
                  <a:tcPr marL="5489" marR="5489" marT="5489" marB="0" anchor="b">
                    <a:lnL>
                      <a:noFill/>
                    </a:lnL>
                    <a:lnR>
                      <a:noFill/>
                    </a:lnR>
                    <a:lnT w="6350" cap="flat" cmpd="sng" algn="ctr">
                      <a:solidFill>
                        <a:srgbClr val="8EA9DB"/>
                      </a:solidFill>
                      <a:prstDash val="solid"/>
                      <a:round/>
                      <a:headEnd type="none" w="med" len="med"/>
                      <a:tailEnd type="none" w="med" len="med"/>
                    </a:lnT>
                    <a:lnB>
                      <a:noFill/>
                    </a:lnB>
                  </a:tcPr>
                </a:tc>
              </a:tr>
              <a:tr h="116766">
                <a:tc>
                  <a:txBody>
                    <a:bodyPr/>
                    <a:lstStyle/>
                    <a:p>
                      <a:pPr algn="l" fontAlgn="b"/>
                      <a:r>
                        <a:rPr lang="en-GB" sz="600" b="0" i="0" u="none" strike="noStrike">
                          <a:solidFill>
                            <a:srgbClr val="000000"/>
                          </a:solidFill>
                          <a:effectLst/>
                          <a:latin typeface="Calibri"/>
                        </a:rPr>
                        <a:t>P0300</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Random/Multiple Cylinder Misfire Detected</a:t>
                      </a:r>
                    </a:p>
                  </a:txBody>
                  <a:tcPr marL="5489" marR="5489" marT="5489" marB="0" anchor="b">
                    <a:lnL>
                      <a:noFill/>
                    </a:lnL>
                    <a:lnR>
                      <a:noFill/>
                    </a:lnR>
                    <a:lnT>
                      <a:noFill/>
                    </a:lnT>
                    <a:lnB>
                      <a:noFill/>
                    </a:lnB>
                  </a:tcPr>
                </a:tc>
                <a:tc>
                  <a:txBody>
                    <a:bodyPr/>
                    <a:lstStyle/>
                    <a:p>
                      <a:pPr algn="r" fontAlgn="b"/>
                      <a:r>
                        <a:rPr lang="en-GB" sz="600" b="1" i="0" u="none" strike="noStrike">
                          <a:solidFill>
                            <a:srgbClr val="000000"/>
                          </a:solidFill>
                          <a:effectLst/>
                          <a:latin typeface="Calibri"/>
                        </a:rPr>
                        <a:t>37%</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32</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20.0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12.0</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21%</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56%</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P0455</a:t>
                      </a:r>
                    </a:p>
                  </a:txBody>
                  <a:tcPr marL="5489" marR="5489" marT="5489" marB="0" anchor="b">
                    <a:lnL>
                      <a:noFill/>
                    </a:lnL>
                    <a:lnR>
                      <a:noFill/>
                    </a:lnR>
                    <a:lnT>
                      <a:noFill/>
                    </a:lnT>
                    <a:lnB>
                      <a:noFill/>
                    </a:lnB>
                  </a:tcPr>
                </a:tc>
                <a:tc>
                  <a:txBody>
                    <a:bodyPr/>
                    <a:lstStyle/>
                    <a:p>
                      <a:pPr algn="l" fontAlgn="b"/>
                      <a:r>
                        <a:rPr lang="en-GB" sz="600" b="0" i="0" u="none" strike="noStrike" dirty="0">
                          <a:solidFill>
                            <a:srgbClr val="000000"/>
                          </a:solidFill>
                          <a:effectLst/>
                          <a:latin typeface="Calibri"/>
                        </a:rPr>
                        <a:t>Evaporative Emission Control System Tank Detected (gross leak)</a:t>
                      </a:r>
                    </a:p>
                  </a:txBody>
                  <a:tcPr marL="5489" marR="5489" marT="5489" marB="0" anchor="b">
                    <a:lnL>
                      <a:noFill/>
                    </a:lnL>
                    <a:lnR>
                      <a:noFill/>
                    </a:lnR>
                    <a:lnT>
                      <a:noFill/>
                    </a:lnT>
                    <a:lnB>
                      <a:noFill/>
                    </a:lnB>
                  </a:tcPr>
                </a:tc>
                <a:tc>
                  <a:txBody>
                    <a:bodyPr/>
                    <a:lstStyle/>
                    <a:p>
                      <a:pPr algn="r" fontAlgn="b"/>
                      <a:r>
                        <a:rPr lang="en-GB" sz="600" b="1" i="0" u="none" strike="noStrike">
                          <a:solidFill>
                            <a:srgbClr val="000000"/>
                          </a:solidFill>
                          <a:effectLst/>
                          <a:latin typeface="Calibri"/>
                        </a:rPr>
                        <a:t>31%</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25</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17.3</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7.8</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14%</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53%</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P0430</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Catalyst System Efficiency Below Threshold (Bank 2)</a:t>
                      </a:r>
                    </a:p>
                  </a:txBody>
                  <a:tcPr marL="5489" marR="5489" marT="5489" marB="0" anchor="b">
                    <a:lnL>
                      <a:noFill/>
                    </a:lnL>
                    <a:lnR>
                      <a:noFill/>
                    </a:lnR>
                    <a:lnT>
                      <a:noFill/>
                    </a:lnT>
                    <a:lnB>
                      <a:noFill/>
                    </a:lnB>
                  </a:tcPr>
                </a:tc>
                <a:tc>
                  <a:txBody>
                    <a:bodyPr/>
                    <a:lstStyle/>
                    <a:p>
                      <a:pPr algn="r" fontAlgn="b"/>
                      <a:r>
                        <a:rPr lang="en-GB" sz="600" b="1" i="0" u="none" strike="noStrike">
                          <a:solidFill>
                            <a:srgbClr val="006100"/>
                          </a:solidFill>
                          <a:effectLst/>
                          <a:latin typeface="Calibri"/>
                        </a:rPr>
                        <a:t>55%</a:t>
                      </a:r>
                    </a:p>
                  </a:txBody>
                  <a:tcPr marL="5489" marR="5489" marT="5489" marB="0" anchor="b">
                    <a:lnL>
                      <a:noFill/>
                    </a:lnL>
                    <a:lnR>
                      <a:noFill/>
                    </a:lnR>
                    <a:lnT>
                      <a:noFill/>
                    </a:lnT>
                    <a:lnB>
                      <a:noFill/>
                    </a:lnB>
                    <a:solidFill>
                      <a:srgbClr val="C6EFCE"/>
                    </a:solidFill>
                  </a:tcPr>
                </a:tc>
                <a:tc>
                  <a:txBody>
                    <a:bodyPr/>
                    <a:lstStyle/>
                    <a:p>
                      <a:pPr algn="r" fontAlgn="b"/>
                      <a:r>
                        <a:rPr lang="en-GB" sz="600" b="0" i="0" u="none" strike="noStrike">
                          <a:solidFill>
                            <a:srgbClr val="000000"/>
                          </a:solidFill>
                          <a:effectLst/>
                          <a:latin typeface="Calibri"/>
                        </a:rPr>
                        <a:t>18</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8.2</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9.8</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30%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78%</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P0171</a:t>
                      </a:r>
                    </a:p>
                  </a:txBody>
                  <a:tcPr marL="5489" marR="5489" marT="5489" marB="0" anchor="b">
                    <a:lnL>
                      <a:noFill/>
                    </a:lnL>
                    <a:lnR>
                      <a:noFill/>
                    </a:lnR>
                    <a:lnT>
                      <a:noFill/>
                    </a:lnT>
                    <a:lnB>
                      <a:noFill/>
                    </a:lnB>
                  </a:tcPr>
                </a:tc>
                <a:tc>
                  <a:txBody>
                    <a:bodyPr/>
                    <a:lstStyle/>
                    <a:p>
                      <a:pPr algn="l" fontAlgn="b"/>
                      <a:r>
                        <a:rPr lang="en-GB" sz="600" b="0" i="0" u="none" strike="noStrike" dirty="0">
                          <a:solidFill>
                            <a:srgbClr val="000000"/>
                          </a:solidFill>
                          <a:effectLst/>
                          <a:latin typeface="Calibri"/>
                        </a:rPr>
                        <a:t>System Too Lean (Bank 1)</a:t>
                      </a:r>
                    </a:p>
                  </a:txBody>
                  <a:tcPr marL="5489" marR="5489" marT="5489" marB="0" anchor="b">
                    <a:lnL>
                      <a:noFill/>
                    </a:lnL>
                    <a:lnR>
                      <a:noFill/>
                    </a:lnR>
                    <a:lnT>
                      <a:noFill/>
                    </a:lnT>
                    <a:lnB>
                      <a:noFill/>
                    </a:lnB>
                  </a:tcPr>
                </a:tc>
                <a:tc>
                  <a:txBody>
                    <a:bodyPr/>
                    <a:lstStyle/>
                    <a:p>
                      <a:pPr algn="r" fontAlgn="b"/>
                      <a:r>
                        <a:rPr lang="en-GB" sz="600" b="1" i="0" u="none" strike="noStrike">
                          <a:solidFill>
                            <a:srgbClr val="006100"/>
                          </a:solidFill>
                          <a:effectLst/>
                          <a:latin typeface="Calibri"/>
                        </a:rPr>
                        <a:t>68%</a:t>
                      </a:r>
                    </a:p>
                  </a:txBody>
                  <a:tcPr marL="5489" marR="5489" marT="5489" marB="0" anchor="b">
                    <a:lnL>
                      <a:noFill/>
                    </a:lnL>
                    <a:lnR>
                      <a:noFill/>
                    </a:lnR>
                    <a:lnT>
                      <a:noFill/>
                    </a:lnT>
                    <a:lnB>
                      <a:noFill/>
                    </a:lnB>
                    <a:solidFill>
                      <a:srgbClr val="C6EFCE"/>
                    </a:solidFill>
                  </a:tcPr>
                </a:tc>
                <a:tc>
                  <a:txBody>
                    <a:bodyPr/>
                    <a:lstStyle/>
                    <a:p>
                      <a:pPr algn="r" fontAlgn="b"/>
                      <a:r>
                        <a:rPr lang="en-GB" sz="600" b="0" i="0" u="none" strike="noStrike">
                          <a:solidFill>
                            <a:srgbClr val="000000"/>
                          </a:solidFill>
                          <a:effectLst/>
                          <a:latin typeface="Calibri"/>
                        </a:rPr>
                        <a:t>16</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5.2</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10.8</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dirty="0">
                          <a:solidFill>
                            <a:srgbClr val="000000"/>
                          </a:solidFill>
                          <a:effectLst/>
                          <a:latin typeface="Calibri"/>
                        </a:rPr>
                        <a:t>40%</a:t>
                      </a:r>
                    </a:p>
                  </a:txBody>
                  <a:tcPr marL="5489" marR="5489" marT="5489" marB="0" anchor="b">
                    <a:lnL>
                      <a:noFill/>
                    </a:lnL>
                    <a:lnR>
                      <a:noFill/>
                    </a:lnR>
                    <a:lnT>
                      <a:noFill/>
                    </a:lnT>
                    <a:lnB>
                      <a:noFill/>
                    </a:lnB>
                    <a:solidFill>
                      <a:schemeClr val="accent5">
                        <a:lumMod val="20000"/>
                        <a:lumOff val="80000"/>
                      </a:schemeClr>
                    </a:solidFill>
                  </a:tcPr>
                </a:tc>
                <a:tc>
                  <a:txBody>
                    <a:bodyPr/>
                    <a:lstStyle/>
                    <a:p>
                      <a:pPr algn="r" fontAlgn="b"/>
                      <a:r>
                        <a:rPr lang="en-GB" sz="600" b="0" i="0" u="none" strike="noStrike">
                          <a:solidFill>
                            <a:srgbClr val="000000"/>
                          </a:solidFill>
                          <a:effectLst/>
                          <a:latin typeface="Calibri"/>
                        </a:rPr>
                        <a:t>89%</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P0128</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Coolant Thermostat (Coolant Temperature Below Thermostat Regulating Temperature)</a:t>
                      </a:r>
                    </a:p>
                  </a:txBody>
                  <a:tcPr marL="5489" marR="5489" marT="5489" marB="0" anchor="b">
                    <a:lnL>
                      <a:noFill/>
                    </a:lnL>
                    <a:lnR>
                      <a:noFill/>
                    </a:lnR>
                    <a:lnT>
                      <a:noFill/>
                    </a:lnT>
                    <a:lnB>
                      <a:noFill/>
                    </a:lnB>
                  </a:tcPr>
                </a:tc>
                <a:tc>
                  <a:txBody>
                    <a:bodyPr/>
                    <a:lstStyle/>
                    <a:p>
                      <a:pPr algn="r" fontAlgn="b"/>
                      <a:r>
                        <a:rPr lang="en-GB" sz="600" b="1" i="0" u="none" strike="noStrike">
                          <a:solidFill>
                            <a:srgbClr val="000000"/>
                          </a:solidFill>
                          <a:effectLst/>
                          <a:latin typeface="Calibri"/>
                        </a:rPr>
                        <a:t>44%</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15</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8.3</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6.7</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19%</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72%</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P0456</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Evaporative Emissions System Small Leak Detected</a:t>
                      </a:r>
                    </a:p>
                  </a:txBody>
                  <a:tcPr marL="5489" marR="5489" marT="5489" marB="0" anchor="b">
                    <a:lnL>
                      <a:noFill/>
                    </a:lnL>
                    <a:lnR>
                      <a:noFill/>
                    </a:lnR>
                    <a:lnT>
                      <a:noFill/>
                    </a:lnT>
                    <a:lnB>
                      <a:noFill/>
                    </a:lnB>
                  </a:tcPr>
                </a:tc>
                <a:tc>
                  <a:txBody>
                    <a:bodyPr/>
                    <a:lstStyle/>
                    <a:p>
                      <a:pPr algn="r" fontAlgn="b"/>
                      <a:r>
                        <a:rPr lang="en-GB" sz="600" b="1" i="0" u="none" strike="noStrike">
                          <a:solidFill>
                            <a:srgbClr val="000000"/>
                          </a:solidFill>
                          <a:effectLst/>
                          <a:latin typeface="Calibri"/>
                        </a:rPr>
                        <a:t>40%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14</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8.3</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5.7</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16%</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70%</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P0301</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Cylinder 1 Misfire Detected</a:t>
                      </a:r>
                    </a:p>
                  </a:txBody>
                  <a:tcPr marL="5489" marR="5489" marT="5489" marB="0" anchor="b">
                    <a:lnL>
                      <a:noFill/>
                    </a:lnL>
                    <a:lnR>
                      <a:noFill/>
                    </a:lnR>
                    <a:lnT>
                      <a:noFill/>
                    </a:lnT>
                    <a:lnB>
                      <a:noFill/>
                    </a:lnB>
                  </a:tcPr>
                </a:tc>
                <a:tc>
                  <a:txBody>
                    <a:bodyPr/>
                    <a:lstStyle/>
                    <a:p>
                      <a:pPr algn="r" fontAlgn="b"/>
                      <a:r>
                        <a:rPr lang="en-GB" sz="600" b="1" i="0" u="none" strike="noStrike">
                          <a:solidFill>
                            <a:srgbClr val="000000"/>
                          </a:solidFill>
                          <a:effectLst/>
                          <a:latin typeface="Calibri"/>
                        </a:rPr>
                        <a:t>32%</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13</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8.8</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4.2</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63%</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P0304</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Cylinder 4 Misfire Detected</a:t>
                      </a:r>
                    </a:p>
                  </a:txBody>
                  <a:tcPr marL="5489" marR="5489" marT="5489" marB="0" anchor="b">
                    <a:lnL>
                      <a:noFill/>
                    </a:lnL>
                    <a:lnR>
                      <a:noFill/>
                    </a:lnR>
                    <a:lnT>
                      <a:noFill/>
                    </a:lnT>
                    <a:lnB>
                      <a:noFill/>
                    </a:lnB>
                  </a:tcPr>
                </a:tc>
                <a:tc>
                  <a:txBody>
                    <a:bodyPr/>
                    <a:lstStyle/>
                    <a:p>
                      <a:pPr algn="r" fontAlgn="b"/>
                      <a:r>
                        <a:rPr lang="en-GB" sz="600" b="1" i="0" u="none" strike="noStrike">
                          <a:solidFill>
                            <a:srgbClr val="006100"/>
                          </a:solidFill>
                          <a:effectLst/>
                          <a:latin typeface="Calibri"/>
                        </a:rPr>
                        <a:t>51%</a:t>
                      </a:r>
                    </a:p>
                  </a:txBody>
                  <a:tcPr marL="5489" marR="5489" marT="5489" marB="0" anchor="b">
                    <a:lnL>
                      <a:noFill/>
                    </a:lnL>
                    <a:lnR>
                      <a:noFill/>
                    </a:lnR>
                    <a:lnT>
                      <a:noFill/>
                    </a:lnT>
                    <a:lnB>
                      <a:noFill/>
                    </a:lnB>
                    <a:solidFill>
                      <a:srgbClr val="C6EFCE"/>
                    </a:solidFill>
                  </a:tcPr>
                </a:tc>
                <a:tc>
                  <a:txBody>
                    <a:bodyPr/>
                    <a:lstStyle/>
                    <a:p>
                      <a:pPr algn="r" fontAlgn="b"/>
                      <a:r>
                        <a:rPr lang="en-GB" sz="600" b="0" i="0" u="none" strike="noStrike">
                          <a:solidFill>
                            <a:srgbClr val="000000"/>
                          </a:solidFill>
                          <a:effectLst/>
                          <a:latin typeface="Calibri"/>
                        </a:rPr>
                        <a:t>12</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5.9</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6.1</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21%</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80%</a:t>
                      </a:r>
                    </a:p>
                  </a:txBody>
                  <a:tcPr marL="5489" marR="5489" marT="5489" marB="0" anchor="b">
                    <a:lnL>
                      <a:noFill/>
                    </a:lnL>
                    <a:lnR>
                      <a:noFill/>
                    </a:lnR>
                    <a:lnT>
                      <a:noFill/>
                    </a:lnT>
                    <a:lnB>
                      <a:noFill/>
                    </a:lnB>
                  </a:tcPr>
                </a:tc>
              </a:tr>
              <a:tr h="116766">
                <a:tc>
                  <a:txBody>
                    <a:bodyPr/>
                    <a:lstStyle/>
                    <a:p>
                      <a:pPr algn="l" fontAlgn="b"/>
                      <a:r>
                        <a:rPr lang="en-GB" sz="600" b="0" i="0" u="none" strike="noStrike" dirty="0">
                          <a:solidFill>
                            <a:srgbClr val="000000"/>
                          </a:solidFill>
                          <a:effectLst/>
                          <a:latin typeface="Calibri"/>
                        </a:rPr>
                        <a:t>P0455-P0455</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    pattern - see above</a:t>
                      </a:r>
                    </a:p>
                  </a:txBody>
                  <a:tcPr marL="5489" marR="5489" marT="5489" marB="0" anchor="b">
                    <a:lnL>
                      <a:noFill/>
                    </a:lnL>
                    <a:lnR>
                      <a:noFill/>
                    </a:lnR>
                    <a:lnT>
                      <a:noFill/>
                    </a:lnT>
                    <a:lnB>
                      <a:noFill/>
                    </a:lnB>
                  </a:tcPr>
                </a:tc>
                <a:tc>
                  <a:txBody>
                    <a:bodyPr/>
                    <a:lstStyle/>
                    <a:p>
                      <a:pPr algn="r" fontAlgn="b"/>
                      <a:r>
                        <a:rPr lang="en-GB" sz="600" b="1" i="0" u="none" strike="noStrike">
                          <a:solidFill>
                            <a:srgbClr val="9C0006"/>
                          </a:solidFill>
                          <a:effectLst/>
                          <a:latin typeface="Calibri"/>
                        </a:rPr>
                        <a:t>5%</a:t>
                      </a:r>
                    </a:p>
                  </a:txBody>
                  <a:tcPr marL="5489" marR="5489" marT="5489" marB="0" anchor="b">
                    <a:lnL>
                      <a:noFill/>
                    </a:lnL>
                    <a:lnR>
                      <a:noFill/>
                    </a:lnR>
                    <a:lnT>
                      <a:noFill/>
                    </a:lnT>
                    <a:lnB>
                      <a:noFill/>
                    </a:lnB>
                    <a:solidFill>
                      <a:srgbClr val="FFC7CE"/>
                    </a:solidFill>
                  </a:tcPr>
                </a:tc>
                <a:tc>
                  <a:txBody>
                    <a:bodyPr/>
                    <a:lstStyle/>
                    <a:p>
                      <a:pPr algn="r" fontAlgn="b"/>
                      <a:r>
                        <a:rPr lang="en-GB" sz="600" b="0" i="0" u="none" strike="noStrike">
                          <a:solidFill>
                            <a:srgbClr val="000000"/>
                          </a:solidFill>
                          <a:effectLst/>
                          <a:latin typeface="Calibri"/>
                        </a:rPr>
                        <a:t>11</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10.5</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0.5</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5489" marR="5489" marT="5489" marB="0" anchor="b">
                    <a:lnL>
                      <a:noFill/>
                    </a:lnL>
                    <a:lnR>
                      <a:noFill/>
                    </a:lnR>
                    <a:lnT>
                      <a:noFill/>
                    </a:lnT>
                    <a:lnB>
                      <a:noFill/>
                    </a:lnB>
                  </a:tcPr>
                </a:tc>
                <a:tc>
                  <a:txBody>
                    <a:bodyPr/>
                    <a:lstStyle/>
                    <a:p>
                      <a:pPr algn="r" fontAlgn="b"/>
                      <a:r>
                        <a:rPr lang="en-GB" sz="600" b="0" i="0" u="none" strike="noStrike" dirty="0">
                          <a:solidFill>
                            <a:srgbClr val="000000"/>
                          </a:solidFill>
                          <a:effectLst/>
                          <a:latin typeface="Calibri"/>
                        </a:rPr>
                        <a:t>35%</a:t>
                      </a:r>
                    </a:p>
                  </a:txBody>
                  <a:tcPr marL="5489" marR="5489" marT="5489" marB="0" anchor="b">
                    <a:lnL>
                      <a:noFill/>
                    </a:lnL>
                    <a:lnR>
                      <a:noFill/>
                    </a:lnR>
                    <a:lnT>
                      <a:noFill/>
                    </a:lnT>
                    <a:lnB>
                      <a:noFill/>
                    </a:lnB>
                    <a:solidFill>
                      <a:srgbClr val="F8D2D3"/>
                    </a:solidFill>
                  </a:tcPr>
                </a:tc>
              </a:tr>
              <a:tr h="116766">
                <a:tc>
                  <a:txBody>
                    <a:bodyPr/>
                    <a:lstStyle/>
                    <a:p>
                      <a:pPr algn="l" fontAlgn="b"/>
                      <a:r>
                        <a:rPr lang="en-GB" sz="600" b="0" i="0" u="none" strike="noStrike">
                          <a:solidFill>
                            <a:srgbClr val="000000"/>
                          </a:solidFill>
                          <a:effectLst/>
                          <a:latin typeface="Calibri"/>
                        </a:rPr>
                        <a:t>P0441</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Evaporative Emission Control System Incorrect Purge flow</a:t>
                      </a:r>
                    </a:p>
                  </a:txBody>
                  <a:tcPr marL="5489" marR="5489" marT="5489" marB="0" anchor="b">
                    <a:lnL>
                      <a:noFill/>
                    </a:lnL>
                    <a:lnR>
                      <a:noFill/>
                    </a:lnR>
                    <a:lnT>
                      <a:noFill/>
                    </a:lnT>
                    <a:lnB>
                      <a:noFill/>
                    </a:lnB>
                  </a:tcPr>
                </a:tc>
                <a:tc>
                  <a:txBody>
                    <a:bodyPr/>
                    <a:lstStyle/>
                    <a:p>
                      <a:pPr algn="r" fontAlgn="b"/>
                      <a:r>
                        <a:rPr lang="en-GB" sz="600" b="1" i="0" u="none" strike="noStrike">
                          <a:solidFill>
                            <a:srgbClr val="000000"/>
                          </a:solidFill>
                          <a:effectLst/>
                          <a:latin typeface="Calibri"/>
                        </a:rPr>
                        <a:t>18%</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11</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9.0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2.0</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2%</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52%</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P0302</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Cylinder 2 Misfire Detected</a:t>
                      </a:r>
                    </a:p>
                  </a:txBody>
                  <a:tcPr marL="5489" marR="5489" marT="5489" marB="0" anchor="b">
                    <a:lnL>
                      <a:noFill/>
                    </a:lnL>
                    <a:lnR>
                      <a:noFill/>
                    </a:lnR>
                    <a:lnT>
                      <a:noFill/>
                    </a:lnT>
                    <a:lnB>
                      <a:noFill/>
                    </a:lnB>
                  </a:tcPr>
                </a:tc>
                <a:tc>
                  <a:txBody>
                    <a:bodyPr/>
                    <a:lstStyle/>
                    <a:p>
                      <a:pPr algn="r" fontAlgn="b"/>
                      <a:r>
                        <a:rPr lang="en-GB" sz="600" b="1" i="0" u="none" strike="noStrike">
                          <a:solidFill>
                            <a:srgbClr val="000000"/>
                          </a:solidFill>
                          <a:effectLst/>
                          <a:latin typeface="Calibri"/>
                        </a:rPr>
                        <a:t>36%</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11</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7.0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4.0</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11%</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69%</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P0442</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Evaporative Emission Control System leak Detected (small leak)</a:t>
                      </a:r>
                    </a:p>
                  </a:txBody>
                  <a:tcPr marL="5489" marR="5489" marT="5489" marB="0" anchor="b">
                    <a:lnL>
                      <a:noFill/>
                    </a:lnL>
                    <a:lnR>
                      <a:noFill/>
                    </a:lnR>
                    <a:lnT>
                      <a:noFill/>
                    </a:lnT>
                    <a:lnB>
                      <a:noFill/>
                    </a:lnB>
                  </a:tcPr>
                </a:tc>
                <a:tc>
                  <a:txBody>
                    <a:bodyPr/>
                    <a:lstStyle/>
                    <a:p>
                      <a:pPr algn="r" fontAlgn="b"/>
                      <a:r>
                        <a:rPr lang="en-GB" sz="600" b="1" i="0" u="none" strike="noStrike">
                          <a:solidFill>
                            <a:srgbClr val="000000"/>
                          </a:solidFill>
                          <a:effectLst/>
                          <a:latin typeface="Calibri"/>
                        </a:rPr>
                        <a:t>30%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7.0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3.0</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7%</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65%</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P0133</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O2 Sensor Circuit Slow Response (Bank 1 Sensor 1)</a:t>
                      </a:r>
                    </a:p>
                  </a:txBody>
                  <a:tcPr marL="5489" marR="5489" marT="5489" marB="0" anchor="b">
                    <a:lnL>
                      <a:noFill/>
                    </a:lnL>
                    <a:lnR>
                      <a:noFill/>
                    </a:lnR>
                    <a:lnT>
                      <a:noFill/>
                    </a:lnT>
                    <a:lnB>
                      <a:noFill/>
                    </a:lnB>
                  </a:tcPr>
                </a:tc>
                <a:tc>
                  <a:txBody>
                    <a:bodyPr/>
                    <a:lstStyle/>
                    <a:p>
                      <a:pPr algn="r" fontAlgn="b"/>
                      <a:r>
                        <a:rPr lang="en-GB" sz="600" b="1" i="0" u="none" strike="noStrike">
                          <a:solidFill>
                            <a:srgbClr val="000000"/>
                          </a:solidFill>
                          <a:effectLst/>
                          <a:latin typeface="Calibri"/>
                        </a:rPr>
                        <a:t>32%</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9</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6.1</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2.9</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6%</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70%</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P0420-P0420</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    pattern - see above</a:t>
                      </a:r>
                    </a:p>
                  </a:txBody>
                  <a:tcPr marL="5489" marR="5489" marT="5489" marB="0" anchor="b">
                    <a:lnL>
                      <a:noFill/>
                    </a:lnL>
                    <a:lnR>
                      <a:noFill/>
                    </a:lnR>
                    <a:lnT>
                      <a:noFill/>
                    </a:lnT>
                    <a:lnB>
                      <a:noFill/>
                    </a:lnB>
                  </a:tcPr>
                </a:tc>
                <a:tc>
                  <a:txBody>
                    <a:bodyPr/>
                    <a:lstStyle/>
                    <a:p>
                      <a:pPr algn="r" fontAlgn="b"/>
                      <a:r>
                        <a:rPr lang="en-GB" sz="600" b="1" i="0" u="none" strike="noStrike">
                          <a:solidFill>
                            <a:srgbClr val="000000"/>
                          </a:solidFill>
                          <a:effectLst/>
                          <a:latin typeface="Calibri"/>
                        </a:rPr>
                        <a:t>33%</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9</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6.0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3.0</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7%</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70%</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P0303</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Cylinder 3 Misfire Detected</a:t>
                      </a:r>
                    </a:p>
                  </a:txBody>
                  <a:tcPr marL="5489" marR="5489" marT="5489" marB="0" anchor="b">
                    <a:lnL>
                      <a:noFill/>
                    </a:lnL>
                    <a:lnR>
                      <a:noFill/>
                    </a:lnR>
                    <a:lnT>
                      <a:noFill/>
                    </a:lnT>
                    <a:lnB>
                      <a:noFill/>
                    </a:lnB>
                  </a:tcPr>
                </a:tc>
                <a:tc>
                  <a:txBody>
                    <a:bodyPr/>
                    <a:lstStyle/>
                    <a:p>
                      <a:pPr algn="r" fontAlgn="b"/>
                      <a:r>
                        <a:rPr lang="en-GB" sz="600" b="1" i="0" u="none" strike="noStrike">
                          <a:solidFill>
                            <a:srgbClr val="000000"/>
                          </a:solidFill>
                          <a:effectLst/>
                          <a:latin typeface="Calibri"/>
                        </a:rPr>
                        <a:t>13%</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8</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7.0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1.0</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53%</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P0101</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Mass or Volume Air flow Circuit Range/Performance Problem</a:t>
                      </a:r>
                    </a:p>
                  </a:txBody>
                  <a:tcPr marL="5489" marR="5489" marT="5489" marB="0" anchor="b">
                    <a:lnL>
                      <a:noFill/>
                    </a:lnL>
                    <a:lnR>
                      <a:noFill/>
                    </a:lnR>
                    <a:lnT>
                      <a:noFill/>
                    </a:lnT>
                    <a:lnB>
                      <a:noFill/>
                    </a:lnB>
                  </a:tcPr>
                </a:tc>
                <a:tc>
                  <a:txBody>
                    <a:bodyPr/>
                    <a:lstStyle/>
                    <a:p>
                      <a:pPr algn="r" fontAlgn="b"/>
                      <a:r>
                        <a:rPr lang="en-GB" sz="600" b="1" i="0" u="none" strike="noStrike">
                          <a:solidFill>
                            <a:srgbClr val="000000"/>
                          </a:solidFill>
                          <a:effectLst/>
                          <a:latin typeface="Calibri"/>
                        </a:rPr>
                        <a:t>29%</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7</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5.0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2.0</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4%</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71%</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P0306</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Cylinder 6 Misfire Detected</a:t>
                      </a:r>
                    </a:p>
                  </a:txBody>
                  <a:tcPr marL="5489" marR="5489" marT="5489" marB="0" anchor="b">
                    <a:lnL>
                      <a:noFill/>
                    </a:lnL>
                    <a:lnR>
                      <a:noFill/>
                    </a:lnR>
                    <a:lnT>
                      <a:noFill/>
                    </a:lnT>
                    <a:lnB>
                      <a:noFill/>
                    </a:lnB>
                  </a:tcPr>
                </a:tc>
                <a:tc>
                  <a:txBody>
                    <a:bodyPr/>
                    <a:lstStyle/>
                    <a:p>
                      <a:pPr algn="r" fontAlgn="b"/>
                      <a:r>
                        <a:rPr lang="en-GB" sz="600" b="1" i="0" u="none" strike="noStrike">
                          <a:solidFill>
                            <a:srgbClr val="000000"/>
                          </a:solidFill>
                          <a:effectLst/>
                          <a:latin typeface="Calibri"/>
                        </a:rPr>
                        <a:t>43%</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7</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4.0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3.0</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82%</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P0455-P0455-P0455</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    pattern - see above</a:t>
                      </a:r>
                    </a:p>
                  </a:txBody>
                  <a:tcPr marL="5489" marR="5489" marT="5489" marB="0" anchor="b">
                    <a:lnL>
                      <a:noFill/>
                    </a:lnL>
                    <a:lnR>
                      <a:noFill/>
                    </a:lnR>
                    <a:lnT>
                      <a:noFill/>
                    </a:lnT>
                    <a:lnB>
                      <a:noFill/>
                    </a:lnB>
                  </a:tcPr>
                </a:tc>
                <a:tc>
                  <a:txBody>
                    <a:bodyPr/>
                    <a:lstStyle/>
                    <a:p>
                      <a:pPr algn="r" fontAlgn="b"/>
                      <a:r>
                        <a:rPr lang="en-GB" sz="600" b="1" i="0" u="none" strike="noStrike">
                          <a:solidFill>
                            <a:srgbClr val="9C0006"/>
                          </a:solidFill>
                          <a:effectLst/>
                          <a:latin typeface="Calibri"/>
                        </a:rPr>
                        <a:t>7%</a:t>
                      </a:r>
                    </a:p>
                  </a:txBody>
                  <a:tcPr marL="5489" marR="5489" marT="5489" marB="0" anchor="b">
                    <a:lnL>
                      <a:noFill/>
                    </a:lnL>
                    <a:lnR>
                      <a:noFill/>
                    </a:lnR>
                    <a:lnT>
                      <a:noFill/>
                    </a:lnT>
                    <a:lnB>
                      <a:noFill/>
                    </a:lnB>
                    <a:solidFill>
                      <a:srgbClr val="FFC7CE"/>
                    </a:solidFill>
                  </a:tcPr>
                </a:tc>
                <a:tc>
                  <a:txBody>
                    <a:bodyPr/>
                    <a:lstStyle/>
                    <a:p>
                      <a:pPr algn="r" fontAlgn="b"/>
                      <a:r>
                        <a:rPr lang="en-GB" sz="600" b="0" i="0" u="none" strike="noStrike">
                          <a:solidFill>
                            <a:srgbClr val="000000"/>
                          </a:solidFill>
                          <a:effectLst/>
                          <a:latin typeface="Calibri"/>
                        </a:rPr>
                        <a:t>7</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6.5</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0.5</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51%</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P0401</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Exhaust Gas Recirculation Flow Insufficient Detected</a:t>
                      </a:r>
                    </a:p>
                  </a:txBody>
                  <a:tcPr marL="5489" marR="5489" marT="5489" marB="0" anchor="b">
                    <a:lnL>
                      <a:noFill/>
                    </a:lnL>
                    <a:lnR>
                      <a:noFill/>
                    </a:lnR>
                    <a:lnT>
                      <a:noFill/>
                    </a:lnT>
                    <a:lnB>
                      <a:noFill/>
                    </a:lnB>
                  </a:tcPr>
                </a:tc>
                <a:tc>
                  <a:txBody>
                    <a:bodyPr/>
                    <a:lstStyle/>
                    <a:p>
                      <a:pPr algn="r" fontAlgn="b"/>
                      <a:r>
                        <a:rPr lang="en-GB" sz="600" b="1" i="0" u="none" strike="noStrike">
                          <a:solidFill>
                            <a:srgbClr val="006100"/>
                          </a:solidFill>
                          <a:effectLst/>
                          <a:latin typeface="Calibri"/>
                        </a:rPr>
                        <a:t>80%</a:t>
                      </a:r>
                    </a:p>
                  </a:txBody>
                  <a:tcPr marL="5489" marR="5489" marT="5489" marB="0" anchor="b">
                    <a:lnL>
                      <a:noFill/>
                    </a:lnL>
                    <a:lnR>
                      <a:noFill/>
                    </a:lnR>
                    <a:lnT>
                      <a:noFill/>
                    </a:lnT>
                    <a:lnB>
                      <a:noFill/>
                    </a:lnB>
                    <a:solidFill>
                      <a:srgbClr val="C6EFCE"/>
                    </a:solidFill>
                  </a:tcPr>
                </a:tc>
                <a:tc>
                  <a:txBody>
                    <a:bodyPr/>
                    <a:lstStyle/>
                    <a:p>
                      <a:pPr algn="r" fontAlgn="b"/>
                      <a:r>
                        <a:rPr lang="en-GB" sz="600" b="0" i="0" u="none" strike="noStrike">
                          <a:solidFill>
                            <a:srgbClr val="000000"/>
                          </a:solidFill>
                          <a:effectLst/>
                          <a:latin typeface="Calibri"/>
                        </a:rPr>
                        <a:t>6</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1.2</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4.8</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32%</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99%</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P0102</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Mass or Volume Air Flow Circuit low Input</a:t>
                      </a:r>
                    </a:p>
                  </a:txBody>
                  <a:tcPr marL="5489" marR="5489" marT="5489" marB="0" anchor="b">
                    <a:lnL>
                      <a:noFill/>
                    </a:lnL>
                    <a:lnR>
                      <a:noFill/>
                    </a:lnR>
                    <a:lnT>
                      <a:noFill/>
                    </a:lnT>
                    <a:lnB>
                      <a:noFill/>
                    </a:lnB>
                  </a:tcPr>
                </a:tc>
                <a:tc>
                  <a:txBody>
                    <a:bodyPr/>
                    <a:lstStyle/>
                    <a:p>
                      <a:pPr algn="r" fontAlgn="b"/>
                      <a:r>
                        <a:rPr lang="en-GB" sz="600" b="1" i="0" u="none" strike="noStrike">
                          <a:solidFill>
                            <a:srgbClr val="000000"/>
                          </a:solidFill>
                          <a:effectLst/>
                          <a:latin typeface="Calibri"/>
                        </a:rPr>
                        <a:t>50%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6</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3.0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3.0</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12%</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88%</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P0455-P0455-P0455-P0455</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    pattern - see above</a:t>
                      </a:r>
                    </a:p>
                  </a:txBody>
                  <a:tcPr marL="5489" marR="5489" marT="5489" marB="0" anchor="b">
                    <a:lnL>
                      <a:noFill/>
                    </a:lnL>
                    <a:lnR>
                      <a:noFill/>
                    </a:lnR>
                    <a:lnT>
                      <a:noFill/>
                    </a:lnT>
                    <a:lnB>
                      <a:noFill/>
                    </a:lnB>
                  </a:tcPr>
                </a:tc>
                <a:tc>
                  <a:txBody>
                    <a:bodyPr/>
                    <a:lstStyle/>
                    <a:p>
                      <a:pPr algn="r" fontAlgn="b"/>
                      <a:r>
                        <a:rPr lang="en-GB" sz="600" b="1" i="0" u="none" strike="noStrike">
                          <a:solidFill>
                            <a:srgbClr val="9C0006"/>
                          </a:solidFill>
                          <a:effectLst/>
                          <a:latin typeface="Calibri"/>
                        </a:rPr>
                        <a:t>0%</a:t>
                      </a:r>
                    </a:p>
                  </a:txBody>
                  <a:tcPr marL="5489" marR="5489" marT="5489" marB="0" anchor="b">
                    <a:lnL>
                      <a:noFill/>
                    </a:lnL>
                    <a:lnR>
                      <a:noFill/>
                    </a:lnR>
                    <a:lnT>
                      <a:noFill/>
                    </a:lnT>
                    <a:lnB>
                      <a:noFill/>
                    </a:lnB>
                    <a:solidFill>
                      <a:srgbClr val="FFC7CE"/>
                    </a:solidFill>
                  </a:tcPr>
                </a:tc>
                <a:tc>
                  <a:txBody>
                    <a:bodyPr/>
                    <a:lstStyle/>
                    <a:p>
                      <a:pPr algn="r" fontAlgn="b"/>
                      <a:r>
                        <a:rPr lang="en-GB" sz="600" b="0" i="0" u="none" strike="noStrike">
                          <a:solidFill>
                            <a:srgbClr val="000000"/>
                          </a:solidFill>
                          <a:effectLst/>
                          <a:latin typeface="Calibri"/>
                        </a:rPr>
                        <a:t>6</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6.0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0.0</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5489" marR="5489" marT="5489" marB="0" anchor="b">
                    <a:lnL>
                      <a:noFill/>
                    </a:lnL>
                    <a:lnR>
                      <a:noFill/>
                    </a:lnR>
                    <a:lnT>
                      <a:noFill/>
                    </a:lnT>
                    <a:lnB>
                      <a:noFill/>
                    </a:lnB>
                  </a:tcPr>
                </a:tc>
                <a:tc>
                  <a:txBody>
                    <a:bodyPr/>
                    <a:lstStyle/>
                    <a:p>
                      <a:pPr algn="r" fontAlgn="b"/>
                      <a:r>
                        <a:rPr lang="en-GB" sz="600" b="0" i="0" u="none" strike="noStrike" dirty="0">
                          <a:solidFill>
                            <a:srgbClr val="000000"/>
                          </a:solidFill>
                          <a:effectLst/>
                          <a:latin typeface="Calibri"/>
                        </a:rPr>
                        <a:t>47%</a:t>
                      </a:r>
                    </a:p>
                  </a:txBody>
                  <a:tcPr marL="5489" marR="5489" marT="5489" marB="0" anchor="b">
                    <a:lnL>
                      <a:noFill/>
                    </a:lnL>
                    <a:lnR>
                      <a:noFill/>
                    </a:lnR>
                    <a:lnT>
                      <a:noFill/>
                    </a:lnT>
                    <a:lnB>
                      <a:noFill/>
                    </a:lnB>
                    <a:solidFill>
                      <a:schemeClr val="bg1"/>
                    </a:solidFill>
                  </a:tcPr>
                </a:tc>
              </a:tr>
              <a:tr h="116766">
                <a:tc>
                  <a:txBody>
                    <a:bodyPr/>
                    <a:lstStyle/>
                    <a:p>
                      <a:pPr algn="l" fontAlgn="b"/>
                      <a:r>
                        <a:rPr lang="en-GB" sz="600" b="0" i="0" u="none" strike="noStrike">
                          <a:solidFill>
                            <a:srgbClr val="000000"/>
                          </a:solidFill>
                          <a:effectLst/>
                          <a:latin typeface="Calibri"/>
                        </a:rPr>
                        <a:t>P0128-P0128-P0128</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    pattern - see above</a:t>
                      </a:r>
                    </a:p>
                  </a:txBody>
                  <a:tcPr marL="5489" marR="5489" marT="5489" marB="0" anchor="b">
                    <a:lnL>
                      <a:noFill/>
                    </a:lnL>
                    <a:lnR>
                      <a:noFill/>
                    </a:lnR>
                    <a:lnT>
                      <a:noFill/>
                    </a:lnT>
                    <a:lnB>
                      <a:noFill/>
                    </a:lnB>
                  </a:tcPr>
                </a:tc>
                <a:tc>
                  <a:txBody>
                    <a:bodyPr/>
                    <a:lstStyle/>
                    <a:p>
                      <a:pPr algn="r" fontAlgn="b"/>
                      <a:r>
                        <a:rPr lang="en-GB" sz="600" b="1" i="0" u="none" strike="noStrike">
                          <a:solidFill>
                            <a:srgbClr val="000000"/>
                          </a:solidFill>
                          <a:effectLst/>
                          <a:latin typeface="Calibri"/>
                        </a:rPr>
                        <a:t>22%</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5</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3.9</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1.1</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75%</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P0128-P0128</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    pattern - see above</a:t>
                      </a:r>
                    </a:p>
                  </a:txBody>
                  <a:tcPr marL="5489" marR="5489" marT="5489" marB="0" anchor="b">
                    <a:lnL>
                      <a:noFill/>
                    </a:lnL>
                    <a:lnR>
                      <a:noFill/>
                    </a:lnR>
                    <a:lnT>
                      <a:noFill/>
                    </a:lnT>
                    <a:lnB>
                      <a:noFill/>
                    </a:lnB>
                  </a:tcPr>
                </a:tc>
                <a:tc>
                  <a:txBody>
                    <a:bodyPr/>
                    <a:lstStyle/>
                    <a:p>
                      <a:pPr algn="r" fontAlgn="b"/>
                      <a:r>
                        <a:rPr lang="en-GB" sz="600" b="1" i="0" u="none" strike="noStrike">
                          <a:solidFill>
                            <a:srgbClr val="000000"/>
                          </a:solidFill>
                          <a:effectLst/>
                          <a:latin typeface="Calibri"/>
                        </a:rPr>
                        <a:t>22%</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5</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3.9</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1.1</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75%</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P0305</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Cylinder 5 Misfire Detected</a:t>
                      </a:r>
                    </a:p>
                  </a:txBody>
                  <a:tcPr marL="5489" marR="5489" marT="5489" marB="0" anchor="b">
                    <a:lnL>
                      <a:noFill/>
                    </a:lnL>
                    <a:lnR>
                      <a:noFill/>
                    </a:lnR>
                    <a:lnT>
                      <a:noFill/>
                    </a:lnT>
                    <a:lnB>
                      <a:noFill/>
                    </a:lnB>
                  </a:tcPr>
                </a:tc>
                <a:tc>
                  <a:txBody>
                    <a:bodyPr/>
                    <a:lstStyle/>
                    <a:p>
                      <a:pPr algn="r" fontAlgn="b"/>
                      <a:r>
                        <a:rPr lang="en-GB" sz="600" b="1" i="0" u="none" strike="noStrike">
                          <a:solidFill>
                            <a:srgbClr val="006100"/>
                          </a:solidFill>
                          <a:effectLst/>
                          <a:latin typeface="Calibri"/>
                        </a:rPr>
                        <a:t>60%</a:t>
                      </a:r>
                    </a:p>
                  </a:txBody>
                  <a:tcPr marL="5489" marR="5489" marT="5489" marB="0" anchor="b">
                    <a:lnL>
                      <a:noFill/>
                    </a:lnL>
                    <a:lnR>
                      <a:noFill/>
                    </a:lnR>
                    <a:lnT>
                      <a:noFill/>
                    </a:lnT>
                    <a:lnB>
                      <a:noFill/>
                    </a:lnB>
                    <a:solidFill>
                      <a:srgbClr val="C6EFCE"/>
                    </a:solidFill>
                  </a:tcPr>
                </a:tc>
                <a:tc>
                  <a:txBody>
                    <a:bodyPr/>
                    <a:lstStyle/>
                    <a:p>
                      <a:pPr algn="r" fontAlgn="b"/>
                      <a:r>
                        <a:rPr lang="en-GB" sz="600" b="0" i="0" u="none" strike="noStrike">
                          <a:solidFill>
                            <a:srgbClr val="000000"/>
                          </a:solidFill>
                          <a:effectLst/>
                          <a:latin typeface="Calibri"/>
                        </a:rPr>
                        <a:t>5</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2.0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3.0</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15%</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95%</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P0457</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Evaporative Emission Control System Leak Detected</a:t>
                      </a:r>
                    </a:p>
                  </a:txBody>
                  <a:tcPr marL="5489" marR="5489" marT="5489" marB="0" anchor="b">
                    <a:lnL>
                      <a:noFill/>
                    </a:lnL>
                    <a:lnR>
                      <a:noFill/>
                    </a:lnR>
                    <a:lnT>
                      <a:noFill/>
                    </a:lnT>
                    <a:lnB>
                      <a:noFill/>
                    </a:lnB>
                  </a:tcPr>
                </a:tc>
                <a:tc>
                  <a:txBody>
                    <a:bodyPr/>
                    <a:lstStyle/>
                    <a:p>
                      <a:pPr algn="r" fontAlgn="b"/>
                      <a:r>
                        <a:rPr lang="en-GB" sz="600" b="1" i="0" u="none" strike="noStrike">
                          <a:solidFill>
                            <a:srgbClr val="006100"/>
                          </a:solidFill>
                          <a:effectLst/>
                          <a:latin typeface="Calibri"/>
                        </a:rPr>
                        <a:t>80%</a:t>
                      </a:r>
                    </a:p>
                  </a:txBody>
                  <a:tcPr marL="5489" marR="5489" marT="5489" marB="0" anchor="b">
                    <a:lnL>
                      <a:noFill/>
                    </a:lnL>
                    <a:lnR>
                      <a:noFill/>
                    </a:lnR>
                    <a:lnT>
                      <a:noFill/>
                    </a:lnT>
                    <a:lnB>
                      <a:noFill/>
                    </a:lnB>
                    <a:solidFill>
                      <a:srgbClr val="C6EFCE"/>
                    </a:solidFill>
                  </a:tcPr>
                </a:tc>
                <a:tc>
                  <a:txBody>
                    <a:bodyPr/>
                    <a:lstStyle/>
                    <a:p>
                      <a:pPr algn="r" fontAlgn="b"/>
                      <a:r>
                        <a:rPr lang="en-GB" sz="600" b="0" i="0" u="none" strike="noStrike">
                          <a:solidFill>
                            <a:srgbClr val="000000"/>
                          </a:solidFill>
                          <a:effectLst/>
                          <a:latin typeface="Calibri"/>
                        </a:rPr>
                        <a:t>5</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4.0</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28%</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99%</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P0174</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System Too Lean (Bank 2)</a:t>
                      </a:r>
                    </a:p>
                  </a:txBody>
                  <a:tcPr marL="5489" marR="5489" marT="5489" marB="0" anchor="b">
                    <a:lnL>
                      <a:noFill/>
                    </a:lnL>
                    <a:lnR>
                      <a:noFill/>
                    </a:lnR>
                    <a:lnT>
                      <a:noFill/>
                    </a:lnT>
                    <a:lnB>
                      <a:noFill/>
                    </a:lnB>
                  </a:tcPr>
                </a:tc>
                <a:tc>
                  <a:txBody>
                    <a:bodyPr/>
                    <a:lstStyle/>
                    <a:p>
                      <a:pPr algn="r" fontAlgn="b"/>
                      <a:r>
                        <a:rPr lang="en-GB" sz="600" b="1" i="0" u="none" strike="noStrike">
                          <a:solidFill>
                            <a:srgbClr val="006100"/>
                          </a:solidFill>
                          <a:effectLst/>
                          <a:latin typeface="Calibri"/>
                        </a:rPr>
                        <a:t>70%</a:t>
                      </a:r>
                    </a:p>
                  </a:txBody>
                  <a:tcPr marL="5489" marR="5489" marT="5489" marB="0" anchor="b">
                    <a:lnL>
                      <a:noFill/>
                    </a:lnL>
                    <a:lnR>
                      <a:noFill/>
                    </a:lnR>
                    <a:lnT>
                      <a:noFill/>
                    </a:lnT>
                    <a:lnB>
                      <a:noFill/>
                    </a:lnB>
                    <a:solidFill>
                      <a:srgbClr val="C6EFCE"/>
                    </a:solidFill>
                  </a:tcPr>
                </a:tc>
                <a:tc>
                  <a:txBody>
                    <a:bodyPr/>
                    <a:lstStyle/>
                    <a:p>
                      <a:pPr algn="r" fontAlgn="b"/>
                      <a:r>
                        <a:rPr lang="en-GB" sz="600" b="0" i="0" u="none" strike="noStrike">
                          <a:solidFill>
                            <a:srgbClr val="000000"/>
                          </a:solidFill>
                          <a:effectLst/>
                          <a:latin typeface="Calibri"/>
                        </a:rPr>
                        <a:t>5</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1.5</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3.5</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21%</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98%</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P0420-P0430</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    pattern - see above</a:t>
                      </a:r>
                    </a:p>
                  </a:txBody>
                  <a:tcPr marL="5489" marR="5489" marT="5489" marB="0" anchor="b">
                    <a:lnL>
                      <a:noFill/>
                    </a:lnL>
                    <a:lnR>
                      <a:noFill/>
                    </a:lnR>
                    <a:lnT>
                      <a:noFill/>
                    </a:lnT>
                    <a:lnB>
                      <a:noFill/>
                    </a:lnB>
                  </a:tcPr>
                </a:tc>
                <a:tc>
                  <a:txBody>
                    <a:bodyPr/>
                    <a:lstStyle/>
                    <a:p>
                      <a:pPr algn="r" fontAlgn="b"/>
                      <a:r>
                        <a:rPr lang="en-GB" sz="600" b="1" i="0" u="none" strike="noStrike">
                          <a:solidFill>
                            <a:srgbClr val="000000"/>
                          </a:solidFill>
                          <a:effectLst/>
                          <a:latin typeface="Calibri"/>
                        </a:rPr>
                        <a:t>30%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5</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3.5</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1.5</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2%</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79%</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P0139</a:t>
                      </a:r>
                    </a:p>
                  </a:txBody>
                  <a:tcPr marL="5489" marR="5489" marT="5489" marB="0" anchor="b">
                    <a:lnL>
                      <a:noFill/>
                    </a:lnL>
                    <a:lnR>
                      <a:noFill/>
                    </a:lnR>
                    <a:lnT>
                      <a:noFill/>
                    </a:lnT>
                    <a:lnB>
                      <a:noFill/>
                    </a:lnB>
                  </a:tcPr>
                </a:tc>
                <a:tc>
                  <a:txBody>
                    <a:bodyPr/>
                    <a:lstStyle/>
                    <a:p>
                      <a:pPr algn="l" fontAlgn="b"/>
                      <a:r>
                        <a:rPr lang="en-GB" sz="600" b="0" i="0" u="none" strike="noStrike">
                          <a:solidFill>
                            <a:srgbClr val="000000"/>
                          </a:solidFill>
                          <a:effectLst/>
                          <a:latin typeface="Calibri"/>
                        </a:rPr>
                        <a:t>O2 Sensor Circuit Slow Response (Bank 1 Sensor 2)</a:t>
                      </a:r>
                    </a:p>
                  </a:txBody>
                  <a:tcPr marL="5489" marR="5489" marT="5489" marB="0" anchor="b">
                    <a:lnL>
                      <a:noFill/>
                    </a:lnL>
                    <a:lnR>
                      <a:noFill/>
                    </a:lnR>
                    <a:lnT>
                      <a:noFill/>
                    </a:lnT>
                    <a:lnB>
                      <a:noFill/>
                    </a:lnB>
                  </a:tcPr>
                </a:tc>
                <a:tc>
                  <a:txBody>
                    <a:bodyPr/>
                    <a:lstStyle/>
                    <a:p>
                      <a:pPr algn="r" fontAlgn="b"/>
                      <a:r>
                        <a:rPr lang="en-GB" sz="600" b="1" i="0" u="none" strike="noStrike">
                          <a:solidFill>
                            <a:srgbClr val="9C0006"/>
                          </a:solidFill>
                          <a:effectLst/>
                          <a:latin typeface="Calibri"/>
                        </a:rPr>
                        <a:t>0%</a:t>
                      </a:r>
                    </a:p>
                  </a:txBody>
                  <a:tcPr marL="5489" marR="5489" marT="5489" marB="0" anchor="b">
                    <a:lnL>
                      <a:noFill/>
                    </a:lnL>
                    <a:lnR>
                      <a:noFill/>
                    </a:lnR>
                    <a:lnT>
                      <a:noFill/>
                    </a:lnT>
                    <a:lnB>
                      <a:noFill/>
                    </a:lnB>
                    <a:solidFill>
                      <a:srgbClr val="FFC7CE"/>
                    </a:solidFill>
                  </a:tcPr>
                </a:tc>
                <a:tc>
                  <a:txBody>
                    <a:bodyPr/>
                    <a:lstStyle/>
                    <a:p>
                      <a:pPr algn="r" fontAlgn="b"/>
                      <a:r>
                        <a:rPr lang="en-GB" sz="600" b="0" i="0" u="none" strike="noStrike">
                          <a:solidFill>
                            <a:srgbClr val="000000"/>
                          </a:solidFill>
                          <a:effectLst/>
                          <a:latin typeface="Calibri"/>
                        </a:rPr>
                        <a:t>5</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5.0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0.0</a:t>
                      </a:r>
                    </a:p>
                  </a:txBody>
                  <a:tcPr marL="5489" marR="5489" marT="5489" marB="0" anchor="b">
                    <a:lnL>
                      <a:noFill/>
                    </a:lnL>
                    <a:lnR>
                      <a:noFill/>
                    </a:lnR>
                    <a:lnT>
                      <a:noFill/>
                    </a:lnT>
                    <a:lnB>
                      <a:noFill/>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52%</a:t>
                      </a:r>
                    </a:p>
                  </a:txBody>
                  <a:tcPr marL="5489" marR="5489" marT="5489" marB="0" anchor="b">
                    <a:lnL>
                      <a:noFill/>
                    </a:lnL>
                    <a:lnR>
                      <a:noFill/>
                    </a:lnR>
                    <a:lnT>
                      <a:noFill/>
                    </a:lnT>
                    <a:lnB>
                      <a:noFill/>
                    </a:lnB>
                  </a:tcPr>
                </a:tc>
              </a:tr>
              <a:tr h="116766">
                <a:tc>
                  <a:txBody>
                    <a:bodyPr/>
                    <a:lstStyle/>
                    <a:p>
                      <a:pPr algn="l" fontAlgn="b"/>
                      <a:r>
                        <a:rPr lang="en-GB" sz="600" b="0" i="0" u="none" strike="noStrike">
                          <a:solidFill>
                            <a:srgbClr val="000000"/>
                          </a:solidFill>
                          <a:effectLst/>
                          <a:latin typeface="Calibri"/>
                        </a:rPr>
                        <a:t>P0128-P0128-P0128-P0128</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r>
                        <a:rPr lang="en-GB" sz="600" b="0" i="0" u="none" strike="noStrike">
                          <a:solidFill>
                            <a:srgbClr val="000000"/>
                          </a:solidFill>
                          <a:effectLst/>
                          <a:latin typeface="Calibri"/>
                        </a:rPr>
                        <a:t>    pattern - see above</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GB" sz="600" b="1" i="0" u="none" strike="noStrike">
                          <a:solidFill>
                            <a:srgbClr val="000000"/>
                          </a:solidFill>
                          <a:effectLst/>
                          <a:latin typeface="Calibri"/>
                        </a:rPr>
                        <a:t>22%</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GB" sz="600" b="0" i="0" u="none" strike="noStrike">
                          <a:solidFill>
                            <a:srgbClr val="000000"/>
                          </a:solidFill>
                          <a:effectLst/>
                          <a:latin typeface="Calibri"/>
                        </a:rPr>
                        <a:t>5</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GB" sz="600" b="0" i="0" u="none" strike="noStrike">
                          <a:solidFill>
                            <a:srgbClr val="000000"/>
                          </a:solidFill>
                          <a:effectLst/>
                          <a:latin typeface="Calibri"/>
                        </a:rPr>
                        <a:t>3.9</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GB" sz="600" b="0" i="0" u="none" strike="noStrike">
                          <a:solidFill>
                            <a:srgbClr val="000000"/>
                          </a:solidFill>
                          <a:effectLst/>
                          <a:latin typeface="Calibri"/>
                        </a:rPr>
                        <a:t>1.1</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GB" sz="600" b="0" i="0" u="none" strike="noStrike">
                          <a:solidFill>
                            <a:srgbClr val="000000"/>
                          </a:solidFill>
                          <a:effectLst/>
                          <a:latin typeface="Calibri"/>
                        </a:rPr>
                        <a:t>75%</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tcPr>
                </a:tc>
              </a:tr>
              <a:tr h="116766">
                <a:tc>
                  <a:txBody>
                    <a:bodyPr/>
                    <a:lstStyle/>
                    <a:p>
                      <a:pPr algn="l" fontAlgn="b"/>
                      <a:r>
                        <a:rPr lang="en-GB" sz="600" b="1" i="0" u="none" strike="noStrike">
                          <a:solidFill>
                            <a:srgbClr val="000000"/>
                          </a:solidFill>
                          <a:effectLst/>
                          <a:latin typeface="Calibri"/>
                        </a:rPr>
                        <a:t>Grand Total</a:t>
                      </a:r>
                    </a:p>
                  </a:txBody>
                  <a:tcPr marL="5489" marR="5489" marT="5489"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l" fontAlgn="b"/>
                      <a:r>
                        <a:rPr lang="en-GB" sz="600" b="1" i="0" u="none" strike="noStrike">
                          <a:solidFill>
                            <a:srgbClr val="000000"/>
                          </a:solidFill>
                          <a:effectLst/>
                          <a:latin typeface="Calibri"/>
                        </a:rPr>
                        <a:t> </a:t>
                      </a:r>
                    </a:p>
                  </a:txBody>
                  <a:tcPr marL="5489" marR="5489" marT="5489"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GB" sz="600" b="1" i="0" u="none" strike="noStrike">
                          <a:solidFill>
                            <a:srgbClr val="000000"/>
                          </a:solidFill>
                          <a:effectLst/>
                          <a:latin typeface="Calibri"/>
                        </a:rPr>
                        <a:t>30%</a:t>
                      </a:r>
                    </a:p>
                  </a:txBody>
                  <a:tcPr marL="5489" marR="5489" marT="5489"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GB" sz="600" b="1" i="0" u="none" strike="noStrike">
                          <a:solidFill>
                            <a:srgbClr val="000000"/>
                          </a:solidFill>
                          <a:effectLst/>
                          <a:latin typeface="Calibri"/>
                        </a:rPr>
                        <a:t>334</a:t>
                      </a:r>
                    </a:p>
                  </a:txBody>
                  <a:tcPr marL="5489" marR="5489" marT="5489"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GB" sz="600" b="1" i="0" u="none" strike="noStrike">
                          <a:solidFill>
                            <a:srgbClr val="000000"/>
                          </a:solidFill>
                          <a:effectLst/>
                          <a:latin typeface="Calibri"/>
                        </a:rPr>
                        <a:t>210.9</a:t>
                      </a:r>
                    </a:p>
                  </a:txBody>
                  <a:tcPr marL="5489" marR="5489" marT="5489"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GB" sz="600" b="1" i="0" u="none" strike="noStrike">
                          <a:solidFill>
                            <a:srgbClr val="000000"/>
                          </a:solidFill>
                          <a:effectLst/>
                          <a:latin typeface="Calibri"/>
                        </a:rPr>
                        <a:t>123.1</a:t>
                      </a:r>
                    </a:p>
                  </a:txBody>
                  <a:tcPr marL="5489" marR="5489" marT="5489"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l" fontAlgn="b"/>
                      <a:endParaRPr lang="en-GB" sz="600" b="0" i="0" u="none" strike="noStrike">
                        <a:solidFill>
                          <a:srgbClr val="000000"/>
                        </a:solidFill>
                        <a:effectLst/>
                        <a:latin typeface="Calibri"/>
                      </a:endParaRPr>
                    </a:p>
                  </a:txBody>
                  <a:tcPr marL="5489" marR="5489" marT="5489" marB="0" anchor="b">
                    <a:lnL>
                      <a:noFill/>
                    </a:lnL>
                    <a:lnR>
                      <a:noFill/>
                    </a:lnR>
                    <a:lnT>
                      <a:noFill/>
                    </a:lnT>
                    <a:lnB>
                      <a:noFill/>
                    </a:lnB>
                  </a:tcPr>
                </a:tc>
                <a:tc>
                  <a:txBody>
                    <a:bodyPr/>
                    <a:lstStyle/>
                    <a:p>
                      <a:pPr algn="r" fontAlgn="b"/>
                      <a:r>
                        <a:rPr lang="en-GB" sz="600" b="1" i="0" u="none" strike="noStrike">
                          <a:solidFill>
                            <a:srgbClr val="000000"/>
                          </a:solidFill>
                          <a:effectLst/>
                          <a:latin typeface="Calibri"/>
                        </a:rPr>
                        <a:t>2%</a:t>
                      </a:r>
                    </a:p>
                  </a:txBody>
                  <a:tcPr marL="5489" marR="5489" marT="5489"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GB" sz="600" b="1" i="0" u="none" strike="noStrike" dirty="0">
                          <a:solidFill>
                            <a:srgbClr val="000000"/>
                          </a:solidFill>
                          <a:effectLst/>
                          <a:latin typeface="Calibri"/>
                        </a:rPr>
                        <a:t>79%</a:t>
                      </a:r>
                    </a:p>
                  </a:txBody>
                  <a:tcPr marL="5489" marR="5489" marT="5489"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r>
            </a:tbl>
          </a:graphicData>
        </a:graphic>
      </p:graphicFrame>
    </p:spTree>
    <p:extLst>
      <p:ext uri="{BB962C8B-B14F-4D97-AF65-F5344CB8AC3E}">
        <p14:creationId xmlns:p14="http://schemas.microsoft.com/office/powerpoint/2010/main" val="35578009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
              <a:spcBef>
                <a:spcPts val="0"/>
              </a:spcBef>
            </a:pPr>
            <a:r>
              <a:rPr lang="en-GB" dirty="0" smtClean="0"/>
              <a:t>Detailed Model Output</a:t>
            </a:r>
            <a:br>
              <a:rPr lang="en-GB" dirty="0" smtClean="0"/>
            </a:br>
            <a:r>
              <a:rPr lang="en-GB" sz="1200" b="1" dirty="0" smtClean="0">
                <a:latin typeface="+mn-lt"/>
              </a:rPr>
              <a:t>P0171 - </a:t>
            </a:r>
            <a:r>
              <a:rPr lang="en-GB" sz="1200" b="1" dirty="0">
                <a:solidFill>
                  <a:srgbClr val="000000"/>
                </a:solidFill>
                <a:latin typeface="+mn-lt"/>
                <a:ea typeface="+mn-ea"/>
                <a:cs typeface="+mn-cs"/>
              </a:rPr>
              <a:t>System Too Lean (Bank 1)</a:t>
            </a:r>
            <a:r>
              <a:rPr lang="en-GB" sz="600" dirty="0">
                <a:solidFill>
                  <a:srgbClr val="000000"/>
                </a:solidFill>
                <a:latin typeface="+mn-lt"/>
                <a:ea typeface="+mn-ea"/>
                <a:cs typeface="+mn-cs"/>
              </a:rPr>
              <a:t/>
            </a:r>
            <a:br>
              <a:rPr lang="en-GB" sz="600" dirty="0">
                <a:solidFill>
                  <a:srgbClr val="000000"/>
                </a:solidFill>
                <a:latin typeface="+mn-lt"/>
                <a:ea typeface="+mn-ea"/>
                <a:cs typeface="+mn-cs"/>
              </a:rPr>
            </a:br>
            <a:endParaRPr lang="en-GB" dirty="0">
              <a:latin typeface="+mn-lt"/>
            </a:endParaRPr>
          </a:p>
        </p:txBody>
      </p:sp>
      <p:sp>
        <p:nvSpPr>
          <p:cNvPr id="4" name="Date Placeholder 3"/>
          <p:cNvSpPr>
            <a:spLocks noGrp="1"/>
          </p:cNvSpPr>
          <p:nvPr>
            <p:ph type="dt" sz="half" idx="2"/>
          </p:nvPr>
        </p:nvSpPr>
        <p:spPr/>
        <p:txBody>
          <a:bodyPr/>
          <a:lstStyle/>
          <a:p>
            <a:pPr>
              <a:defRPr/>
            </a:pPr>
            <a:r>
              <a:rPr lang="en-GB" smtClean="0">
                <a:solidFill>
                  <a:srgbClr val="595959"/>
                </a:solidFill>
              </a:rPr>
              <a:t>Date Month 2016</a:t>
            </a:r>
            <a:endParaRPr lang="en-GB" dirty="0">
              <a:solidFill>
                <a:srgbClr val="595959"/>
              </a:solidFill>
            </a:endParaRPr>
          </a:p>
        </p:txBody>
      </p:sp>
      <p:sp>
        <p:nvSpPr>
          <p:cNvPr id="5" name="Slide Number Placeholder 4"/>
          <p:cNvSpPr>
            <a:spLocks noGrp="1"/>
          </p:cNvSpPr>
          <p:nvPr>
            <p:ph type="sldNum" sz="quarter" idx="4"/>
          </p:nvPr>
        </p:nvSpPr>
        <p:spPr/>
        <p:txBody>
          <a:bodyPr/>
          <a:lstStyle/>
          <a:p>
            <a:fld id="{D32BAE6A-B452-4007-8177-56DD051636F9}" type="slidenum">
              <a:rPr lang="en-GB" smtClean="0">
                <a:solidFill>
                  <a:srgbClr val="595959"/>
                </a:solidFill>
              </a:rPr>
              <a:pPr/>
              <a:t>6</a:t>
            </a:fld>
            <a:endParaRPr lang="en-GB" dirty="0">
              <a:solidFill>
                <a:srgbClr val="595959"/>
              </a:solidFill>
            </a:endParaRPr>
          </a:p>
        </p:txBody>
      </p:sp>
      <p:sp>
        <p:nvSpPr>
          <p:cNvPr id="6" name="Footer Placeholder 5"/>
          <p:cNvSpPr>
            <a:spLocks noGrp="1"/>
          </p:cNvSpPr>
          <p:nvPr>
            <p:ph type="ftr" sz="quarter" idx="3"/>
          </p:nvPr>
        </p:nvSpPr>
        <p:spPr/>
        <p:txBody>
          <a:bodyPr/>
          <a:lstStyle/>
          <a:p>
            <a:pPr>
              <a:defRPr/>
            </a:pPr>
            <a:r>
              <a:rPr lang="en-GB" smtClean="0">
                <a:solidFill>
                  <a:srgbClr val="595959"/>
                </a:solidFill>
              </a:rPr>
              <a:t>Footer </a:t>
            </a:r>
            <a:endParaRPr lang="en-GB" dirty="0">
              <a:solidFill>
                <a:srgbClr val="595959"/>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250794311"/>
              </p:ext>
            </p:extLst>
          </p:nvPr>
        </p:nvGraphicFramePr>
        <p:xfrm>
          <a:off x="395536" y="1059582"/>
          <a:ext cx="3638556" cy="1869760"/>
        </p:xfrm>
        <a:graphic>
          <a:graphicData uri="http://schemas.openxmlformats.org/drawingml/2006/table">
            <a:tbl>
              <a:tblPr/>
              <a:tblGrid>
                <a:gridCol w="1152128"/>
                <a:gridCol w="288032"/>
                <a:gridCol w="524634"/>
                <a:gridCol w="406266"/>
                <a:gridCol w="451655"/>
                <a:gridCol w="373784"/>
                <a:gridCol w="442057"/>
              </a:tblGrid>
              <a:tr h="116860">
                <a:tc>
                  <a:txBody>
                    <a:bodyPr/>
                    <a:lstStyle/>
                    <a:p>
                      <a:pPr algn="l" fontAlgn="b"/>
                      <a:endParaRPr lang="en-GB" sz="600" b="1" i="0" u="none" strike="noStrike" dirty="0">
                        <a:solidFill>
                          <a:srgbClr val="000000"/>
                        </a:solidFill>
                        <a:effectLst/>
                        <a:latin typeface="Calibri"/>
                      </a:endParaRPr>
                    </a:p>
                  </a:txBody>
                  <a:tcPr marL="5489" marR="5489" marT="5489" marB="0" anchor="b">
                    <a:lnL>
                      <a:noFill/>
                    </a:lnL>
                    <a:lnR>
                      <a:noFill/>
                    </a:lnR>
                    <a:lnT>
                      <a:noFill/>
                    </a:lnT>
                    <a:lnB>
                      <a:noFill/>
                    </a:lnB>
                    <a:solidFill>
                      <a:srgbClr val="D9E1F2"/>
                    </a:solidFill>
                  </a:tcPr>
                </a:tc>
                <a:tc gridSpan="2">
                  <a:txBody>
                    <a:bodyPr/>
                    <a:lstStyle/>
                    <a:p>
                      <a:pPr algn="l" fontAlgn="b"/>
                      <a:r>
                        <a:rPr lang="en-GB" sz="600" b="1" i="0" u="none" strike="noStrike" dirty="0">
                          <a:solidFill>
                            <a:srgbClr val="000000"/>
                          </a:solidFill>
                          <a:effectLst/>
                          <a:latin typeface="Calibri"/>
                        </a:rPr>
                        <a:t>Followed by critical fault</a:t>
                      </a:r>
                    </a:p>
                  </a:txBody>
                  <a:tcPr marL="5489" marR="5489" marT="5489" marB="0" anchor="b">
                    <a:lnL>
                      <a:noFill/>
                    </a:lnL>
                    <a:lnR>
                      <a:noFill/>
                    </a:lnR>
                    <a:lnT>
                      <a:noFill/>
                    </a:lnT>
                    <a:lnB>
                      <a:noFill/>
                    </a:lnB>
                    <a:solidFill>
                      <a:srgbClr val="D9E1F2"/>
                    </a:solidFill>
                  </a:tcPr>
                </a:tc>
                <a:tc hMerge="1">
                  <a:txBody>
                    <a:bodyPr/>
                    <a:lstStyle/>
                    <a:p>
                      <a:pPr algn="l" fontAlgn="b"/>
                      <a:endParaRPr lang="en-GB" sz="600" b="1" i="0" u="none" strike="noStrike" dirty="0">
                        <a:solidFill>
                          <a:srgbClr val="000000"/>
                        </a:solidFill>
                        <a:effectLst/>
                        <a:latin typeface="Calibri"/>
                      </a:endParaRPr>
                    </a:p>
                  </a:txBody>
                  <a:tcPr marL="5489" marR="5489" marT="5489" marB="0" anchor="b">
                    <a:lnL>
                      <a:noFill/>
                    </a:lnL>
                    <a:lnR>
                      <a:noFill/>
                    </a:lnR>
                    <a:lnT>
                      <a:noFill/>
                    </a:lnT>
                    <a:lnB>
                      <a:noFill/>
                    </a:lnB>
                    <a:solidFill>
                      <a:srgbClr val="D9E1F2"/>
                    </a:solidFill>
                  </a:tcPr>
                </a:tc>
                <a:tc>
                  <a:txBody>
                    <a:bodyPr/>
                    <a:lstStyle/>
                    <a:p>
                      <a:pPr algn="l" fontAlgn="b"/>
                      <a:endParaRPr lang="en-GB" sz="600" b="1" i="0" u="none" strike="noStrike" dirty="0">
                        <a:solidFill>
                          <a:srgbClr val="000000"/>
                        </a:solidFill>
                        <a:effectLst/>
                        <a:latin typeface="Calibri"/>
                      </a:endParaRPr>
                    </a:p>
                  </a:txBody>
                  <a:tcPr marL="5489" marR="5489" marT="5489" marB="0" anchor="b">
                    <a:lnL>
                      <a:noFill/>
                    </a:lnL>
                    <a:lnR>
                      <a:noFill/>
                    </a:lnR>
                    <a:lnT>
                      <a:noFill/>
                    </a:lnT>
                    <a:lnB>
                      <a:noFill/>
                    </a:lnB>
                    <a:solidFill>
                      <a:srgbClr val="D9E1F2"/>
                    </a:solidFill>
                  </a:tcPr>
                </a:tc>
                <a:tc>
                  <a:txBody>
                    <a:bodyPr/>
                    <a:lstStyle/>
                    <a:p>
                      <a:pPr algn="l" fontAlgn="b"/>
                      <a:r>
                        <a:rPr lang="en-GB" sz="600" b="1" i="0" u="none" strike="noStrike" dirty="0">
                          <a:solidFill>
                            <a:srgbClr val="000000"/>
                          </a:solidFill>
                          <a:effectLst/>
                          <a:latin typeface="Calibri"/>
                        </a:rPr>
                        <a:t>Base</a:t>
                      </a:r>
                    </a:p>
                  </a:txBody>
                  <a:tcPr marL="5489" marR="5489" marT="5489" marB="0" anchor="b">
                    <a:lnL>
                      <a:noFill/>
                    </a:lnL>
                    <a:lnR>
                      <a:noFill/>
                    </a:lnR>
                    <a:lnT>
                      <a:noFill/>
                    </a:lnT>
                    <a:lnB>
                      <a:noFill/>
                    </a:lnB>
                    <a:solidFill>
                      <a:srgbClr val="D9E1F2"/>
                    </a:solidFill>
                  </a:tcPr>
                </a:tc>
                <a:tc gridSpan="2">
                  <a:txBody>
                    <a:bodyPr/>
                    <a:lstStyle/>
                    <a:p>
                      <a:pPr algn="l" fontAlgn="b"/>
                      <a:r>
                        <a:rPr lang="en-GB" sz="600" b="1" i="0" u="none" strike="noStrike" dirty="0">
                          <a:solidFill>
                            <a:srgbClr val="000000"/>
                          </a:solidFill>
                          <a:effectLst/>
                          <a:latin typeface="Calibri"/>
                        </a:rPr>
                        <a:t> 95% Confidence Interval</a:t>
                      </a:r>
                    </a:p>
                  </a:txBody>
                  <a:tcPr marL="5489" marR="5489" marT="5489" marB="0" anchor="b">
                    <a:lnL>
                      <a:noFill/>
                    </a:lnL>
                    <a:lnR>
                      <a:noFill/>
                    </a:lnR>
                    <a:lnT>
                      <a:noFill/>
                    </a:lnT>
                    <a:lnB>
                      <a:noFill/>
                    </a:lnB>
                    <a:solidFill>
                      <a:srgbClr val="D9E1F2"/>
                    </a:solidFill>
                  </a:tcPr>
                </a:tc>
                <a:tc hMerge="1">
                  <a:txBody>
                    <a:bodyPr/>
                    <a:lstStyle/>
                    <a:p>
                      <a:endParaRPr lang="en-GB"/>
                    </a:p>
                  </a:txBody>
                  <a:tcPr>
                    <a:lnL>
                      <a:noFill/>
                    </a:lnL>
                    <a:lnR>
                      <a:noFill/>
                    </a:lnR>
                    <a:lnT>
                      <a:noFill/>
                    </a:lnT>
                    <a:lnB>
                      <a:noFill/>
                    </a:lnB>
                    <a:solidFill>
                      <a:srgbClr val="D9E1F2"/>
                    </a:solidFill>
                  </a:tcPr>
                </a:tc>
              </a:tr>
              <a:tr h="116860">
                <a:tc>
                  <a:txBody>
                    <a:bodyPr/>
                    <a:lstStyle/>
                    <a:p>
                      <a:pPr algn="l" fontAlgn="b"/>
                      <a:r>
                        <a:rPr lang="en-GB" sz="600" b="1" i="0" u="none" strike="noStrike" dirty="0">
                          <a:solidFill>
                            <a:srgbClr val="000000"/>
                          </a:solidFill>
                          <a:effectLst/>
                          <a:latin typeface="Calibri"/>
                        </a:rPr>
                        <a:t>Row Labels</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dirty="0">
                          <a:solidFill>
                            <a:srgbClr val="000000"/>
                          </a:solidFill>
                          <a:effectLst/>
                          <a:latin typeface="Calibri"/>
                        </a:rPr>
                        <a:t>Yes</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a:solidFill>
                            <a:srgbClr val="000000"/>
                          </a:solidFill>
                          <a:effectLst/>
                          <a:latin typeface="Calibri"/>
                        </a:rPr>
                        <a:t>No</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dirty="0">
                          <a:solidFill>
                            <a:srgbClr val="000000"/>
                          </a:solidFill>
                          <a:effectLst/>
                          <a:latin typeface="Calibri"/>
                        </a:rPr>
                        <a:t>Grand Total</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dirty="0">
                          <a:solidFill>
                            <a:srgbClr val="000000"/>
                          </a:solidFill>
                          <a:effectLst/>
                          <a:latin typeface="Calibri"/>
                        </a:rPr>
                        <a:t>Probability</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dirty="0">
                          <a:solidFill>
                            <a:srgbClr val="000000"/>
                          </a:solidFill>
                          <a:effectLst/>
                          <a:latin typeface="Calibri"/>
                        </a:rPr>
                        <a:t>Lower</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dirty="0">
                          <a:solidFill>
                            <a:srgbClr val="000000"/>
                          </a:solidFill>
                          <a:effectLst/>
                          <a:latin typeface="Calibri"/>
                        </a:rPr>
                        <a:t>Upper</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r>
              <a:tr h="116860">
                <a:tc>
                  <a:txBody>
                    <a:bodyPr/>
                    <a:lstStyle/>
                    <a:p>
                      <a:pPr algn="l" fontAlgn="b"/>
                      <a:r>
                        <a:rPr lang="en-GB" sz="700" b="1" i="0" u="none" strike="noStrike" dirty="0" smtClean="0">
                          <a:solidFill>
                            <a:srgbClr val="000000"/>
                          </a:solidFill>
                          <a:effectLst/>
                          <a:latin typeface="Calibri"/>
                        </a:rPr>
                        <a:t>Over 10</a:t>
                      </a:r>
                      <a:endParaRPr lang="en-GB" sz="700" b="1" i="0" u="none" strike="noStrike" dirty="0">
                        <a:solidFill>
                          <a:srgbClr val="000000"/>
                        </a:solidFill>
                        <a:effectLst/>
                        <a:latin typeface="Calibri"/>
                      </a:endParaRPr>
                    </a:p>
                  </a:txBody>
                  <a:tcPr marL="5843" marR="5843" marT="584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GB" sz="700" b="1" i="0" u="none" strike="noStrike" dirty="0">
                        <a:solidFill>
                          <a:srgbClr val="000000"/>
                        </a:solidFill>
                        <a:effectLst/>
                        <a:latin typeface="Calibri"/>
                      </a:endParaRPr>
                    </a:p>
                  </a:txBody>
                  <a:tcPr marL="5843" marR="5843" marT="584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GB" sz="700" b="1" i="0" u="none" strike="noStrike">
                        <a:solidFill>
                          <a:srgbClr val="000000"/>
                        </a:solidFill>
                        <a:effectLst/>
                        <a:latin typeface="Calibri"/>
                      </a:endParaRPr>
                    </a:p>
                  </a:txBody>
                  <a:tcPr marL="5843" marR="5843" marT="584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GB" sz="700" b="1" i="0" u="none" strike="noStrike">
                        <a:solidFill>
                          <a:srgbClr val="000000"/>
                        </a:solidFill>
                        <a:effectLst/>
                        <a:latin typeface="Calibri"/>
                      </a:endParaRPr>
                    </a:p>
                  </a:txBody>
                  <a:tcPr marL="5843" marR="5843" marT="584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GB" sz="700" b="0" i="0" u="none" strike="noStrike" dirty="0">
                        <a:solidFill>
                          <a:srgbClr val="000000"/>
                        </a:solidFill>
                        <a:effectLst/>
                        <a:latin typeface="Calibri"/>
                      </a:endParaRPr>
                    </a:p>
                  </a:txBody>
                  <a:tcPr marL="5843" marR="5843" marT="584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effectLst/>
                        <a:latin typeface="Calibri"/>
                      </a:endParaRPr>
                    </a:p>
                  </a:txBody>
                  <a:tcPr marL="5843" marR="5843" marT="584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effectLst/>
                        <a:latin typeface="Calibri"/>
                      </a:endParaRPr>
                    </a:p>
                  </a:txBody>
                  <a:tcPr marL="5843" marR="5843" marT="5843" marB="0" anchor="b">
                    <a:lnL>
                      <a:noFill/>
                    </a:lnL>
                    <a:lnR>
                      <a:noFill/>
                    </a:lnR>
                    <a:lnT w="6350" cap="flat" cmpd="sng" algn="ctr">
                      <a:solidFill>
                        <a:srgbClr val="8EA9DB"/>
                      </a:solidFill>
                      <a:prstDash val="solid"/>
                      <a:round/>
                      <a:headEnd type="none" w="med" len="med"/>
                      <a:tailEnd type="none" w="med" len="med"/>
                    </a:lnT>
                    <a:lnB>
                      <a:noFill/>
                    </a:lnB>
                  </a:tcPr>
                </a:tc>
              </a:tr>
              <a:tr h="116860">
                <a:tc>
                  <a:txBody>
                    <a:bodyPr/>
                    <a:lstStyle/>
                    <a:p>
                      <a:pPr algn="l" fontAlgn="b"/>
                      <a:r>
                        <a:rPr lang="en-GB" sz="700" b="0" i="0" u="none" strike="noStrike">
                          <a:solidFill>
                            <a:srgbClr val="000000"/>
                          </a:solidFill>
                          <a:effectLst/>
                          <a:latin typeface="Calibri"/>
                        </a:rPr>
                        <a:t>P0420</a:t>
                      </a:r>
                    </a:p>
                  </a:txBody>
                  <a:tcPr marL="857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GB" sz="700" b="0" i="0" u="none" strike="noStrike" dirty="0">
                          <a:solidFill>
                            <a:srgbClr val="000000"/>
                          </a:solidFill>
                          <a:effectLst/>
                          <a:latin typeface="Calibri"/>
                        </a:rPr>
                        <a:t>11.5</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GB" sz="700" b="0" i="0" u="none" strike="noStrike" dirty="0">
                          <a:solidFill>
                            <a:srgbClr val="000000"/>
                          </a:solidFill>
                          <a:effectLst/>
                          <a:latin typeface="Calibri"/>
                        </a:rPr>
                        <a:t>8.5</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GB" sz="700" b="0" i="0" u="none" strike="noStrike" dirty="0">
                          <a:solidFill>
                            <a:srgbClr val="000000"/>
                          </a:solidFill>
                          <a:effectLst/>
                          <a:latin typeface="Calibri"/>
                        </a:rPr>
                        <a:t>20.0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GB" sz="700" b="1" i="0" u="none" strike="noStrike" dirty="0">
                          <a:solidFill>
                            <a:srgbClr val="000000"/>
                          </a:solidFill>
                          <a:effectLst/>
                          <a:latin typeface="Calibri"/>
                        </a:rPr>
                        <a:t>43%</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21%</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66%</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P0300</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11.0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9.0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20.0</a:t>
                      </a:r>
                    </a:p>
                  </a:txBody>
                  <a:tcPr marL="9525" marR="9525" marT="9525" marB="0" anchor="b">
                    <a:lnL>
                      <a:noFill/>
                    </a:lnL>
                    <a:lnR>
                      <a:noFill/>
                    </a:lnR>
                    <a:lnT>
                      <a:noFill/>
                    </a:lnT>
                    <a:lnB>
                      <a:noFill/>
                    </a:lnB>
                  </a:tcPr>
                </a:tc>
                <a:tc>
                  <a:txBody>
                    <a:bodyPr/>
                    <a:lstStyle/>
                    <a:p>
                      <a:pPr algn="r" fontAlgn="b"/>
                      <a:r>
                        <a:rPr lang="en-GB" sz="700" b="1" i="0" u="none" strike="noStrike">
                          <a:solidFill>
                            <a:srgbClr val="000000"/>
                          </a:solidFill>
                          <a:effectLst/>
                          <a:latin typeface="Calibri"/>
                        </a:rPr>
                        <a:t>45%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23%</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68%</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P0171</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2.7</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9.3</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12.0</a:t>
                      </a:r>
                    </a:p>
                  </a:txBody>
                  <a:tcPr marL="9525" marR="9525" marT="9525" marB="0" anchor="b">
                    <a:lnL>
                      <a:noFill/>
                    </a:lnL>
                    <a:lnR>
                      <a:noFill/>
                    </a:lnR>
                    <a:lnT>
                      <a:noFill/>
                    </a:lnT>
                    <a:lnB>
                      <a:noFill/>
                    </a:lnB>
                  </a:tcPr>
                </a:tc>
                <a:tc>
                  <a:txBody>
                    <a:bodyPr/>
                    <a:lstStyle/>
                    <a:p>
                      <a:pPr algn="r" fontAlgn="b"/>
                      <a:r>
                        <a:rPr lang="en-GB" sz="700" b="1" i="0" u="none" strike="noStrike">
                          <a:solidFill>
                            <a:srgbClr val="000000"/>
                          </a:solidFill>
                          <a:effectLst/>
                          <a:latin typeface="Calibri"/>
                        </a:rPr>
                        <a:t>78%</a:t>
                      </a:r>
                    </a:p>
                  </a:txBody>
                  <a:tcPr marL="9525" marR="9525" marT="9525" marB="0" anchor="b">
                    <a:lnL>
                      <a:noFill/>
                    </a:lnL>
                    <a:lnR>
                      <a:noFill/>
                    </a:lnR>
                    <a:lnT>
                      <a:noFill/>
                    </a:lnT>
                    <a:lnB>
                      <a:noFill/>
                    </a:lnB>
                  </a:tcPr>
                </a:tc>
                <a:tc>
                  <a:txBody>
                    <a:bodyPr/>
                    <a:lstStyle/>
                    <a:p>
                      <a:pPr algn="r" fontAlgn="b"/>
                      <a:r>
                        <a:rPr lang="en-GB" sz="700" b="0" i="0" u="none" strike="noStrike">
                          <a:solidFill>
                            <a:srgbClr val="006100"/>
                          </a:solidFill>
                          <a:effectLst/>
                          <a:latin typeface="Calibri"/>
                        </a:rPr>
                        <a:t>45%</a:t>
                      </a:r>
                    </a:p>
                  </a:txBody>
                  <a:tcPr marL="9525" marR="9525" marT="9525" marB="0" anchor="b">
                    <a:lnL>
                      <a:noFill/>
                    </a:lnL>
                    <a:lnR>
                      <a:noFill/>
                    </a:lnR>
                    <a:lnT>
                      <a:noFill/>
                    </a:lnT>
                    <a:lnB>
                      <a:noFill/>
                    </a:lnB>
                    <a:solidFill>
                      <a:srgbClr val="C6EFCE"/>
                    </a:solidFill>
                  </a:tcPr>
                </a:tc>
                <a:tc>
                  <a:txBody>
                    <a:bodyPr/>
                    <a:lstStyle/>
                    <a:p>
                      <a:pPr algn="r" fontAlgn="b"/>
                      <a:r>
                        <a:rPr lang="en-GB" sz="700" b="0" i="0" u="none" strike="noStrike">
                          <a:solidFill>
                            <a:srgbClr val="000000"/>
                          </a:solidFill>
                          <a:effectLst/>
                          <a:latin typeface="Calibri"/>
                        </a:rPr>
                        <a:t>96%</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P0128</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3.5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9.0</a:t>
                      </a:r>
                    </a:p>
                  </a:txBody>
                  <a:tcPr marL="9525" marR="9525" marT="9525" marB="0" anchor="b">
                    <a:lnL>
                      <a:noFill/>
                    </a:lnL>
                    <a:lnR>
                      <a:noFill/>
                    </a:lnR>
                    <a:lnT>
                      <a:noFill/>
                    </a:lnT>
                    <a:lnB>
                      <a:noFill/>
                    </a:lnB>
                  </a:tcPr>
                </a:tc>
                <a:tc>
                  <a:txBody>
                    <a:bodyPr/>
                    <a:lstStyle/>
                    <a:p>
                      <a:pPr algn="r" fontAlgn="b"/>
                      <a:r>
                        <a:rPr lang="en-GB" sz="700" b="1" i="0" u="none" strike="noStrike">
                          <a:solidFill>
                            <a:srgbClr val="000000"/>
                          </a:solidFill>
                          <a:effectLst/>
                          <a:latin typeface="Calibri"/>
                        </a:rPr>
                        <a:t>61%</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90%</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P0430</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4.2</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4.8</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9.0</a:t>
                      </a:r>
                    </a:p>
                  </a:txBody>
                  <a:tcPr marL="9525" marR="9525" marT="9525" marB="0" anchor="b">
                    <a:lnL>
                      <a:noFill/>
                    </a:lnL>
                    <a:lnR>
                      <a:noFill/>
                    </a:lnR>
                    <a:lnT>
                      <a:noFill/>
                    </a:lnT>
                    <a:lnB>
                      <a:noFill/>
                    </a:lnB>
                  </a:tcPr>
                </a:tc>
                <a:tc>
                  <a:txBody>
                    <a:bodyPr/>
                    <a:lstStyle/>
                    <a:p>
                      <a:pPr algn="r" fontAlgn="b"/>
                      <a:r>
                        <a:rPr lang="en-GB" sz="700" b="1" i="0" u="none" strike="noStrike">
                          <a:solidFill>
                            <a:srgbClr val="000000"/>
                          </a:solidFill>
                          <a:effectLst/>
                          <a:latin typeface="Calibri"/>
                        </a:rPr>
                        <a:t>54%</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19%</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86%</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P0455</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4.0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9.0</a:t>
                      </a:r>
                    </a:p>
                  </a:txBody>
                  <a:tcPr marL="9525" marR="9525" marT="9525" marB="0" anchor="b">
                    <a:lnL>
                      <a:noFill/>
                    </a:lnL>
                    <a:lnR>
                      <a:noFill/>
                    </a:lnR>
                    <a:lnT>
                      <a:noFill/>
                    </a:lnT>
                    <a:lnB>
                      <a:noFill/>
                    </a:lnB>
                  </a:tcPr>
                </a:tc>
                <a:tc>
                  <a:txBody>
                    <a:bodyPr/>
                    <a:lstStyle/>
                    <a:p>
                      <a:pPr algn="r" fontAlgn="b"/>
                      <a:r>
                        <a:rPr lang="en-GB" sz="700" b="1" i="0" u="none" strike="noStrike">
                          <a:solidFill>
                            <a:srgbClr val="000000"/>
                          </a:solidFill>
                          <a:effectLst/>
                          <a:latin typeface="Calibri"/>
                        </a:rPr>
                        <a:t>44%</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14%</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79%</a:t>
                      </a:r>
                    </a:p>
                  </a:txBody>
                  <a:tcPr marL="9525" marR="9525" marT="9525" marB="0" anchor="b">
                    <a:lnL>
                      <a:noFill/>
                    </a:lnL>
                    <a:lnR>
                      <a:noFill/>
                    </a:lnR>
                    <a:lnT>
                      <a:noFill/>
                    </a:lnT>
                    <a:lnB>
                      <a:noFill/>
                    </a:lnB>
                  </a:tcPr>
                </a:tc>
              </a:tr>
              <a:tr h="116860">
                <a:tc>
                  <a:txBody>
                    <a:bodyPr/>
                    <a:lstStyle/>
                    <a:p>
                      <a:pPr algn="l" fontAlgn="b"/>
                      <a:r>
                        <a:rPr lang="en-GB" sz="700" b="0" i="0" u="none" strike="noStrike" dirty="0">
                          <a:solidFill>
                            <a:srgbClr val="000000"/>
                          </a:solidFill>
                          <a:effectLst/>
                          <a:latin typeface="Calibri"/>
                        </a:rPr>
                        <a:t>P0304</a:t>
                      </a:r>
                    </a:p>
                  </a:txBody>
                  <a:tcPr marL="857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3.3</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4.8</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8.0</a:t>
                      </a:r>
                    </a:p>
                  </a:txBody>
                  <a:tcPr marL="9525" marR="9525" marT="9525" marB="0" anchor="b">
                    <a:lnL>
                      <a:noFill/>
                    </a:lnL>
                    <a:lnR>
                      <a:noFill/>
                    </a:lnR>
                    <a:lnT>
                      <a:noFill/>
                    </a:lnT>
                    <a:lnB>
                      <a:noFill/>
                    </a:lnB>
                  </a:tcPr>
                </a:tc>
                <a:tc>
                  <a:txBody>
                    <a:bodyPr/>
                    <a:lstStyle/>
                    <a:p>
                      <a:pPr algn="r" fontAlgn="b"/>
                      <a:r>
                        <a:rPr lang="en-GB" sz="700" b="1" i="0" u="none" strike="noStrike" dirty="0">
                          <a:solidFill>
                            <a:srgbClr val="000000"/>
                          </a:solidFill>
                          <a:effectLst/>
                          <a:latin typeface="Calibri"/>
                        </a:rPr>
                        <a:t>59%</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21%</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91%</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P0133</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4.1</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1.9</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6.0</a:t>
                      </a:r>
                    </a:p>
                  </a:txBody>
                  <a:tcPr marL="9525" marR="9525" marT="9525" marB="0" anchor="b">
                    <a:lnL>
                      <a:noFill/>
                    </a:lnL>
                    <a:lnR>
                      <a:noFill/>
                    </a:lnR>
                    <a:lnT>
                      <a:noFill/>
                    </a:lnT>
                    <a:lnB>
                      <a:noFill/>
                    </a:lnB>
                  </a:tcPr>
                </a:tc>
                <a:tc>
                  <a:txBody>
                    <a:bodyPr/>
                    <a:lstStyle/>
                    <a:p>
                      <a:pPr algn="r" fontAlgn="b"/>
                      <a:r>
                        <a:rPr lang="en-GB" sz="700" b="1" i="0" u="none" strike="noStrike">
                          <a:solidFill>
                            <a:srgbClr val="000000"/>
                          </a:solidFill>
                          <a:effectLst/>
                          <a:latin typeface="Calibri"/>
                        </a:rPr>
                        <a:t>31%</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77%</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P0442</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3.5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6.0</a:t>
                      </a:r>
                    </a:p>
                  </a:txBody>
                  <a:tcPr marL="9525" marR="9525" marT="9525" marB="0" anchor="b">
                    <a:lnL>
                      <a:noFill/>
                    </a:lnL>
                    <a:lnR>
                      <a:noFill/>
                    </a:lnR>
                    <a:lnT>
                      <a:noFill/>
                    </a:lnT>
                    <a:lnB>
                      <a:noFill/>
                    </a:lnB>
                  </a:tcPr>
                </a:tc>
                <a:tc>
                  <a:txBody>
                    <a:bodyPr/>
                    <a:lstStyle/>
                    <a:p>
                      <a:pPr algn="r" fontAlgn="b"/>
                      <a:r>
                        <a:rPr lang="en-GB" sz="700" b="1" i="0" u="none" strike="noStrike">
                          <a:solidFill>
                            <a:srgbClr val="000000"/>
                          </a:solidFill>
                          <a:effectLst/>
                          <a:latin typeface="Calibri"/>
                        </a:rPr>
                        <a:t>42%</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8%</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83%</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P0302</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3.0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3.0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6.0</a:t>
                      </a:r>
                    </a:p>
                  </a:txBody>
                  <a:tcPr marL="9525" marR="9525" marT="9525" marB="0" anchor="b">
                    <a:lnL>
                      <a:noFill/>
                    </a:lnL>
                    <a:lnR>
                      <a:noFill/>
                    </a:lnR>
                    <a:lnT>
                      <a:noFill/>
                    </a:lnT>
                    <a:lnB>
                      <a:noFill/>
                    </a:lnB>
                  </a:tcPr>
                </a:tc>
                <a:tc>
                  <a:txBody>
                    <a:bodyPr/>
                    <a:lstStyle/>
                    <a:p>
                      <a:pPr algn="r" fontAlgn="b"/>
                      <a:r>
                        <a:rPr lang="en-GB" sz="700" b="1" i="0" u="none" strike="noStrike">
                          <a:solidFill>
                            <a:srgbClr val="000000"/>
                          </a:solidFill>
                          <a:effectLst/>
                          <a:latin typeface="Calibri"/>
                        </a:rPr>
                        <a:t>50%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12%</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88%</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P0301</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2.8</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2.2</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5.0</a:t>
                      </a:r>
                    </a:p>
                  </a:txBody>
                  <a:tcPr marL="9525" marR="9525" marT="9525" marB="0" anchor="b">
                    <a:lnL>
                      <a:noFill/>
                    </a:lnL>
                    <a:lnR>
                      <a:noFill/>
                    </a:lnR>
                    <a:lnT>
                      <a:noFill/>
                    </a:lnT>
                    <a:lnB>
                      <a:noFill/>
                    </a:lnB>
                  </a:tcPr>
                </a:tc>
                <a:tc>
                  <a:txBody>
                    <a:bodyPr/>
                    <a:lstStyle/>
                    <a:p>
                      <a:pPr algn="r" fontAlgn="b"/>
                      <a:r>
                        <a:rPr lang="en-GB" sz="700" b="1" i="0" u="none" strike="noStrike">
                          <a:solidFill>
                            <a:srgbClr val="000000"/>
                          </a:solidFill>
                          <a:effectLst/>
                          <a:latin typeface="Calibri"/>
                        </a:rPr>
                        <a:t>43%</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6%</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89%</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P0401</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0.6</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4.4</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5.0</a:t>
                      </a:r>
                    </a:p>
                  </a:txBody>
                  <a:tcPr marL="9525" marR="9525" marT="9525" marB="0" anchor="b">
                    <a:lnL>
                      <a:noFill/>
                    </a:lnL>
                    <a:lnR>
                      <a:noFill/>
                    </a:lnR>
                    <a:lnT>
                      <a:noFill/>
                    </a:lnT>
                    <a:lnB>
                      <a:noFill/>
                    </a:lnB>
                  </a:tcPr>
                </a:tc>
                <a:tc>
                  <a:txBody>
                    <a:bodyPr/>
                    <a:lstStyle/>
                    <a:p>
                      <a:pPr algn="r" fontAlgn="b"/>
                      <a:r>
                        <a:rPr lang="en-GB" sz="700" b="1" i="0" u="none" strike="noStrike">
                          <a:solidFill>
                            <a:srgbClr val="000000"/>
                          </a:solidFill>
                          <a:effectLst/>
                          <a:latin typeface="Calibri"/>
                        </a:rPr>
                        <a:t>88%</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33%</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100%</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P0102</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3.0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5.0</a:t>
                      </a:r>
                    </a:p>
                  </a:txBody>
                  <a:tcPr marL="9525" marR="9525" marT="9525" marB="0" anchor="b">
                    <a:lnL>
                      <a:noFill/>
                    </a:lnL>
                    <a:lnR>
                      <a:noFill/>
                    </a:lnR>
                    <a:lnT>
                      <a:noFill/>
                    </a:lnT>
                    <a:lnB>
                      <a:noFill/>
                    </a:lnB>
                  </a:tcPr>
                </a:tc>
                <a:tc>
                  <a:txBody>
                    <a:bodyPr/>
                    <a:lstStyle/>
                    <a:p>
                      <a:pPr algn="r" fontAlgn="b"/>
                      <a:r>
                        <a:rPr lang="en-GB" sz="700" b="1" i="0" u="none" strike="noStrike">
                          <a:solidFill>
                            <a:srgbClr val="000000"/>
                          </a:solidFill>
                          <a:effectLst/>
                          <a:latin typeface="Calibri"/>
                        </a:rPr>
                        <a:t>60%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15%</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95%</a:t>
                      </a:r>
                    </a:p>
                  </a:txBody>
                  <a:tcPr marL="9525" marR="9525" marT="9525" marB="0" anchor="b">
                    <a:lnL>
                      <a:noFill/>
                    </a:lnL>
                    <a:lnR>
                      <a:noFill/>
                    </a:lnR>
                    <a:lnT>
                      <a:noFill/>
                    </a:lnT>
                    <a:lnB>
                      <a:noFill/>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34534645"/>
              </p:ext>
            </p:extLst>
          </p:nvPr>
        </p:nvGraphicFramePr>
        <p:xfrm>
          <a:off x="5076056" y="1059582"/>
          <a:ext cx="3752980" cy="2454060"/>
        </p:xfrm>
        <a:graphic>
          <a:graphicData uri="http://schemas.openxmlformats.org/drawingml/2006/table">
            <a:tbl>
              <a:tblPr/>
              <a:tblGrid>
                <a:gridCol w="1092200"/>
                <a:gridCol w="504056"/>
                <a:gridCol w="427886"/>
                <a:gridCol w="461365"/>
                <a:gridCol w="451632"/>
                <a:gridCol w="373764"/>
                <a:gridCol w="442077"/>
              </a:tblGrid>
              <a:tr h="116860">
                <a:tc>
                  <a:txBody>
                    <a:bodyPr/>
                    <a:lstStyle/>
                    <a:p>
                      <a:pPr algn="l" fontAlgn="b"/>
                      <a:endParaRPr lang="en-GB" sz="600" b="1" i="0" u="none" strike="noStrike" dirty="0">
                        <a:solidFill>
                          <a:srgbClr val="000000"/>
                        </a:solidFill>
                        <a:effectLst/>
                        <a:latin typeface="Calibri"/>
                      </a:endParaRPr>
                    </a:p>
                  </a:txBody>
                  <a:tcPr marL="5489" marR="5489" marT="5489" marB="0" anchor="b">
                    <a:lnL>
                      <a:noFill/>
                    </a:lnL>
                    <a:lnR>
                      <a:noFill/>
                    </a:lnR>
                    <a:lnT>
                      <a:noFill/>
                    </a:lnT>
                    <a:lnB>
                      <a:noFill/>
                    </a:lnB>
                    <a:solidFill>
                      <a:srgbClr val="D9E1F2"/>
                    </a:solidFill>
                  </a:tcPr>
                </a:tc>
                <a:tc gridSpan="2">
                  <a:txBody>
                    <a:bodyPr/>
                    <a:lstStyle/>
                    <a:p>
                      <a:pPr algn="l" fontAlgn="b"/>
                      <a:r>
                        <a:rPr lang="en-GB" sz="600" b="1" i="0" u="none" strike="noStrike" dirty="0">
                          <a:solidFill>
                            <a:srgbClr val="000000"/>
                          </a:solidFill>
                          <a:effectLst/>
                          <a:latin typeface="Calibri"/>
                        </a:rPr>
                        <a:t>Followed by critical fault</a:t>
                      </a:r>
                    </a:p>
                  </a:txBody>
                  <a:tcPr marL="5489" marR="5489" marT="5489" marB="0" anchor="b">
                    <a:lnL>
                      <a:noFill/>
                    </a:lnL>
                    <a:lnR>
                      <a:noFill/>
                    </a:lnR>
                    <a:lnT>
                      <a:noFill/>
                    </a:lnT>
                    <a:lnB>
                      <a:noFill/>
                    </a:lnB>
                    <a:solidFill>
                      <a:srgbClr val="D9E1F2"/>
                    </a:solidFill>
                  </a:tcPr>
                </a:tc>
                <a:tc hMerge="1">
                  <a:txBody>
                    <a:bodyPr/>
                    <a:lstStyle/>
                    <a:p>
                      <a:pPr algn="l" fontAlgn="b"/>
                      <a:endParaRPr lang="en-GB" sz="600" b="1" i="0" u="none" strike="noStrike" dirty="0">
                        <a:solidFill>
                          <a:srgbClr val="000000"/>
                        </a:solidFill>
                        <a:effectLst/>
                        <a:latin typeface="Calibri"/>
                      </a:endParaRPr>
                    </a:p>
                  </a:txBody>
                  <a:tcPr marL="5489" marR="5489" marT="5489" marB="0" anchor="b">
                    <a:lnL>
                      <a:noFill/>
                    </a:lnL>
                    <a:lnR>
                      <a:noFill/>
                    </a:lnR>
                    <a:lnT>
                      <a:noFill/>
                    </a:lnT>
                    <a:lnB>
                      <a:noFill/>
                    </a:lnB>
                    <a:solidFill>
                      <a:srgbClr val="D9E1F2"/>
                    </a:solidFill>
                  </a:tcPr>
                </a:tc>
                <a:tc>
                  <a:txBody>
                    <a:bodyPr/>
                    <a:lstStyle/>
                    <a:p>
                      <a:pPr algn="l" fontAlgn="b"/>
                      <a:endParaRPr lang="en-GB" sz="600" b="1" i="0" u="none" strike="noStrike" dirty="0">
                        <a:solidFill>
                          <a:srgbClr val="000000"/>
                        </a:solidFill>
                        <a:effectLst/>
                        <a:latin typeface="Calibri"/>
                      </a:endParaRPr>
                    </a:p>
                  </a:txBody>
                  <a:tcPr marL="5489" marR="5489" marT="5489" marB="0" anchor="b">
                    <a:lnL>
                      <a:noFill/>
                    </a:lnL>
                    <a:lnR>
                      <a:noFill/>
                    </a:lnR>
                    <a:lnT>
                      <a:noFill/>
                    </a:lnT>
                    <a:lnB>
                      <a:noFill/>
                    </a:lnB>
                    <a:solidFill>
                      <a:srgbClr val="D9E1F2"/>
                    </a:solidFill>
                  </a:tcPr>
                </a:tc>
                <a:tc>
                  <a:txBody>
                    <a:bodyPr/>
                    <a:lstStyle/>
                    <a:p>
                      <a:pPr algn="l" fontAlgn="b"/>
                      <a:r>
                        <a:rPr lang="en-GB" sz="600" b="1" i="0" u="none" strike="noStrike" dirty="0">
                          <a:solidFill>
                            <a:srgbClr val="000000"/>
                          </a:solidFill>
                          <a:effectLst/>
                          <a:latin typeface="Calibri"/>
                        </a:rPr>
                        <a:t>Base</a:t>
                      </a:r>
                    </a:p>
                  </a:txBody>
                  <a:tcPr marL="5489" marR="5489" marT="5489" marB="0" anchor="b">
                    <a:lnL>
                      <a:noFill/>
                    </a:lnL>
                    <a:lnR>
                      <a:noFill/>
                    </a:lnR>
                    <a:lnT>
                      <a:noFill/>
                    </a:lnT>
                    <a:lnB>
                      <a:noFill/>
                    </a:lnB>
                    <a:solidFill>
                      <a:srgbClr val="D9E1F2"/>
                    </a:solidFill>
                  </a:tcPr>
                </a:tc>
                <a:tc gridSpan="2">
                  <a:txBody>
                    <a:bodyPr/>
                    <a:lstStyle/>
                    <a:p>
                      <a:pPr algn="l" fontAlgn="b"/>
                      <a:r>
                        <a:rPr lang="en-GB" sz="600" b="1" i="0" u="none" strike="noStrike" dirty="0">
                          <a:solidFill>
                            <a:srgbClr val="000000"/>
                          </a:solidFill>
                          <a:effectLst/>
                          <a:latin typeface="Calibri"/>
                        </a:rPr>
                        <a:t> 95% Confidence Interval</a:t>
                      </a:r>
                    </a:p>
                  </a:txBody>
                  <a:tcPr marL="5489" marR="5489" marT="5489" marB="0" anchor="b">
                    <a:lnL>
                      <a:noFill/>
                    </a:lnL>
                    <a:lnR>
                      <a:noFill/>
                    </a:lnR>
                    <a:lnT>
                      <a:noFill/>
                    </a:lnT>
                    <a:lnB>
                      <a:noFill/>
                    </a:lnB>
                    <a:solidFill>
                      <a:srgbClr val="D9E1F2"/>
                    </a:solidFill>
                  </a:tcPr>
                </a:tc>
                <a:tc hMerge="1">
                  <a:txBody>
                    <a:bodyPr/>
                    <a:lstStyle/>
                    <a:p>
                      <a:endParaRPr lang="en-GB"/>
                    </a:p>
                  </a:txBody>
                  <a:tcPr>
                    <a:lnL>
                      <a:noFill/>
                    </a:lnL>
                    <a:lnR>
                      <a:noFill/>
                    </a:lnR>
                    <a:lnT>
                      <a:noFill/>
                    </a:lnT>
                    <a:lnB>
                      <a:noFill/>
                    </a:lnB>
                    <a:solidFill>
                      <a:srgbClr val="D9E1F2"/>
                    </a:solidFill>
                  </a:tcPr>
                </a:tc>
              </a:tr>
              <a:tr h="116860">
                <a:tc>
                  <a:txBody>
                    <a:bodyPr/>
                    <a:lstStyle/>
                    <a:p>
                      <a:pPr algn="l" fontAlgn="b"/>
                      <a:r>
                        <a:rPr lang="en-GB" sz="600" b="1" i="0" u="none" strike="noStrike">
                          <a:solidFill>
                            <a:srgbClr val="000000"/>
                          </a:solidFill>
                          <a:effectLst/>
                          <a:latin typeface="Calibri"/>
                        </a:rPr>
                        <a:t>Row Labels</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dirty="0">
                          <a:solidFill>
                            <a:srgbClr val="000000"/>
                          </a:solidFill>
                          <a:effectLst/>
                          <a:latin typeface="Calibri"/>
                        </a:rPr>
                        <a:t>Yes</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dirty="0">
                          <a:solidFill>
                            <a:srgbClr val="000000"/>
                          </a:solidFill>
                          <a:effectLst/>
                          <a:latin typeface="Calibri"/>
                        </a:rPr>
                        <a:t>No</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dirty="0">
                          <a:solidFill>
                            <a:srgbClr val="000000"/>
                          </a:solidFill>
                          <a:effectLst/>
                          <a:latin typeface="Calibri"/>
                        </a:rPr>
                        <a:t>Grand Total</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dirty="0">
                          <a:solidFill>
                            <a:srgbClr val="000000"/>
                          </a:solidFill>
                          <a:effectLst/>
                          <a:latin typeface="Calibri"/>
                        </a:rPr>
                        <a:t>Probability</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dirty="0">
                          <a:solidFill>
                            <a:srgbClr val="000000"/>
                          </a:solidFill>
                          <a:effectLst/>
                          <a:latin typeface="Calibri"/>
                        </a:rPr>
                        <a:t>Lower</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dirty="0">
                          <a:solidFill>
                            <a:srgbClr val="000000"/>
                          </a:solidFill>
                          <a:effectLst/>
                          <a:latin typeface="Calibri"/>
                        </a:rPr>
                        <a:t>Upper</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r>
              <a:tr h="116860">
                <a:tc>
                  <a:txBody>
                    <a:bodyPr/>
                    <a:lstStyle/>
                    <a:p>
                      <a:pPr algn="l" fontAlgn="b"/>
                      <a:r>
                        <a:rPr lang="en-GB" sz="700" b="1" i="0" u="none" strike="noStrike">
                          <a:solidFill>
                            <a:srgbClr val="000000"/>
                          </a:solidFill>
                          <a:effectLst/>
                          <a:latin typeface="Calibri"/>
                        </a:rPr>
                        <a:t>American</a:t>
                      </a:r>
                    </a:p>
                  </a:txBody>
                  <a:tcPr marL="5843" marR="5843" marT="584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GB" sz="700" b="1" i="0" u="none" strike="noStrike">
                        <a:solidFill>
                          <a:srgbClr val="000000"/>
                        </a:solidFill>
                        <a:effectLst/>
                        <a:latin typeface="Calibri"/>
                      </a:endParaRPr>
                    </a:p>
                  </a:txBody>
                  <a:tcPr marL="5843" marR="5843" marT="584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GB" sz="700" b="1" i="0" u="none" strike="noStrike">
                        <a:solidFill>
                          <a:srgbClr val="000000"/>
                        </a:solidFill>
                        <a:effectLst/>
                        <a:latin typeface="Calibri"/>
                      </a:endParaRPr>
                    </a:p>
                  </a:txBody>
                  <a:tcPr marL="5843" marR="5843" marT="584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GB" sz="700" b="1" i="0" u="none" strike="noStrike">
                        <a:solidFill>
                          <a:srgbClr val="000000"/>
                        </a:solidFill>
                        <a:effectLst/>
                        <a:latin typeface="Calibri"/>
                      </a:endParaRPr>
                    </a:p>
                  </a:txBody>
                  <a:tcPr marL="5843" marR="5843" marT="5843"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GB" sz="700" b="0" i="0" u="none" strike="noStrike">
                        <a:solidFill>
                          <a:srgbClr val="000000"/>
                        </a:solidFill>
                        <a:effectLst/>
                        <a:latin typeface="Calibri"/>
                      </a:endParaRPr>
                    </a:p>
                  </a:txBody>
                  <a:tcPr marL="5843" marR="5843" marT="584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GB" sz="700" b="0" i="0" u="none" strike="noStrike" dirty="0">
                        <a:solidFill>
                          <a:srgbClr val="000000"/>
                        </a:solidFill>
                        <a:effectLst/>
                        <a:latin typeface="Calibri"/>
                      </a:endParaRPr>
                    </a:p>
                  </a:txBody>
                  <a:tcPr marL="5843" marR="5843" marT="5843"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GB" sz="700" b="0" i="0" u="none" strike="noStrike" dirty="0">
                        <a:solidFill>
                          <a:srgbClr val="000000"/>
                        </a:solidFill>
                        <a:effectLst/>
                        <a:latin typeface="Calibri"/>
                      </a:endParaRPr>
                    </a:p>
                  </a:txBody>
                  <a:tcPr marL="5843" marR="5843" marT="5843" marB="0" anchor="b">
                    <a:lnL>
                      <a:noFill/>
                    </a:lnL>
                    <a:lnR>
                      <a:noFill/>
                    </a:lnR>
                    <a:lnT w="6350" cap="flat" cmpd="sng" algn="ctr">
                      <a:solidFill>
                        <a:srgbClr val="8EA9DB"/>
                      </a:solidFill>
                      <a:prstDash val="solid"/>
                      <a:round/>
                      <a:headEnd type="none" w="med" len="med"/>
                      <a:tailEnd type="none" w="med" len="med"/>
                    </a:lnT>
                    <a:lnB>
                      <a:noFill/>
                    </a:lnB>
                  </a:tcPr>
                </a:tc>
              </a:tr>
              <a:tr h="116860">
                <a:tc>
                  <a:txBody>
                    <a:bodyPr/>
                    <a:lstStyle/>
                    <a:p>
                      <a:pPr algn="l" fontAlgn="b"/>
                      <a:r>
                        <a:rPr lang="en-GB" sz="700" b="0" i="0" u="none" strike="noStrike" dirty="0">
                          <a:solidFill>
                            <a:srgbClr val="000000"/>
                          </a:solidFill>
                          <a:effectLst/>
                          <a:latin typeface="Calibri"/>
                        </a:rPr>
                        <a:t>P0300</a:t>
                      </a:r>
                    </a:p>
                  </a:txBody>
                  <a:tcPr marL="857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GB" sz="700" b="0" i="0" u="none" strike="noStrike">
                          <a:solidFill>
                            <a:srgbClr val="000000"/>
                          </a:solidFill>
                          <a:effectLst/>
                          <a:latin typeface="Calibri"/>
                        </a:rPr>
                        <a:t>14.8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GB" sz="700" b="0" i="0" u="none" strike="noStrike">
                          <a:solidFill>
                            <a:srgbClr val="000000"/>
                          </a:solidFill>
                          <a:effectLst/>
                          <a:latin typeface="Calibri"/>
                        </a:rPr>
                        <a:t>6.2</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GB" sz="700" b="0" i="0" u="none" strike="noStrike">
                          <a:solidFill>
                            <a:srgbClr val="000000"/>
                          </a:solidFill>
                          <a:effectLst/>
                          <a:latin typeface="Calibri"/>
                        </a:rPr>
                        <a:t>21.0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GB" sz="700" b="0" i="0" u="none" strike="noStrike">
                          <a:solidFill>
                            <a:srgbClr val="000000"/>
                          </a:solidFill>
                          <a:effectLst/>
                          <a:latin typeface="Calibri"/>
                        </a:rPr>
                        <a:t>29%</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12%</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53%</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P0455</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12.8</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6.3</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19.0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33%</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13%</a:t>
                      </a:r>
                    </a:p>
                  </a:txBody>
                  <a:tcPr marL="9525" marR="9525" marT="9525" marB="0" anchor="b">
                    <a:lnL>
                      <a:noFill/>
                    </a:lnL>
                    <a:lnR>
                      <a:noFill/>
                    </a:lnR>
                    <a:lnT>
                      <a:noFill/>
                    </a:lnT>
                    <a:lnB>
                      <a:noFill/>
                    </a:lnB>
                    <a:solidFill>
                      <a:schemeClr val="bg1"/>
                    </a:solidFill>
                  </a:tcPr>
                </a:tc>
                <a:tc>
                  <a:txBody>
                    <a:bodyPr/>
                    <a:lstStyle/>
                    <a:p>
                      <a:pPr algn="r" fontAlgn="b"/>
                      <a:r>
                        <a:rPr lang="en-GB" sz="700" b="0" i="0" u="none" strike="noStrike">
                          <a:solidFill>
                            <a:srgbClr val="000000"/>
                          </a:solidFill>
                          <a:effectLst/>
                          <a:latin typeface="Calibri"/>
                        </a:rPr>
                        <a:t>58%</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P0420</a:t>
                      </a:r>
                    </a:p>
                  </a:txBody>
                  <a:tcPr marL="857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7.0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6.0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13.0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46%</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19%</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75%</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P0128</a:t>
                      </a:r>
                    </a:p>
                  </a:txBody>
                  <a:tcPr marL="857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5.5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11.0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80%</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P0171</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2.7</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8.3</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11.0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76%</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6100"/>
                          </a:solidFill>
                          <a:effectLst/>
                          <a:latin typeface="Calibri"/>
                        </a:rPr>
                        <a:t>41%</a:t>
                      </a:r>
                    </a:p>
                  </a:txBody>
                  <a:tcPr marL="9525" marR="9525" marT="9525" marB="0" anchor="b">
                    <a:lnL>
                      <a:noFill/>
                    </a:lnL>
                    <a:lnR>
                      <a:noFill/>
                    </a:lnR>
                    <a:lnT>
                      <a:noFill/>
                    </a:lnT>
                    <a:lnB>
                      <a:noFill/>
                    </a:lnB>
                    <a:solidFill>
                      <a:schemeClr val="accent5">
                        <a:lumMod val="20000"/>
                        <a:lumOff val="80000"/>
                      </a:schemeClr>
                    </a:solidFill>
                  </a:tcPr>
                </a:tc>
                <a:tc>
                  <a:txBody>
                    <a:bodyPr/>
                    <a:lstStyle/>
                    <a:p>
                      <a:pPr algn="r" fontAlgn="b"/>
                      <a:r>
                        <a:rPr lang="en-GB" sz="700" b="0" i="0" u="none" strike="noStrike">
                          <a:solidFill>
                            <a:srgbClr val="000000"/>
                          </a:solidFill>
                          <a:effectLst/>
                          <a:latin typeface="Calibri"/>
                        </a:rPr>
                        <a:t>96%</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P0455-P0455</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8.5</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0.5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9.0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6%</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0%</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41%</a:t>
                      </a:r>
                    </a:p>
                  </a:txBody>
                  <a:tcPr marL="9525" marR="9525" marT="9525" marB="0" anchor="b">
                    <a:lnL>
                      <a:noFill/>
                    </a:lnL>
                    <a:lnR>
                      <a:noFill/>
                    </a:lnR>
                    <a:lnT>
                      <a:noFill/>
                    </a:lnT>
                    <a:lnB>
                      <a:noFill/>
                    </a:lnB>
                    <a:solidFill>
                      <a:schemeClr val="bg1"/>
                    </a:solidFill>
                  </a:tcPr>
                </a:tc>
              </a:tr>
              <a:tr h="116860">
                <a:tc>
                  <a:txBody>
                    <a:bodyPr/>
                    <a:lstStyle/>
                    <a:p>
                      <a:pPr algn="l" fontAlgn="b"/>
                      <a:r>
                        <a:rPr lang="en-GB" sz="700" b="0" i="0" u="none" strike="noStrike">
                          <a:solidFill>
                            <a:srgbClr val="000000"/>
                          </a:solidFill>
                          <a:effectLst/>
                          <a:latin typeface="Calibri"/>
                        </a:rPr>
                        <a:t>P0301</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5.8</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3.2</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9.0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35%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8%</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72%</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P0441</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6.0</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2.0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8.0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3%</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66%</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P0430</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4.5</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6.0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75%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29%</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98%</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P0304</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2.7</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3.3</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6.0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56%</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14%</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92%</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P0455-P0455-P0455</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0.5</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6.0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8%</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57%</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P0302</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4.0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1.0</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5.0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72%</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P0455-P0455-P0455-P0455</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5.0</a:t>
                      </a:r>
                    </a:p>
                  </a:txBody>
                  <a:tcPr marL="9525" marR="9525" marT="9525" marB="0" anchor="b">
                    <a:lnL>
                      <a:noFill/>
                    </a:lnL>
                    <a:lnR>
                      <a:noFill/>
                    </a:lnR>
                    <a:lnT>
                      <a:noFill/>
                    </a:lnT>
                    <a:lnB>
                      <a:noFill/>
                    </a:lnB>
                  </a:tcPr>
                </a:tc>
                <a:tc>
                  <a:txBody>
                    <a:bodyPr/>
                    <a:lstStyle/>
                    <a:p>
                      <a:pPr algn="l" fontAlgn="b"/>
                      <a:endParaRPr lang="en-GB" sz="7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5.0</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52%</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P0133</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3.0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5.0</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40%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85%</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P0101</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4.0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5.0</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20%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72%</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P0102</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3.0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5.0</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60%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95%</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P0457</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4.0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80%</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28%</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99%</a:t>
                      </a:r>
                    </a:p>
                  </a:txBody>
                  <a:tcPr marL="9525" marR="9525" marT="9525" marB="0" anchor="b">
                    <a:lnL>
                      <a:noFill/>
                    </a:lnL>
                    <a:lnR>
                      <a:noFill/>
                    </a:lnR>
                    <a:lnT>
                      <a:noFill/>
                    </a:lnT>
                    <a:lnB>
                      <a:noFill/>
                    </a:lnB>
                  </a:tcPr>
                </a:tc>
              </a:tr>
              <a:tr h="116860">
                <a:tc>
                  <a:txBody>
                    <a:bodyPr/>
                    <a:lstStyle/>
                    <a:p>
                      <a:pPr algn="l" fontAlgn="b"/>
                      <a:r>
                        <a:rPr lang="en-GB" sz="700" b="0" i="0" u="none" strike="noStrike" dirty="0">
                          <a:solidFill>
                            <a:srgbClr val="000000"/>
                          </a:solidFill>
                          <a:effectLst/>
                          <a:latin typeface="Calibri"/>
                        </a:rPr>
                        <a:t>P0442</a:t>
                      </a:r>
                    </a:p>
                  </a:txBody>
                  <a:tcPr marL="857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50%</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9%</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91%</a:t>
                      </a:r>
                    </a:p>
                  </a:txBody>
                  <a:tcPr marL="9525" marR="9525" marT="9525" marB="0" anchor="b">
                    <a:lnL>
                      <a:noFill/>
                    </a:lnL>
                    <a:lnR>
                      <a:noFill/>
                    </a:lnR>
                    <a:lnT>
                      <a:noFill/>
                    </a:lnT>
                    <a:lnB>
                      <a:noFill/>
                    </a:lnB>
                  </a:tcPr>
                </a:tc>
              </a:tr>
            </a:tbl>
          </a:graphicData>
        </a:graphic>
      </p:graphicFrame>
      <p:sp>
        <p:nvSpPr>
          <p:cNvPr id="9" name="Rounded Rectangle 8"/>
          <p:cNvSpPr/>
          <p:nvPr/>
        </p:nvSpPr>
        <p:spPr>
          <a:xfrm>
            <a:off x="395536" y="1638078"/>
            <a:ext cx="3672408" cy="138399"/>
          </a:xfrm>
          <a:prstGeom prst="roundRect">
            <a:avLst/>
          </a:prstGeom>
          <a:noFill/>
          <a:ln>
            <a:solidFill>
              <a:srgbClr val="008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p:cNvSpPr/>
          <p:nvPr/>
        </p:nvSpPr>
        <p:spPr>
          <a:xfrm>
            <a:off x="5076056" y="1868721"/>
            <a:ext cx="3816424" cy="138399"/>
          </a:xfrm>
          <a:prstGeom prst="roundRect">
            <a:avLst/>
          </a:prstGeom>
          <a:noFill/>
          <a:ln>
            <a:solidFill>
              <a:srgbClr val="008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3" name="Table 12"/>
          <p:cNvGraphicFramePr>
            <a:graphicFrameLocks noGrp="1"/>
          </p:cNvGraphicFramePr>
          <p:nvPr>
            <p:extLst>
              <p:ext uri="{D42A27DB-BD31-4B8C-83A1-F6EECF244321}">
                <p14:modId xmlns:p14="http://schemas.microsoft.com/office/powerpoint/2010/main" val="3793562862"/>
              </p:ext>
            </p:extLst>
          </p:nvPr>
        </p:nvGraphicFramePr>
        <p:xfrm>
          <a:off x="395536" y="3147814"/>
          <a:ext cx="3638556" cy="1168600"/>
        </p:xfrm>
        <a:graphic>
          <a:graphicData uri="http://schemas.openxmlformats.org/drawingml/2006/table">
            <a:tbl>
              <a:tblPr/>
              <a:tblGrid>
                <a:gridCol w="1152128"/>
                <a:gridCol w="288032"/>
                <a:gridCol w="524634"/>
                <a:gridCol w="406266"/>
                <a:gridCol w="451655"/>
                <a:gridCol w="373784"/>
                <a:gridCol w="442057"/>
              </a:tblGrid>
              <a:tr h="116860">
                <a:tc>
                  <a:txBody>
                    <a:bodyPr/>
                    <a:lstStyle/>
                    <a:p>
                      <a:pPr algn="l" fontAlgn="b"/>
                      <a:endParaRPr lang="en-GB" sz="600" b="1" i="0" u="none" strike="noStrike" dirty="0">
                        <a:solidFill>
                          <a:srgbClr val="000000"/>
                        </a:solidFill>
                        <a:effectLst/>
                        <a:latin typeface="Calibri"/>
                      </a:endParaRPr>
                    </a:p>
                  </a:txBody>
                  <a:tcPr marL="5489" marR="5489" marT="5489" marB="0" anchor="b">
                    <a:lnL>
                      <a:noFill/>
                    </a:lnL>
                    <a:lnR>
                      <a:noFill/>
                    </a:lnR>
                    <a:lnT>
                      <a:noFill/>
                    </a:lnT>
                    <a:lnB>
                      <a:noFill/>
                    </a:lnB>
                    <a:solidFill>
                      <a:srgbClr val="D9E1F2"/>
                    </a:solidFill>
                  </a:tcPr>
                </a:tc>
                <a:tc gridSpan="2">
                  <a:txBody>
                    <a:bodyPr/>
                    <a:lstStyle/>
                    <a:p>
                      <a:pPr algn="l" fontAlgn="b"/>
                      <a:r>
                        <a:rPr lang="en-GB" sz="600" b="1" i="0" u="none" strike="noStrike" dirty="0">
                          <a:solidFill>
                            <a:srgbClr val="000000"/>
                          </a:solidFill>
                          <a:effectLst/>
                          <a:latin typeface="Calibri"/>
                        </a:rPr>
                        <a:t>Followed by critical fault</a:t>
                      </a:r>
                    </a:p>
                  </a:txBody>
                  <a:tcPr marL="5489" marR="5489" marT="5489" marB="0" anchor="b">
                    <a:lnL>
                      <a:noFill/>
                    </a:lnL>
                    <a:lnR>
                      <a:noFill/>
                    </a:lnR>
                    <a:lnT>
                      <a:noFill/>
                    </a:lnT>
                    <a:lnB>
                      <a:noFill/>
                    </a:lnB>
                    <a:solidFill>
                      <a:srgbClr val="D9E1F2"/>
                    </a:solidFill>
                  </a:tcPr>
                </a:tc>
                <a:tc hMerge="1">
                  <a:txBody>
                    <a:bodyPr/>
                    <a:lstStyle/>
                    <a:p>
                      <a:pPr algn="l" fontAlgn="b"/>
                      <a:endParaRPr lang="en-GB" sz="600" b="1" i="0" u="none" strike="noStrike" dirty="0">
                        <a:solidFill>
                          <a:srgbClr val="000000"/>
                        </a:solidFill>
                        <a:effectLst/>
                        <a:latin typeface="Calibri"/>
                      </a:endParaRPr>
                    </a:p>
                  </a:txBody>
                  <a:tcPr marL="5489" marR="5489" marT="5489" marB="0" anchor="b">
                    <a:lnL>
                      <a:noFill/>
                    </a:lnL>
                    <a:lnR>
                      <a:noFill/>
                    </a:lnR>
                    <a:lnT>
                      <a:noFill/>
                    </a:lnT>
                    <a:lnB>
                      <a:noFill/>
                    </a:lnB>
                    <a:solidFill>
                      <a:srgbClr val="D9E1F2"/>
                    </a:solidFill>
                  </a:tcPr>
                </a:tc>
                <a:tc>
                  <a:txBody>
                    <a:bodyPr/>
                    <a:lstStyle/>
                    <a:p>
                      <a:pPr algn="l" fontAlgn="b"/>
                      <a:endParaRPr lang="en-GB" sz="600" b="1" i="0" u="none" strike="noStrike" dirty="0">
                        <a:solidFill>
                          <a:srgbClr val="000000"/>
                        </a:solidFill>
                        <a:effectLst/>
                        <a:latin typeface="Calibri"/>
                      </a:endParaRPr>
                    </a:p>
                  </a:txBody>
                  <a:tcPr marL="5489" marR="5489" marT="5489" marB="0" anchor="b">
                    <a:lnL>
                      <a:noFill/>
                    </a:lnL>
                    <a:lnR>
                      <a:noFill/>
                    </a:lnR>
                    <a:lnT>
                      <a:noFill/>
                    </a:lnT>
                    <a:lnB>
                      <a:noFill/>
                    </a:lnB>
                    <a:solidFill>
                      <a:srgbClr val="D9E1F2"/>
                    </a:solidFill>
                  </a:tcPr>
                </a:tc>
                <a:tc>
                  <a:txBody>
                    <a:bodyPr/>
                    <a:lstStyle/>
                    <a:p>
                      <a:pPr algn="l" fontAlgn="b"/>
                      <a:r>
                        <a:rPr lang="en-GB" sz="600" b="1" i="0" u="none" strike="noStrike" dirty="0">
                          <a:solidFill>
                            <a:srgbClr val="000000"/>
                          </a:solidFill>
                          <a:effectLst/>
                          <a:latin typeface="Calibri"/>
                        </a:rPr>
                        <a:t>Base</a:t>
                      </a:r>
                    </a:p>
                  </a:txBody>
                  <a:tcPr marL="5489" marR="5489" marT="5489" marB="0" anchor="b">
                    <a:lnL>
                      <a:noFill/>
                    </a:lnL>
                    <a:lnR>
                      <a:noFill/>
                    </a:lnR>
                    <a:lnT>
                      <a:noFill/>
                    </a:lnT>
                    <a:lnB>
                      <a:noFill/>
                    </a:lnB>
                    <a:solidFill>
                      <a:srgbClr val="D9E1F2"/>
                    </a:solidFill>
                  </a:tcPr>
                </a:tc>
                <a:tc gridSpan="2">
                  <a:txBody>
                    <a:bodyPr/>
                    <a:lstStyle/>
                    <a:p>
                      <a:pPr algn="l" fontAlgn="b"/>
                      <a:r>
                        <a:rPr lang="en-GB" sz="600" b="1" i="0" u="none" strike="noStrike" dirty="0">
                          <a:solidFill>
                            <a:srgbClr val="000000"/>
                          </a:solidFill>
                          <a:effectLst/>
                          <a:latin typeface="Calibri"/>
                        </a:rPr>
                        <a:t> 95% Confidence Interval</a:t>
                      </a:r>
                    </a:p>
                  </a:txBody>
                  <a:tcPr marL="5489" marR="5489" marT="5489" marB="0" anchor="b">
                    <a:lnL>
                      <a:noFill/>
                    </a:lnL>
                    <a:lnR>
                      <a:noFill/>
                    </a:lnR>
                    <a:lnT>
                      <a:noFill/>
                    </a:lnT>
                    <a:lnB>
                      <a:noFill/>
                    </a:lnB>
                    <a:solidFill>
                      <a:srgbClr val="D9E1F2"/>
                    </a:solidFill>
                  </a:tcPr>
                </a:tc>
                <a:tc hMerge="1">
                  <a:txBody>
                    <a:bodyPr/>
                    <a:lstStyle/>
                    <a:p>
                      <a:endParaRPr lang="en-GB"/>
                    </a:p>
                  </a:txBody>
                  <a:tcPr>
                    <a:lnL>
                      <a:noFill/>
                    </a:lnL>
                    <a:lnR>
                      <a:noFill/>
                    </a:lnR>
                    <a:lnT>
                      <a:noFill/>
                    </a:lnT>
                    <a:lnB>
                      <a:noFill/>
                    </a:lnB>
                    <a:solidFill>
                      <a:srgbClr val="D9E1F2"/>
                    </a:solidFill>
                  </a:tcPr>
                </a:tc>
              </a:tr>
              <a:tr h="116860">
                <a:tc>
                  <a:txBody>
                    <a:bodyPr/>
                    <a:lstStyle/>
                    <a:p>
                      <a:pPr algn="l" fontAlgn="b"/>
                      <a:r>
                        <a:rPr lang="en-GB" sz="600" b="1" i="0" u="none" strike="noStrike" dirty="0">
                          <a:solidFill>
                            <a:srgbClr val="000000"/>
                          </a:solidFill>
                          <a:effectLst/>
                          <a:latin typeface="Calibri"/>
                        </a:rPr>
                        <a:t>Row Labels</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dirty="0">
                          <a:solidFill>
                            <a:srgbClr val="000000"/>
                          </a:solidFill>
                          <a:effectLst/>
                          <a:latin typeface="Calibri"/>
                        </a:rPr>
                        <a:t>Yes</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a:solidFill>
                            <a:srgbClr val="000000"/>
                          </a:solidFill>
                          <a:effectLst/>
                          <a:latin typeface="Calibri"/>
                        </a:rPr>
                        <a:t>No</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dirty="0">
                          <a:solidFill>
                            <a:srgbClr val="000000"/>
                          </a:solidFill>
                          <a:effectLst/>
                          <a:latin typeface="Calibri"/>
                        </a:rPr>
                        <a:t>Grand Total</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dirty="0">
                          <a:solidFill>
                            <a:srgbClr val="000000"/>
                          </a:solidFill>
                          <a:effectLst/>
                          <a:latin typeface="Calibri"/>
                        </a:rPr>
                        <a:t>Probability</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dirty="0">
                          <a:solidFill>
                            <a:srgbClr val="000000"/>
                          </a:solidFill>
                          <a:effectLst/>
                          <a:latin typeface="Calibri"/>
                        </a:rPr>
                        <a:t>Lower</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600" b="1" i="0" u="none" strike="noStrike" dirty="0">
                          <a:solidFill>
                            <a:srgbClr val="000000"/>
                          </a:solidFill>
                          <a:effectLst/>
                          <a:latin typeface="Calibri"/>
                        </a:rPr>
                        <a:t>Upper</a:t>
                      </a:r>
                    </a:p>
                  </a:txBody>
                  <a:tcPr marL="5489" marR="5489" marT="5489"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r>
              <a:tr h="116860">
                <a:tc>
                  <a:txBody>
                    <a:bodyPr/>
                    <a:lstStyle/>
                    <a:p>
                      <a:pPr algn="l" fontAlgn="b"/>
                      <a:r>
                        <a:rPr lang="en-GB" sz="700" b="1" i="0" u="none" strike="noStrike" dirty="0">
                          <a:solidFill>
                            <a:srgbClr val="000000"/>
                          </a:solidFill>
                          <a:effectLst/>
                          <a:latin typeface="Calibri"/>
                        </a:rPr>
                        <a:t>Over 10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endParaRPr lang="en-GB" sz="700" b="1"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endParaRPr lang="en-GB" sz="700" b="1"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endParaRPr lang="en-GB" sz="700" b="1" i="0" u="none" strike="noStrike" dirty="0">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GB" sz="700" b="0" i="0" u="none" strike="noStrike">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r>
              <a:tr h="116860">
                <a:tc>
                  <a:txBody>
                    <a:bodyPr/>
                    <a:lstStyle/>
                    <a:p>
                      <a:pPr algn="l" fontAlgn="b"/>
                      <a:r>
                        <a:rPr lang="en-GB" sz="700" b="1" i="0" u="none" strike="noStrike">
                          <a:solidFill>
                            <a:srgbClr val="000000"/>
                          </a:solidFill>
                          <a:effectLst/>
                          <a:latin typeface="Calibri"/>
                        </a:rPr>
                        <a:t>American</a:t>
                      </a:r>
                    </a:p>
                  </a:txBody>
                  <a:tcPr marL="857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GB" sz="700" b="1" i="0" u="none" strike="noStrike">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GB" sz="700" b="1" i="0" u="none" strike="noStrike">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GB" sz="700" b="1" i="0" u="none" strike="noStrike">
                        <a:solidFill>
                          <a:srgbClr val="000000"/>
                        </a:solidFill>
                        <a:effectLst/>
                        <a:latin typeface="Calibri"/>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en-GB" sz="7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en-GB" sz="700" b="0" i="0" u="none" strike="noStrike">
                        <a:solidFill>
                          <a:srgbClr val="000000"/>
                        </a:solidFill>
                        <a:effectLst/>
                        <a:latin typeface="Calibri"/>
                      </a:endParaRP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P0300</a:t>
                      </a:r>
                    </a:p>
                  </a:txBody>
                  <a:tcPr marL="171450"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8.8</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3.2</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12.0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26%</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6%</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59%</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P0171</a:t>
                      </a:r>
                    </a:p>
                  </a:txBody>
                  <a:tcPr marL="171450"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1.7</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7.3</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9.0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81%</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6100"/>
                          </a:solidFill>
                          <a:effectLst/>
                          <a:latin typeface="Calibri"/>
                        </a:rPr>
                        <a:t>43%</a:t>
                      </a:r>
                    </a:p>
                  </a:txBody>
                  <a:tcPr marL="9525" marR="9525" marT="9525" marB="0" anchor="b">
                    <a:lnL>
                      <a:noFill/>
                    </a:lnL>
                    <a:lnR>
                      <a:noFill/>
                    </a:lnR>
                    <a:lnT>
                      <a:noFill/>
                    </a:lnT>
                    <a:lnB>
                      <a:noFill/>
                    </a:lnB>
                    <a:solidFill>
                      <a:schemeClr val="accent5">
                        <a:lumMod val="20000"/>
                        <a:lumOff val="80000"/>
                      </a:schemeClr>
                    </a:solidFill>
                  </a:tcPr>
                </a:tc>
                <a:tc>
                  <a:txBody>
                    <a:bodyPr/>
                    <a:lstStyle/>
                    <a:p>
                      <a:pPr algn="r" fontAlgn="b"/>
                      <a:r>
                        <a:rPr lang="en-GB" sz="700" b="0" i="0" u="none" strike="noStrike">
                          <a:solidFill>
                            <a:srgbClr val="000000"/>
                          </a:solidFill>
                          <a:effectLst/>
                          <a:latin typeface="Calibri"/>
                        </a:rPr>
                        <a:t>99%</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P0455</a:t>
                      </a:r>
                    </a:p>
                  </a:txBody>
                  <a:tcPr marL="171450"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3.5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3.5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7.0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14%</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86%</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P0420</a:t>
                      </a:r>
                    </a:p>
                  </a:txBody>
                  <a:tcPr marL="171450"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4.0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6.0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67%</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22%</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96%</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P0128</a:t>
                      </a:r>
                    </a:p>
                  </a:txBody>
                  <a:tcPr marL="171450"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1.5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4.5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6.0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75%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29%</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98%</a:t>
                      </a:r>
                    </a:p>
                  </a:txBody>
                  <a:tcPr marL="9525" marR="9525" marT="9525" marB="0" anchor="b">
                    <a:lnL>
                      <a:noFill/>
                    </a:lnL>
                    <a:lnR>
                      <a:noFill/>
                    </a:lnR>
                    <a:lnT>
                      <a:noFill/>
                    </a:lnT>
                    <a:lnB>
                      <a:noFill/>
                    </a:lnB>
                  </a:tcPr>
                </a:tc>
              </a:tr>
              <a:tr h="116860">
                <a:tc>
                  <a:txBody>
                    <a:bodyPr/>
                    <a:lstStyle/>
                    <a:p>
                      <a:pPr algn="l" fontAlgn="b"/>
                      <a:r>
                        <a:rPr lang="en-GB" sz="700" b="0" i="0" u="none" strike="noStrike">
                          <a:solidFill>
                            <a:srgbClr val="000000"/>
                          </a:solidFill>
                          <a:effectLst/>
                          <a:latin typeface="Calibri"/>
                        </a:rPr>
                        <a:t>P0442</a:t>
                      </a:r>
                    </a:p>
                  </a:txBody>
                  <a:tcPr marL="171450"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2.5</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50%</a:t>
                      </a:r>
                    </a:p>
                  </a:txBody>
                  <a:tcPr marL="9525" marR="9525" marT="9525" marB="0" anchor="b">
                    <a:lnL>
                      <a:noFill/>
                    </a:lnL>
                    <a:lnR>
                      <a:noFill/>
                    </a:lnR>
                    <a:lnT>
                      <a:noFill/>
                    </a:lnT>
                    <a:lnB>
                      <a:noFill/>
                    </a:lnB>
                  </a:tcPr>
                </a:tc>
                <a:tc>
                  <a:txBody>
                    <a:bodyPr/>
                    <a:lstStyle/>
                    <a:p>
                      <a:pPr algn="r" fontAlgn="b"/>
                      <a:r>
                        <a:rPr lang="en-GB" sz="700" b="0" i="0" u="none" strike="noStrike">
                          <a:solidFill>
                            <a:srgbClr val="000000"/>
                          </a:solidFill>
                          <a:effectLst/>
                          <a:latin typeface="Calibri"/>
                        </a:rPr>
                        <a:t>9%</a:t>
                      </a:r>
                    </a:p>
                  </a:txBody>
                  <a:tcPr marL="9525" marR="9525" marT="9525" marB="0" anchor="b">
                    <a:lnL>
                      <a:noFill/>
                    </a:lnL>
                    <a:lnR>
                      <a:noFill/>
                    </a:lnR>
                    <a:lnT>
                      <a:noFill/>
                    </a:lnT>
                    <a:lnB>
                      <a:noFill/>
                    </a:lnB>
                  </a:tcPr>
                </a:tc>
                <a:tc>
                  <a:txBody>
                    <a:bodyPr/>
                    <a:lstStyle/>
                    <a:p>
                      <a:pPr algn="r" fontAlgn="b"/>
                      <a:r>
                        <a:rPr lang="en-GB" sz="700" b="0" i="0" u="none" strike="noStrike" dirty="0">
                          <a:solidFill>
                            <a:srgbClr val="000000"/>
                          </a:solidFill>
                          <a:effectLst/>
                          <a:latin typeface="Calibri"/>
                        </a:rPr>
                        <a:t>91%</a:t>
                      </a:r>
                    </a:p>
                  </a:txBody>
                  <a:tcPr marL="9525" marR="9525" marT="9525" marB="0" anchor="b">
                    <a:lnL>
                      <a:noFill/>
                    </a:lnL>
                    <a:lnR>
                      <a:noFill/>
                    </a:lnR>
                    <a:lnT>
                      <a:noFill/>
                    </a:lnT>
                    <a:lnB>
                      <a:noFill/>
                    </a:lnB>
                  </a:tcPr>
                </a:tc>
              </a:tr>
            </a:tbl>
          </a:graphicData>
        </a:graphic>
      </p:graphicFrame>
      <p:sp>
        <p:nvSpPr>
          <p:cNvPr id="14" name="Rounded Rectangle 13"/>
          <p:cNvSpPr/>
          <p:nvPr/>
        </p:nvSpPr>
        <p:spPr>
          <a:xfrm>
            <a:off x="323528" y="3723878"/>
            <a:ext cx="3816424" cy="138399"/>
          </a:xfrm>
          <a:prstGeom prst="roundRect">
            <a:avLst/>
          </a:prstGeom>
          <a:noFill/>
          <a:ln>
            <a:solidFill>
              <a:srgbClr val="008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3947266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Recommendation</a:t>
            </a:r>
            <a:endParaRPr lang="en-GB" dirty="0"/>
          </a:p>
        </p:txBody>
      </p:sp>
      <p:sp>
        <p:nvSpPr>
          <p:cNvPr id="3" name="Content Placeholder 2"/>
          <p:cNvSpPr>
            <a:spLocks noGrp="1"/>
          </p:cNvSpPr>
          <p:nvPr>
            <p:ph sz="quarter" idx="11"/>
          </p:nvPr>
        </p:nvSpPr>
        <p:spPr/>
        <p:txBody>
          <a:bodyPr/>
          <a:lstStyle/>
          <a:p>
            <a:pPr marL="171450" indent="-171450">
              <a:buFont typeface="Arial" panose="020B0604020202020204" pitchFamily="34" charset="0"/>
              <a:buChar char="•"/>
            </a:pPr>
            <a:r>
              <a:rPr lang="en-GB" dirty="0" smtClean="0"/>
              <a:t>The work has shown that an Advanced Analytics approach can identify high risk patterns from DTC fault data, and could be used to inform drivers that their vehicle is at risk of developing a critical fault.</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smtClean="0"/>
              <a:t>However the volume of data currently available is insufficient to generate recommendations other than in a very limited number of scenarios. </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smtClean="0"/>
              <a:t>The code used to generate the results runs on a copy of the </a:t>
            </a:r>
            <a:r>
              <a:rPr lang="en-GB" dirty="0" err="1" smtClean="0"/>
              <a:t>Teezle</a:t>
            </a:r>
            <a:r>
              <a:rPr lang="en-GB" dirty="0" smtClean="0"/>
              <a:t> </a:t>
            </a:r>
            <a:r>
              <a:rPr lang="en-GB" dirty="0" err="1" smtClean="0"/>
              <a:t>Fitcar</a:t>
            </a:r>
            <a:r>
              <a:rPr lang="en-GB" dirty="0" smtClean="0"/>
              <a:t> database recreated on our developer’s workstation.  We could investigate how the code could be deployed directly on to the </a:t>
            </a:r>
            <a:r>
              <a:rPr lang="en-GB" dirty="0" err="1" smtClean="0"/>
              <a:t>Teezle</a:t>
            </a:r>
            <a:r>
              <a:rPr lang="en-GB" dirty="0" smtClean="0"/>
              <a:t> server to enable results to be refreshed automatically as more data becomes available.</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smtClean="0"/>
              <a:t>However, it is unlikely we would be able to generate usable insights until we have an order of magnitude more data available, and so recommend pausing this work until 2018.  This would also allow us to incorporate additional data that will be obtained following the next release of </a:t>
            </a:r>
            <a:r>
              <a:rPr lang="en-GB" dirty="0" err="1" smtClean="0"/>
              <a:t>Fitcar</a:t>
            </a:r>
            <a:r>
              <a:rPr lang="en-GB" dirty="0" smtClean="0"/>
              <a:t>.</a:t>
            </a:r>
          </a:p>
          <a:p>
            <a:pPr marL="171450" indent="-171450">
              <a:buFont typeface="Arial" panose="020B0604020202020204" pitchFamily="34" charset="0"/>
              <a:buChar char="•"/>
            </a:pPr>
            <a:endParaRPr lang="en-GB" dirty="0"/>
          </a:p>
        </p:txBody>
      </p:sp>
      <p:sp>
        <p:nvSpPr>
          <p:cNvPr id="4" name="Date Placeholder 3"/>
          <p:cNvSpPr>
            <a:spLocks noGrp="1"/>
          </p:cNvSpPr>
          <p:nvPr>
            <p:ph type="dt" sz="half" idx="2"/>
          </p:nvPr>
        </p:nvSpPr>
        <p:spPr/>
        <p:txBody>
          <a:bodyPr/>
          <a:lstStyle/>
          <a:p>
            <a:pPr>
              <a:defRPr/>
            </a:pPr>
            <a:r>
              <a:rPr lang="en-GB" smtClean="0">
                <a:solidFill>
                  <a:srgbClr val="595959"/>
                </a:solidFill>
              </a:rPr>
              <a:t>Date Month 2016</a:t>
            </a:r>
            <a:endParaRPr lang="en-GB" dirty="0">
              <a:solidFill>
                <a:srgbClr val="595959"/>
              </a:solidFill>
            </a:endParaRPr>
          </a:p>
        </p:txBody>
      </p:sp>
      <p:sp>
        <p:nvSpPr>
          <p:cNvPr id="5" name="Slide Number Placeholder 4"/>
          <p:cNvSpPr>
            <a:spLocks noGrp="1"/>
          </p:cNvSpPr>
          <p:nvPr>
            <p:ph type="sldNum" sz="quarter" idx="4"/>
          </p:nvPr>
        </p:nvSpPr>
        <p:spPr/>
        <p:txBody>
          <a:bodyPr/>
          <a:lstStyle/>
          <a:p>
            <a:fld id="{D32BAE6A-B452-4007-8177-56DD051636F9}" type="slidenum">
              <a:rPr lang="en-GB" smtClean="0">
                <a:solidFill>
                  <a:srgbClr val="595959"/>
                </a:solidFill>
              </a:rPr>
              <a:pPr/>
              <a:t>7</a:t>
            </a:fld>
            <a:endParaRPr lang="en-GB" dirty="0">
              <a:solidFill>
                <a:srgbClr val="595959"/>
              </a:solidFill>
            </a:endParaRPr>
          </a:p>
        </p:txBody>
      </p:sp>
      <p:sp>
        <p:nvSpPr>
          <p:cNvPr id="6" name="Footer Placeholder 5"/>
          <p:cNvSpPr>
            <a:spLocks noGrp="1"/>
          </p:cNvSpPr>
          <p:nvPr>
            <p:ph type="ftr" sz="quarter" idx="3"/>
          </p:nvPr>
        </p:nvSpPr>
        <p:spPr/>
        <p:txBody>
          <a:bodyPr/>
          <a:lstStyle/>
          <a:p>
            <a:pPr>
              <a:defRPr/>
            </a:pPr>
            <a:r>
              <a:rPr lang="en-GB" smtClean="0">
                <a:solidFill>
                  <a:srgbClr val="595959"/>
                </a:solidFill>
              </a:rPr>
              <a:t>Footer </a:t>
            </a:r>
            <a:endParaRPr lang="en-GB" dirty="0">
              <a:solidFill>
                <a:srgbClr val="595959"/>
              </a:solidFill>
            </a:endParaRPr>
          </a:p>
        </p:txBody>
      </p:sp>
    </p:spTree>
    <p:extLst>
      <p:ext uri="{BB962C8B-B14F-4D97-AF65-F5344CB8AC3E}">
        <p14:creationId xmlns:p14="http://schemas.microsoft.com/office/powerpoint/2010/main" val="231185271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38722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a:t>
            </a:r>
            <a:r>
              <a:rPr lang="en-GB" dirty="0" smtClean="0"/>
              <a:t>Case: </a:t>
            </a:r>
            <a:r>
              <a:rPr lang="en-GB" dirty="0"/>
              <a:t>Intelligent, Self-learning Fault Code Advisor</a:t>
            </a:r>
          </a:p>
        </p:txBody>
      </p:sp>
      <p:sp>
        <p:nvSpPr>
          <p:cNvPr id="3" name="Content Placeholder 2"/>
          <p:cNvSpPr>
            <a:spLocks noGrp="1"/>
          </p:cNvSpPr>
          <p:nvPr>
            <p:ph sz="quarter" idx="11"/>
          </p:nvPr>
        </p:nvSpPr>
        <p:spPr>
          <a:xfrm>
            <a:off x="359532" y="816778"/>
            <a:ext cx="8378429" cy="3623072"/>
          </a:xfrm>
        </p:spPr>
        <p:txBody>
          <a:bodyPr/>
          <a:lstStyle/>
          <a:p>
            <a:r>
              <a:rPr lang="en-GB" sz="900" b="1" dirty="0"/>
              <a:t>Concept</a:t>
            </a:r>
            <a:r>
              <a:rPr lang="en-GB" sz="900" dirty="0"/>
              <a:t>: </a:t>
            </a:r>
          </a:p>
          <a:p>
            <a:r>
              <a:rPr lang="en-GB" sz="900" dirty="0"/>
              <a:t>	Advise drivers that their vehicle needs attention before the engine warning light comes on, based on a pattern of fault codes and vehicle and</a:t>
            </a:r>
          </a:p>
          <a:p>
            <a:r>
              <a:rPr lang="en-GB" sz="900" dirty="0"/>
              <a:t>	driving characteristics.  The solution will be self-learning, able to improve predictions as more data is collected</a:t>
            </a:r>
          </a:p>
          <a:p>
            <a:r>
              <a:rPr lang="en-GB" sz="900" b="1" dirty="0"/>
              <a:t>Approach: </a:t>
            </a:r>
          </a:p>
          <a:p>
            <a:r>
              <a:rPr lang="en-GB" sz="900" b="1" dirty="0"/>
              <a:t>	</a:t>
            </a:r>
            <a:r>
              <a:rPr lang="en-GB" sz="900" dirty="0"/>
              <a:t>1) Identify common patterns of faults that do not result in the Check Engine Light illuminating immediately</a:t>
            </a:r>
          </a:p>
          <a:p>
            <a:r>
              <a:rPr lang="en-GB" sz="900" dirty="0"/>
              <a:t>	2) Identify how often each pattern results in the Check Engine Light illuminating reasonably soon after</a:t>
            </a:r>
          </a:p>
          <a:p>
            <a:r>
              <a:rPr lang="en-GB" sz="900" dirty="0"/>
              <a:t>	3) Understand how the likelihood of the Check Engine Light illuminating following a particular pattern of faults varies according to vehicle / driving characteristics</a:t>
            </a:r>
          </a:p>
          <a:p>
            <a:r>
              <a:rPr lang="en-GB" sz="900" dirty="0"/>
              <a:t>	4) Build a predictive model that assesses the risk that the Check Engine Light will illuminate in the near future following each non-critical fault</a:t>
            </a:r>
          </a:p>
          <a:p>
            <a:r>
              <a:rPr lang="en-GB" sz="900" b="1" dirty="0"/>
              <a:t>Core Data Requirement: </a:t>
            </a:r>
          </a:p>
          <a:p>
            <a:r>
              <a:rPr lang="en-GB" sz="900" b="1" dirty="0"/>
              <a:t>	</a:t>
            </a:r>
            <a:r>
              <a:rPr lang="en-GB" sz="900" dirty="0"/>
              <a:t>Fault codes classified as critical and non-critical.</a:t>
            </a:r>
          </a:p>
          <a:p>
            <a:r>
              <a:rPr lang="en-GB" sz="900" dirty="0"/>
              <a:t>	Vehicle characteristics, Driving characteristics</a:t>
            </a:r>
          </a:p>
          <a:p>
            <a:r>
              <a:rPr lang="en-GB" sz="900" b="1" dirty="0"/>
              <a:t>Additional Data:</a:t>
            </a:r>
          </a:p>
          <a:p>
            <a:r>
              <a:rPr lang="en-GB" sz="900" dirty="0"/>
              <a:t>	SME input on key risk factors to enable optimum features to be engineered for the predictive model</a:t>
            </a:r>
          </a:p>
          <a:p>
            <a:r>
              <a:rPr lang="en-GB" sz="900" b="1" dirty="0"/>
              <a:t>Likelihood of success: Medium</a:t>
            </a:r>
          </a:p>
          <a:p>
            <a:r>
              <a:rPr lang="en-GB" sz="900" b="1" dirty="0"/>
              <a:t>	</a:t>
            </a:r>
            <a:r>
              <a:rPr lang="en-GB" sz="900" dirty="0"/>
              <a:t>It should be possible to identify some high risk fault patterns that are common across a wide variety of vehicles from current data</a:t>
            </a:r>
          </a:p>
          <a:p>
            <a:r>
              <a:rPr lang="en-GB" sz="900" dirty="0"/>
              <a:t>	</a:t>
            </a:r>
            <a:r>
              <a:rPr lang="en-GB" sz="900" dirty="0" smtClean="0"/>
              <a:t>With limited data volumes, it may not be possible to engineer an optimal set of features</a:t>
            </a:r>
            <a:endParaRPr lang="en-GB" sz="900" b="1" dirty="0"/>
          </a:p>
          <a:p>
            <a:r>
              <a:rPr lang="en-GB" sz="900" b="1" dirty="0"/>
              <a:t>Business Value: </a:t>
            </a:r>
            <a:r>
              <a:rPr lang="en-GB" sz="900" dirty="0"/>
              <a:t>High</a:t>
            </a:r>
            <a:endParaRPr lang="en-GB" sz="900" b="1" dirty="0"/>
          </a:p>
          <a:p>
            <a:r>
              <a:rPr lang="en-GB" sz="900" dirty="0"/>
              <a:t>	Provide insight to </a:t>
            </a:r>
            <a:r>
              <a:rPr lang="en-GB" sz="900" dirty="0" err="1"/>
              <a:t>JiffyLube</a:t>
            </a:r>
            <a:r>
              <a:rPr lang="en-GB" sz="900" dirty="0"/>
              <a:t> on common fault patterns, enabling identification of appropriate additional services to offer (based on fixing common faults)</a:t>
            </a:r>
          </a:p>
          <a:p>
            <a:r>
              <a:rPr lang="en-GB" sz="900" dirty="0"/>
              <a:t>	Generate additional revenue for </a:t>
            </a:r>
            <a:r>
              <a:rPr lang="en-GB" sz="900" dirty="0" err="1"/>
              <a:t>JiffyLubes</a:t>
            </a:r>
            <a:r>
              <a:rPr lang="en-GB" sz="900" dirty="0"/>
              <a:t> by recommending drivers to visit </a:t>
            </a:r>
            <a:r>
              <a:rPr lang="en-GB" sz="900" dirty="0" err="1"/>
              <a:t>JiffyLube</a:t>
            </a:r>
            <a:r>
              <a:rPr lang="en-GB" sz="900" dirty="0"/>
              <a:t> for proactive maintenance before their vehicle develops a critical fault</a:t>
            </a:r>
          </a:p>
          <a:p>
            <a:r>
              <a:rPr lang="en-GB" sz="900" dirty="0"/>
              <a:t>	Increase customer take-up and loyalty by enabling drivers to avoid the expense and inconvenience associated with an unexpected critical fault</a:t>
            </a:r>
            <a:endParaRPr lang="en-GB" sz="900" b="1" dirty="0"/>
          </a:p>
          <a:p>
            <a:endParaRPr lang="en-GB" sz="900" dirty="0"/>
          </a:p>
        </p:txBody>
      </p:sp>
      <p:sp>
        <p:nvSpPr>
          <p:cNvPr id="4" name="Date Placeholder 3"/>
          <p:cNvSpPr>
            <a:spLocks noGrp="1"/>
          </p:cNvSpPr>
          <p:nvPr>
            <p:ph type="dt" sz="half" idx="2"/>
          </p:nvPr>
        </p:nvSpPr>
        <p:spPr/>
        <p:txBody>
          <a:bodyPr/>
          <a:lstStyle/>
          <a:p>
            <a:pPr>
              <a:defRPr/>
            </a:pPr>
            <a:r>
              <a:rPr lang="en-GB">
                <a:solidFill>
                  <a:srgbClr val="595959"/>
                </a:solidFill>
              </a:rPr>
              <a:t>Date Month 2016</a:t>
            </a:r>
            <a:endParaRPr lang="en-GB" dirty="0">
              <a:solidFill>
                <a:srgbClr val="595959"/>
              </a:solidFill>
            </a:endParaRPr>
          </a:p>
        </p:txBody>
      </p:sp>
      <p:sp>
        <p:nvSpPr>
          <p:cNvPr id="5" name="Slide Number Placeholder 4"/>
          <p:cNvSpPr>
            <a:spLocks noGrp="1"/>
          </p:cNvSpPr>
          <p:nvPr>
            <p:ph type="sldNum" sz="quarter" idx="4"/>
          </p:nvPr>
        </p:nvSpPr>
        <p:spPr/>
        <p:txBody>
          <a:bodyPr/>
          <a:lstStyle/>
          <a:p>
            <a:fld id="{D32BAE6A-B452-4007-8177-56DD051636F9}" type="slidenum">
              <a:rPr lang="en-GB" smtClean="0">
                <a:solidFill>
                  <a:srgbClr val="595959"/>
                </a:solidFill>
              </a:rPr>
              <a:pPr/>
              <a:t>9</a:t>
            </a:fld>
            <a:endParaRPr lang="en-GB" dirty="0">
              <a:solidFill>
                <a:srgbClr val="595959"/>
              </a:solidFill>
            </a:endParaRPr>
          </a:p>
        </p:txBody>
      </p:sp>
      <p:sp>
        <p:nvSpPr>
          <p:cNvPr id="6" name="Footer Placeholder 5"/>
          <p:cNvSpPr>
            <a:spLocks noGrp="1"/>
          </p:cNvSpPr>
          <p:nvPr>
            <p:ph type="ftr" sz="quarter" idx="3"/>
          </p:nvPr>
        </p:nvSpPr>
        <p:spPr/>
        <p:txBody>
          <a:bodyPr/>
          <a:lstStyle/>
          <a:p>
            <a:pPr>
              <a:defRPr/>
            </a:pPr>
            <a:r>
              <a:rPr lang="en-GB">
                <a:solidFill>
                  <a:srgbClr val="595959"/>
                </a:solidFill>
              </a:rPr>
              <a:t>Footer </a:t>
            </a:r>
            <a:endParaRPr lang="en-GB" dirty="0">
              <a:solidFill>
                <a:srgbClr val="595959"/>
              </a:solidFill>
            </a:endParaRPr>
          </a:p>
        </p:txBody>
      </p:sp>
      <p:grpSp>
        <p:nvGrpSpPr>
          <p:cNvPr id="8" name="Group 7"/>
          <p:cNvGrpSpPr/>
          <p:nvPr/>
        </p:nvGrpSpPr>
        <p:grpSpPr>
          <a:xfrm>
            <a:off x="7701305" y="195709"/>
            <a:ext cx="1262909" cy="1242138"/>
            <a:chOff x="4953000" y="2286000"/>
            <a:chExt cx="2286000" cy="2286000"/>
          </a:xfrm>
        </p:grpSpPr>
        <p:pic>
          <p:nvPicPr>
            <p:cNvPr id="9" name="Picture 2" descr="Image result for obd fault co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286000"/>
              <a:ext cx="2286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375920" y="4005064"/>
              <a:ext cx="1008112" cy="43204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endParaRPr lang="en-GB">
                <a:solidFill>
                  <a:srgbClr val="FFFFFF"/>
                </a:solidFill>
              </a:endParaRPr>
            </a:p>
          </p:txBody>
        </p:sp>
      </p:grpSp>
    </p:spTree>
    <p:extLst>
      <p:ext uri="{BB962C8B-B14F-4D97-AF65-F5344CB8AC3E}">
        <p14:creationId xmlns:p14="http://schemas.microsoft.com/office/powerpoint/2010/main" val="1151345711"/>
      </p:ext>
    </p:extLst>
  </p:cSld>
  <p:clrMapOvr>
    <a:masterClrMapping/>
  </p:clrMapOvr>
  <p:transition/>
</p:sld>
</file>

<file path=ppt/theme/theme1.xml><?xml version="1.0" encoding="utf-8"?>
<a:theme xmlns:a="http://schemas.openxmlformats.org/drawingml/2006/main" name="Shell">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 xmlns:thm15="http://schemas.microsoft.com/office/thememl/2012/main" name="Shell" id="{7845589D-16CA-4AAC-BE99-DD4B354C9CBC}" vid="{984AAF1D-59E7-4703-847F-6BD5484CD857}"/>
    </a:ext>
  </a:extLst>
</a:theme>
</file>

<file path=ppt/theme/theme2.xml><?xml version="1.0" encoding="utf-8"?>
<a:theme xmlns:a="http://schemas.openxmlformats.org/drawingml/2006/main" name="1_Shell WizKit V3_Template_Widescreen_06July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 xmlns:thm15="http://schemas.microsoft.com/office/thememl/2012/main" name="Shell Template - Widescreen - V33.potx" id="{DCB8EBDD-AD61-4D12-B9D8-0A71DB1F1C72}" vid="{6D69188D-DD7E-4D0E-8AB8-46CCC4C7C1FE}"/>
    </a:ext>
  </a:extLst>
</a:theme>
</file>

<file path=ppt/theme/theme3.xml><?xml version="1.0" encoding="utf-8"?>
<a:theme xmlns:a="http://schemas.openxmlformats.org/drawingml/2006/main" name="Shell layouts with footer">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anchor="t" anchorCtr="0" compatLnSpc="1">
        <a:prstTxWarp prst="textNoShape">
          <a:avLst/>
        </a:prstTxWarp>
      </a:bodyPr>
      <a:lstStyle>
        <a:defPPr>
          <a:defRPr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xmlns="" name="Shell Template - Widescreen - V25.potx" id="{5E22847D-5CBF-4CA8-8CE3-232DAB546EA5}" vid="{4B24E3B9-20E2-4138-8309-8028B113B2B8}"/>
    </a:ext>
  </a:extLst>
</a:theme>
</file>

<file path=docProps/app.xml><?xml version="1.0" encoding="utf-8"?>
<Properties xmlns="http://schemas.openxmlformats.org/officeDocument/2006/extended-properties" xmlns:vt="http://schemas.openxmlformats.org/officeDocument/2006/docPropsVTypes">
  <Template>Shell</Template>
  <TotalTime>6193</TotalTime>
  <Words>2907</Words>
  <Application>Microsoft Office PowerPoint</Application>
  <PresentationFormat>On-screen Show (16:9)</PresentationFormat>
  <Paragraphs>778</Paragraphs>
  <Slides>16</Slides>
  <Notes>0</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Shell</vt:lpstr>
      <vt:lpstr>1_Shell WizKit V3_Template_Widescreen_06July2016</vt:lpstr>
      <vt:lpstr>Shell layouts with footer</vt:lpstr>
      <vt:lpstr>Advanced Analytics Initial Results 2 November 2017</vt:lpstr>
      <vt:lpstr>Executive Summary</vt:lpstr>
      <vt:lpstr>Intelligent, Self-learning Fault Code Advisor</vt:lpstr>
      <vt:lpstr>Initial Results</vt:lpstr>
      <vt:lpstr>Model Output</vt:lpstr>
      <vt:lpstr>Detailed Model Output P0171 - System Too Lean (Bank 1) </vt:lpstr>
      <vt:lpstr>Recommendation</vt:lpstr>
      <vt:lpstr>PowerPoint Presentation</vt:lpstr>
      <vt:lpstr>Use Case: Intelligent, Self-learning Fault Code Advisor</vt:lpstr>
      <vt:lpstr>Descriptive Statistics</vt:lpstr>
      <vt:lpstr>Initial Model</vt:lpstr>
      <vt:lpstr>Illustration</vt:lpstr>
      <vt:lpstr>Results – all vehicles</vt:lpstr>
      <vt:lpstr>Results – disaggregating by vehicle characteristics</vt:lpstr>
      <vt:lpstr>Future Direction</vt:lpstr>
      <vt:lpstr>PowerPoint Presentation</vt:lpstr>
    </vt:vector>
  </TitlesOfParts>
  <Company>Shell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Spurgeon, Paul GSUK-PTT/DAAC</dc:creator>
  <cp:lastModifiedBy>Spurgeon, Paul GSUK-PTT/DAAC</cp:lastModifiedBy>
  <cp:revision>23</cp:revision>
  <dcterms:created xsi:type="dcterms:W3CDTF">2017-11-01T16:59:22Z</dcterms:created>
  <dcterms:modified xsi:type="dcterms:W3CDTF">2017-11-19T21:54:03Z</dcterms:modified>
</cp:coreProperties>
</file>