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13"/>
  </p:notesMasterIdLst>
  <p:sldIdLst>
    <p:sldId id="277" r:id="rId3"/>
    <p:sldId id="276" r:id="rId4"/>
    <p:sldId id="279" r:id="rId5"/>
    <p:sldId id="355" r:id="rId6"/>
    <p:sldId id="347" r:id="rId7"/>
    <p:sldId id="356" r:id="rId8"/>
    <p:sldId id="357" r:id="rId9"/>
    <p:sldId id="354" r:id="rId10"/>
    <p:sldId id="358" r:id="rId11"/>
    <p:sldId id="274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9" autoAdjust="0"/>
    <p:restoredTop sz="90089" autoAdjust="0"/>
  </p:normalViewPr>
  <p:slideViewPr>
    <p:cSldViewPr snapToGrid="0">
      <p:cViewPr varScale="1">
        <p:scale>
          <a:sx n="126" d="100"/>
          <a:sy n="126" d="100"/>
        </p:scale>
        <p:origin x="-82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45F4D-8A93-4F4C-ABD5-1C3F773F032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CC0E38-21F4-4238-B0F9-A15C0394F3F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 smtClean="0"/>
            <a:t>Data Base</a:t>
          </a:r>
          <a:endParaRPr lang="en-US" sz="2000" b="1" dirty="0"/>
        </a:p>
      </dgm:t>
    </dgm:pt>
    <dgm:pt modelId="{A353FBDE-C326-416D-A41B-E8D65A04C4F8}" type="parTrans" cxnId="{472FF0D4-1796-430F-930C-0E0ADA776C37}">
      <dgm:prSet/>
      <dgm:spPr/>
      <dgm:t>
        <a:bodyPr/>
        <a:lstStyle/>
        <a:p>
          <a:endParaRPr lang="en-US"/>
        </a:p>
      </dgm:t>
    </dgm:pt>
    <dgm:pt modelId="{48F246DD-7FAF-4F5C-A575-6D2EADEE0D87}" type="sibTrans" cxnId="{472FF0D4-1796-430F-930C-0E0ADA776C37}">
      <dgm:prSet/>
      <dgm:spPr/>
      <dgm:t>
        <a:bodyPr/>
        <a:lstStyle/>
        <a:p>
          <a:endParaRPr lang="en-US"/>
        </a:p>
      </dgm:t>
    </dgm:pt>
    <dgm:pt modelId="{FE113328-38EE-4707-8720-AA56BFAFF71C}">
      <dgm:prSet phldrT="[Text]" custT="1"/>
      <dgm:spPr/>
      <dgm:t>
        <a:bodyPr/>
        <a:lstStyle/>
        <a:p>
          <a:r>
            <a:rPr lang="en-US" sz="1400" b="1" dirty="0" smtClean="0"/>
            <a:t>Vehicles</a:t>
          </a:r>
          <a:endParaRPr lang="en-US" sz="1400" b="1" dirty="0"/>
        </a:p>
      </dgm:t>
    </dgm:pt>
    <dgm:pt modelId="{E5E05A7D-E3A6-449C-95EC-0530884DCE8F}" type="parTrans" cxnId="{41BEB01F-8EA0-4BCA-9AA1-C84294970AF2}">
      <dgm:prSet/>
      <dgm:spPr/>
      <dgm:t>
        <a:bodyPr/>
        <a:lstStyle/>
        <a:p>
          <a:endParaRPr lang="en-US"/>
        </a:p>
      </dgm:t>
    </dgm:pt>
    <dgm:pt modelId="{9814554D-CA7F-453E-BA1F-8F3A325FECF5}" type="sibTrans" cxnId="{41BEB01F-8EA0-4BCA-9AA1-C84294970AF2}">
      <dgm:prSet/>
      <dgm:spPr/>
      <dgm:t>
        <a:bodyPr/>
        <a:lstStyle/>
        <a:p>
          <a:endParaRPr lang="en-US"/>
        </a:p>
      </dgm:t>
    </dgm:pt>
    <dgm:pt modelId="{5FEC4D40-F1B1-4E38-BFD0-0D4B02476FAC}">
      <dgm:prSet phldrT="[Text]" custT="1"/>
      <dgm:spPr/>
      <dgm:t>
        <a:bodyPr/>
        <a:lstStyle/>
        <a:p>
          <a:r>
            <a:rPr lang="en-US" sz="1400" b="1" dirty="0" smtClean="0"/>
            <a:t>Drivers</a:t>
          </a:r>
          <a:endParaRPr lang="en-US" sz="1400" b="1" dirty="0"/>
        </a:p>
      </dgm:t>
    </dgm:pt>
    <dgm:pt modelId="{1D1F6806-9F70-43B2-AF83-6F81C1EB68F5}" type="parTrans" cxnId="{60C7175B-0A7F-4FA0-A4BF-B3415D9C0725}">
      <dgm:prSet/>
      <dgm:spPr/>
      <dgm:t>
        <a:bodyPr/>
        <a:lstStyle/>
        <a:p>
          <a:endParaRPr lang="en-US"/>
        </a:p>
      </dgm:t>
    </dgm:pt>
    <dgm:pt modelId="{8442B695-D0C9-47F8-9E4C-1E80E4D6A0F0}" type="sibTrans" cxnId="{60C7175B-0A7F-4FA0-A4BF-B3415D9C0725}">
      <dgm:prSet/>
      <dgm:spPr/>
      <dgm:t>
        <a:bodyPr/>
        <a:lstStyle/>
        <a:p>
          <a:endParaRPr lang="en-US"/>
        </a:p>
      </dgm:t>
    </dgm:pt>
    <dgm:pt modelId="{20C9A2EC-8190-4295-9386-9A7ADD5709EC}">
      <dgm:prSet phldrT="[Text]" custT="1"/>
      <dgm:spPr/>
      <dgm:t>
        <a:bodyPr/>
        <a:lstStyle/>
        <a:p>
          <a:r>
            <a:rPr lang="en-US" sz="1400" b="1" dirty="0" smtClean="0"/>
            <a:t>Users</a:t>
          </a:r>
          <a:endParaRPr lang="en-US" sz="1400" b="1" dirty="0"/>
        </a:p>
      </dgm:t>
    </dgm:pt>
    <dgm:pt modelId="{F457DA1E-7481-44B7-A841-2E1D45CF7EFE}" type="parTrans" cxnId="{B42071B3-757F-491C-946B-67392BD29548}">
      <dgm:prSet/>
      <dgm:spPr/>
      <dgm:t>
        <a:bodyPr/>
        <a:lstStyle/>
        <a:p>
          <a:endParaRPr lang="en-US"/>
        </a:p>
      </dgm:t>
    </dgm:pt>
    <dgm:pt modelId="{C249AE57-F0A7-4799-8E98-5665D35E1EA7}" type="sibTrans" cxnId="{B42071B3-757F-491C-946B-67392BD29548}">
      <dgm:prSet/>
      <dgm:spPr/>
      <dgm:t>
        <a:bodyPr/>
        <a:lstStyle/>
        <a:p>
          <a:endParaRPr lang="en-US"/>
        </a:p>
      </dgm:t>
    </dgm:pt>
    <dgm:pt modelId="{9C752C35-EB7F-4C6B-ADB5-F1974BD8D4F5}">
      <dgm:prSet phldrT="[Text]" custT="1"/>
      <dgm:spPr/>
      <dgm:t>
        <a:bodyPr/>
        <a:lstStyle/>
        <a:p>
          <a:r>
            <a:rPr lang="en-US" sz="1400" b="1" dirty="0" err="1" smtClean="0"/>
            <a:t>Geofences</a:t>
          </a:r>
          <a:endParaRPr lang="en-US" sz="1400" b="1" dirty="0"/>
        </a:p>
      </dgm:t>
    </dgm:pt>
    <dgm:pt modelId="{3CE8C320-255A-4AD7-9A07-DC6659B151C7}" type="parTrans" cxnId="{7F3AB823-89B4-41CB-A595-73E290ECADCB}">
      <dgm:prSet/>
      <dgm:spPr/>
      <dgm:t>
        <a:bodyPr/>
        <a:lstStyle/>
        <a:p>
          <a:endParaRPr lang="en-US"/>
        </a:p>
      </dgm:t>
    </dgm:pt>
    <dgm:pt modelId="{578A7D25-105D-4CCF-8411-7761EB479D97}" type="sibTrans" cxnId="{7F3AB823-89B4-41CB-A595-73E290ECADCB}">
      <dgm:prSet/>
      <dgm:spPr/>
      <dgm:t>
        <a:bodyPr/>
        <a:lstStyle/>
        <a:p>
          <a:endParaRPr lang="en-US"/>
        </a:p>
      </dgm:t>
    </dgm:pt>
    <dgm:pt modelId="{88AD4FD6-373B-417D-8AC1-8FEE12043D5C}">
      <dgm:prSet phldrT="[Text]" custT="1"/>
      <dgm:spPr/>
      <dgm:t>
        <a:bodyPr/>
        <a:lstStyle/>
        <a:p>
          <a:r>
            <a:rPr lang="en-US" sz="1400" b="1" dirty="0" smtClean="0"/>
            <a:t>Trips</a:t>
          </a:r>
          <a:endParaRPr lang="en-US" sz="1400" b="1" dirty="0"/>
        </a:p>
      </dgm:t>
    </dgm:pt>
    <dgm:pt modelId="{2BBEBEEC-3036-431F-B87C-586B361E053E}" type="parTrans" cxnId="{E5A947FA-5F88-4EF5-B52D-A1761FDE0D90}">
      <dgm:prSet/>
      <dgm:spPr/>
      <dgm:t>
        <a:bodyPr/>
        <a:lstStyle/>
        <a:p>
          <a:endParaRPr lang="en-US"/>
        </a:p>
      </dgm:t>
    </dgm:pt>
    <dgm:pt modelId="{A836FEA0-ED19-4561-B8CF-9E701A2F56F4}" type="sibTrans" cxnId="{E5A947FA-5F88-4EF5-B52D-A1761FDE0D90}">
      <dgm:prSet/>
      <dgm:spPr/>
      <dgm:t>
        <a:bodyPr/>
        <a:lstStyle/>
        <a:p>
          <a:endParaRPr lang="en-US"/>
        </a:p>
      </dgm:t>
    </dgm:pt>
    <dgm:pt modelId="{DB6C81DA-A955-4233-8B94-5CF0BB3787D2}" type="pres">
      <dgm:prSet presAssocID="{03645F4D-8A93-4F4C-ABD5-1C3F773F032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7B30EF-328A-4910-A551-E8B46AC4D6DE}" type="pres">
      <dgm:prSet presAssocID="{95CC0E38-21F4-4238-B0F9-A15C0394F3F8}" presName="centerShape" presStyleLbl="node0" presStyleIdx="0" presStyleCnt="1"/>
      <dgm:spPr/>
      <dgm:t>
        <a:bodyPr/>
        <a:lstStyle/>
        <a:p>
          <a:endParaRPr lang="en-US"/>
        </a:p>
      </dgm:t>
    </dgm:pt>
    <dgm:pt modelId="{D1ACA655-0491-4026-8596-A34680CDB40E}" type="pres">
      <dgm:prSet presAssocID="{E5E05A7D-E3A6-449C-95EC-0530884DCE8F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C140EAFF-CB89-4FC8-8936-C774E110AF1B}" type="pres">
      <dgm:prSet presAssocID="{FE113328-38EE-4707-8720-AA56BFAFF71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DD344-25E7-45F7-B79A-884699CCBF9C}" type="pres">
      <dgm:prSet presAssocID="{1D1F6806-9F70-43B2-AF83-6F81C1EB68F5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1EFA906C-7EAB-4894-B53C-DA2210703AA4}" type="pres">
      <dgm:prSet presAssocID="{5FEC4D40-F1B1-4E38-BFD0-0D4B02476FA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65EA6-0B07-4B5A-931E-0CDAB601D190}" type="pres">
      <dgm:prSet presAssocID="{2BBEBEEC-3036-431F-B87C-586B361E053E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F64DBA48-BDE4-4E7E-9728-8F16DEB03629}" type="pres">
      <dgm:prSet presAssocID="{88AD4FD6-373B-417D-8AC1-8FEE12043D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1DB09-183D-414E-AC54-5835059DCAA3}" type="pres">
      <dgm:prSet presAssocID="{F457DA1E-7481-44B7-A841-2E1D45CF7EFE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4E342C57-04D6-4B24-80D7-CBB74B16CD64}" type="pres">
      <dgm:prSet presAssocID="{20C9A2EC-8190-4295-9386-9A7ADD5709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62F43-C63F-45D4-9954-D3E3FB003583}" type="pres">
      <dgm:prSet presAssocID="{3CE8C320-255A-4AD7-9A07-DC6659B151C7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45EEFC04-C7FB-48A2-8003-685E82FAFFE5}" type="pres">
      <dgm:prSet presAssocID="{9C752C35-EB7F-4C6B-ADB5-F1974BD8D4F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103B8B-D052-417C-8D36-CD38DFDDDEA1}" type="presOf" srcId="{1D1F6806-9F70-43B2-AF83-6F81C1EB68F5}" destId="{4AEDD344-25E7-45F7-B79A-884699CCBF9C}" srcOrd="0" destOrd="0" presId="urn:microsoft.com/office/officeart/2005/8/layout/radial4"/>
    <dgm:cxn modelId="{7F3AB823-89B4-41CB-A595-73E290ECADCB}" srcId="{95CC0E38-21F4-4238-B0F9-A15C0394F3F8}" destId="{9C752C35-EB7F-4C6B-ADB5-F1974BD8D4F5}" srcOrd="4" destOrd="0" parTransId="{3CE8C320-255A-4AD7-9A07-DC6659B151C7}" sibTransId="{578A7D25-105D-4CCF-8411-7761EB479D97}"/>
    <dgm:cxn modelId="{41BEB01F-8EA0-4BCA-9AA1-C84294970AF2}" srcId="{95CC0E38-21F4-4238-B0F9-A15C0394F3F8}" destId="{FE113328-38EE-4707-8720-AA56BFAFF71C}" srcOrd="0" destOrd="0" parTransId="{E5E05A7D-E3A6-449C-95EC-0530884DCE8F}" sibTransId="{9814554D-CA7F-453E-BA1F-8F3A325FECF5}"/>
    <dgm:cxn modelId="{009AAEFF-7354-43F4-8F16-EAD6F5E75BAA}" type="presOf" srcId="{03645F4D-8A93-4F4C-ABD5-1C3F773F0328}" destId="{DB6C81DA-A955-4233-8B94-5CF0BB3787D2}" srcOrd="0" destOrd="0" presId="urn:microsoft.com/office/officeart/2005/8/layout/radial4"/>
    <dgm:cxn modelId="{93C592D7-9A86-48B8-9FCC-2338775175F5}" type="presOf" srcId="{95CC0E38-21F4-4238-B0F9-A15C0394F3F8}" destId="{847B30EF-328A-4910-A551-E8B46AC4D6DE}" srcOrd="0" destOrd="0" presId="urn:microsoft.com/office/officeart/2005/8/layout/radial4"/>
    <dgm:cxn modelId="{26B47328-5813-4AD6-A8CA-2B065503C5EC}" type="presOf" srcId="{F457DA1E-7481-44B7-A841-2E1D45CF7EFE}" destId="{90D1DB09-183D-414E-AC54-5835059DCAA3}" srcOrd="0" destOrd="0" presId="urn:microsoft.com/office/officeart/2005/8/layout/radial4"/>
    <dgm:cxn modelId="{BC36F317-83DE-414E-8175-6AAB37502B2A}" type="presOf" srcId="{3CE8C320-255A-4AD7-9A07-DC6659B151C7}" destId="{91462F43-C63F-45D4-9954-D3E3FB003583}" srcOrd="0" destOrd="0" presId="urn:microsoft.com/office/officeart/2005/8/layout/radial4"/>
    <dgm:cxn modelId="{E10A4698-1076-452A-AFB1-896571A77254}" type="presOf" srcId="{20C9A2EC-8190-4295-9386-9A7ADD5709EC}" destId="{4E342C57-04D6-4B24-80D7-CBB74B16CD64}" srcOrd="0" destOrd="0" presId="urn:microsoft.com/office/officeart/2005/8/layout/radial4"/>
    <dgm:cxn modelId="{B42071B3-757F-491C-946B-67392BD29548}" srcId="{95CC0E38-21F4-4238-B0F9-A15C0394F3F8}" destId="{20C9A2EC-8190-4295-9386-9A7ADD5709EC}" srcOrd="3" destOrd="0" parTransId="{F457DA1E-7481-44B7-A841-2E1D45CF7EFE}" sibTransId="{C249AE57-F0A7-4799-8E98-5665D35E1EA7}"/>
    <dgm:cxn modelId="{EFDAB152-298C-4C7E-888F-8737926506F1}" type="presOf" srcId="{88AD4FD6-373B-417D-8AC1-8FEE12043D5C}" destId="{F64DBA48-BDE4-4E7E-9728-8F16DEB03629}" srcOrd="0" destOrd="0" presId="urn:microsoft.com/office/officeart/2005/8/layout/radial4"/>
    <dgm:cxn modelId="{A3F0B120-9928-4441-8576-3E98910DEA3C}" type="presOf" srcId="{FE113328-38EE-4707-8720-AA56BFAFF71C}" destId="{C140EAFF-CB89-4FC8-8936-C774E110AF1B}" srcOrd="0" destOrd="0" presId="urn:microsoft.com/office/officeart/2005/8/layout/radial4"/>
    <dgm:cxn modelId="{E5A947FA-5F88-4EF5-B52D-A1761FDE0D90}" srcId="{95CC0E38-21F4-4238-B0F9-A15C0394F3F8}" destId="{88AD4FD6-373B-417D-8AC1-8FEE12043D5C}" srcOrd="2" destOrd="0" parTransId="{2BBEBEEC-3036-431F-B87C-586B361E053E}" sibTransId="{A836FEA0-ED19-4561-B8CF-9E701A2F56F4}"/>
    <dgm:cxn modelId="{FD05DF70-4AF5-43FA-AEC1-8A85537C7F9F}" type="presOf" srcId="{5FEC4D40-F1B1-4E38-BFD0-0D4B02476FAC}" destId="{1EFA906C-7EAB-4894-B53C-DA2210703AA4}" srcOrd="0" destOrd="0" presId="urn:microsoft.com/office/officeart/2005/8/layout/radial4"/>
    <dgm:cxn modelId="{60C7175B-0A7F-4FA0-A4BF-B3415D9C0725}" srcId="{95CC0E38-21F4-4238-B0F9-A15C0394F3F8}" destId="{5FEC4D40-F1B1-4E38-BFD0-0D4B02476FAC}" srcOrd="1" destOrd="0" parTransId="{1D1F6806-9F70-43B2-AF83-6F81C1EB68F5}" sibTransId="{8442B695-D0C9-47F8-9E4C-1E80E4D6A0F0}"/>
    <dgm:cxn modelId="{56E40853-36A2-4AC1-A9B0-9656C707AB74}" type="presOf" srcId="{2BBEBEEC-3036-431F-B87C-586B361E053E}" destId="{60465EA6-0B07-4B5A-931E-0CDAB601D190}" srcOrd="0" destOrd="0" presId="urn:microsoft.com/office/officeart/2005/8/layout/radial4"/>
    <dgm:cxn modelId="{73198DBF-DD6D-48F6-A13A-7AEEF10FD949}" type="presOf" srcId="{9C752C35-EB7F-4C6B-ADB5-F1974BD8D4F5}" destId="{45EEFC04-C7FB-48A2-8003-685E82FAFFE5}" srcOrd="0" destOrd="0" presId="urn:microsoft.com/office/officeart/2005/8/layout/radial4"/>
    <dgm:cxn modelId="{472FF0D4-1796-430F-930C-0E0ADA776C37}" srcId="{03645F4D-8A93-4F4C-ABD5-1C3F773F0328}" destId="{95CC0E38-21F4-4238-B0F9-A15C0394F3F8}" srcOrd="0" destOrd="0" parTransId="{A353FBDE-C326-416D-A41B-E8D65A04C4F8}" sibTransId="{48F246DD-7FAF-4F5C-A575-6D2EADEE0D87}"/>
    <dgm:cxn modelId="{03B68C30-85F2-443D-9C8D-15A90110DD9E}" type="presOf" srcId="{E5E05A7D-E3A6-449C-95EC-0530884DCE8F}" destId="{D1ACA655-0491-4026-8596-A34680CDB40E}" srcOrd="0" destOrd="0" presId="urn:microsoft.com/office/officeart/2005/8/layout/radial4"/>
    <dgm:cxn modelId="{D8DFA909-531A-44A4-BCA0-7567653163AD}" type="presParOf" srcId="{DB6C81DA-A955-4233-8B94-5CF0BB3787D2}" destId="{847B30EF-328A-4910-A551-E8B46AC4D6DE}" srcOrd="0" destOrd="0" presId="urn:microsoft.com/office/officeart/2005/8/layout/radial4"/>
    <dgm:cxn modelId="{45E9A7B9-260D-400B-BAD9-C6341658F56A}" type="presParOf" srcId="{DB6C81DA-A955-4233-8B94-5CF0BB3787D2}" destId="{D1ACA655-0491-4026-8596-A34680CDB40E}" srcOrd="1" destOrd="0" presId="urn:microsoft.com/office/officeart/2005/8/layout/radial4"/>
    <dgm:cxn modelId="{D2CCF35F-5B5C-488B-BFC7-6D01F9E93B9D}" type="presParOf" srcId="{DB6C81DA-A955-4233-8B94-5CF0BB3787D2}" destId="{C140EAFF-CB89-4FC8-8936-C774E110AF1B}" srcOrd="2" destOrd="0" presId="urn:microsoft.com/office/officeart/2005/8/layout/radial4"/>
    <dgm:cxn modelId="{B896AB5D-DDB3-418E-985B-36169E65A6C8}" type="presParOf" srcId="{DB6C81DA-A955-4233-8B94-5CF0BB3787D2}" destId="{4AEDD344-25E7-45F7-B79A-884699CCBF9C}" srcOrd="3" destOrd="0" presId="urn:microsoft.com/office/officeart/2005/8/layout/radial4"/>
    <dgm:cxn modelId="{F735C342-0A58-4E82-98E2-8106EA63B5BA}" type="presParOf" srcId="{DB6C81DA-A955-4233-8B94-5CF0BB3787D2}" destId="{1EFA906C-7EAB-4894-B53C-DA2210703AA4}" srcOrd="4" destOrd="0" presId="urn:microsoft.com/office/officeart/2005/8/layout/radial4"/>
    <dgm:cxn modelId="{5FA9C4D5-D677-4A81-95C8-FA4BAAEBAA3D}" type="presParOf" srcId="{DB6C81DA-A955-4233-8B94-5CF0BB3787D2}" destId="{60465EA6-0B07-4B5A-931E-0CDAB601D190}" srcOrd="5" destOrd="0" presId="urn:microsoft.com/office/officeart/2005/8/layout/radial4"/>
    <dgm:cxn modelId="{899E1D6A-3259-43EC-B4B1-EDAF5438B580}" type="presParOf" srcId="{DB6C81DA-A955-4233-8B94-5CF0BB3787D2}" destId="{F64DBA48-BDE4-4E7E-9728-8F16DEB03629}" srcOrd="6" destOrd="0" presId="urn:microsoft.com/office/officeart/2005/8/layout/radial4"/>
    <dgm:cxn modelId="{C25346B1-9E5E-4BCD-87D5-8F9EB8A0C084}" type="presParOf" srcId="{DB6C81DA-A955-4233-8B94-5CF0BB3787D2}" destId="{90D1DB09-183D-414E-AC54-5835059DCAA3}" srcOrd="7" destOrd="0" presId="urn:microsoft.com/office/officeart/2005/8/layout/radial4"/>
    <dgm:cxn modelId="{F3F3294F-5052-4C89-A185-2857375E2021}" type="presParOf" srcId="{DB6C81DA-A955-4233-8B94-5CF0BB3787D2}" destId="{4E342C57-04D6-4B24-80D7-CBB74B16CD64}" srcOrd="8" destOrd="0" presId="urn:microsoft.com/office/officeart/2005/8/layout/radial4"/>
    <dgm:cxn modelId="{40C3789F-F33A-4AB6-938F-A99AC024CFBF}" type="presParOf" srcId="{DB6C81DA-A955-4233-8B94-5CF0BB3787D2}" destId="{91462F43-C63F-45D4-9954-D3E3FB003583}" srcOrd="9" destOrd="0" presId="urn:microsoft.com/office/officeart/2005/8/layout/radial4"/>
    <dgm:cxn modelId="{7201EB44-3453-45F2-B56E-6164028141D7}" type="presParOf" srcId="{DB6C81DA-A955-4233-8B94-5CF0BB3787D2}" destId="{45EEFC04-C7FB-48A2-8003-685E82FAFFE5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B30EF-328A-4910-A551-E8B46AC4D6DE}">
      <dsp:nvSpPr>
        <dsp:cNvPr id="0" name=""/>
        <dsp:cNvSpPr/>
      </dsp:nvSpPr>
      <dsp:spPr>
        <a:xfrm>
          <a:off x="4557625" y="2773737"/>
          <a:ext cx="2055987" cy="2055987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Data Base</a:t>
          </a:r>
          <a:endParaRPr lang="en-US" sz="2000" b="1" kern="1200" dirty="0"/>
        </a:p>
      </dsp:txBody>
      <dsp:txXfrm>
        <a:off x="4858717" y="3074829"/>
        <a:ext cx="1453803" cy="1453803"/>
      </dsp:txXfrm>
    </dsp:sp>
    <dsp:sp modelId="{D1ACA655-0491-4026-8596-A34680CDB40E}">
      <dsp:nvSpPr>
        <dsp:cNvPr id="0" name=""/>
        <dsp:cNvSpPr/>
      </dsp:nvSpPr>
      <dsp:spPr>
        <a:xfrm rot="10800000">
          <a:off x="2566200" y="3508752"/>
          <a:ext cx="1881896" cy="585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0EAFF-CB89-4FC8-8936-C774E110AF1B}">
      <dsp:nvSpPr>
        <dsp:cNvPr id="0" name=""/>
        <dsp:cNvSpPr/>
      </dsp:nvSpPr>
      <dsp:spPr>
        <a:xfrm>
          <a:off x="1589606" y="3020455"/>
          <a:ext cx="1953188" cy="156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Vehicles</a:t>
          </a:r>
          <a:endParaRPr lang="en-US" sz="1400" b="1" kern="1200" dirty="0"/>
        </a:p>
      </dsp:txBody>
      <dsp:txXfrm>
        <a:off x="1635372" y="3066221"/>
        <a:ext cx="1861656" cy="1471018"/>
      </dsp:txXfrm>
    </dsp:sp>
    <dsp:sp modelId="{4AEDD344-25E7-45F7-B79A-884699CCBF9C}">
      <dsp:nvSpPr>
        <dsp:cNvPr id="0" name=""/>
        <dsp:cNvSpPr/>
      </dsp:nvSpPr>
      <dsp:spPr>
        <a:xfrm rot="13500000">
          <a:off x="3174970" y="2039052"/>
          <a:ext cx="1881896" cy="585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A906C-7EAB-4894-B53C-DA2210703AA4}">
      <dsp:nvSpPr>
        <dsp:cNvPr id="0" name=""/>
        <dsp:cNvSpPr/>
      </dsp:nvSpPr>
      <dsp:spPr>
        <a:xfrm>
          <a:off x="2473973" y="885404"/>
          <a:ext cx="1953188" cy="156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Drivers</a:t>
          </a:r>
          <a:endParaRPr lang="en-US" sz="1400" b="1" kern="1200" dirty="0"/>
        </a:p>
      </dsp:txBody>
      <dsp:txXfrm>
        <a:off x="2519739" y="931170"/>
        <a:ext cx="1861656" cy="1471018"/>
      </dsp:txXfrm>
    </dsp:sp>
    <dsp:sp modelId="{60465EA6-0B07-4B5A-931E-0CDAB601D190}">
      <dsp:nvSpPr>
        <dsp:cNvPr id="0" name=""/>
        <dsp:cNvSpPr/>
      </dsp:nvSpPr>
      <dsp:spPr>
        <a:xfrm rot="16200000">
          <a:off x="4644670" y="1430282"/>
          <a:ext cx="1881896" cy="585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DBA48-BDE4-4E7E-9728-8F16DEB03629}">
      <dsp:nvSpPr>
        <dsp:cNvPr id="0" name=""/>
        <dsp:cNvSpPr/>
      </dsp:nvSpPr>
      <dsp:spPr>
        <a:xfrm>
          <a:off x="4609024" y="1037"/>
          <a:ext cx="1953188" cy="156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Trips</a:t>
          </a:r>
          <a:endParaRPr lang="en-US" sz="1400" b="1" kern="1200" dirty="0"/>
        </a:p>
      </dsp:txBody>
      <dsp:txXfrm>
        <a:off x="4654790" y="46803"/>
        <a:ext cx="1861656" cy="1471018"/>
      </dsp:txXfrm>
    </dsp:sp>
    <dsp:sp modelId="{90D1DB09-183D-414E-AC54-5835059DCAA3}">
      <dsp:nvSpPr>
        <dsp:cNvPr id="0" name=""/>
        <dsp:cNvSpPr/>
      </dsp:nvSpPr>
      <dsp:spPr>
        <a:xfrm rot="18900000">
          <a:off x="6114371" y="2039052"/>
          <a:ext cx="1881896" cy="585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42C57-04D6-4B24-80D7-CBB74B16CD64}">
      <dsp:nvSpPr>
        <dsp:cNvPr id="0" name=""/>
        <dsp:cNvSpPr/>
      </dsp:nvSpPr>
      <dsp:spPr>
        <a:xfrm>
          <a:off x="6744076" y="885404"/>
          <a:ext cx="1953188" cy="156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Users</a:t>
          </a:r>
          <a:endParaRPr lang="en-US" sz="1400" b="1" kern="1200" dirty="0"/>
        </a:p>
      </dsp:txBody>
      <dsp:txXfrm>
        <a:off x="6789842" y="931170"/>
        <a:ext cx="1861656" cy="1471018"/>
      </dsp:txXfrm>
    </dsp:sp>
    <dsp:sp modelId="{91462F43-C63F-45D4-9954-D3E3FB003583}">
      <dsp:nvSpPr>
        <dsp:cNvPr id="0" name=""/>
        <dsp:cNvSpPr/>
      </dsp:nvSpPr>
      <dsp:spPr>
        <a:xfrm>
          <a:off x="6723141" y="3508752"/>
          <a:ext cx="1881896" cy="585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EFC04-C7FB-48A2-8003-685E82FAFFE5}">
      <dsp:nvSpPr>
        <dsp:cNvPr id="0" name=""/>
        <dsp:cNvSpPr/>
      </dsp:nvSpPr>
      <dsp:spPr>
        <a:xfrm>
          <a:off x="7628443" y="3020455"/>
          <a:ext cx="1953188" cy="1562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Geofences</a:t>
          </a:r>
          <a:endParaRPr lang="en-US" sz="1400" b="1" kern="1200" dirty="0"/>
        </a:p>
      </dsp:txBody>
      <dsp:txXfrm>
        <a:off x="7674209" y="3066221"/>
        <a:ext cx="1861656" cy="147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BB51C3-FFCC-4006-8E86-16F36228F60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D3BA2A-8C95-46FD-8CF4-39A2860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Futura Medium" pitchFamily="2" charset="0"/>
              </a:rPr>
              <a:pPr/>
              <a:t>1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57238"/>
            <a:ext cx="6729412" cy="3784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774">
              <a:defRPr/>
            </a:pPr>
            <a:fld id="{DE799493-6412-4470-9830-D005B358D66E}" type="slidenum">
              <a:rPr lang="en-GB" sz="1800" kern="0">
                <a:solidFill>
                  <a:sysClr val="windowText" lastClr="000000"/>
                </a:solidFill>
              </a:rPr>
              <a:pPr defTabSz="931774">
                <a:defRPr/>
              </a:pPr>
              <a:t>10</a:t>
            </a:fld>
            <a:endParaRPr lang="en-GB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0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2257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562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7318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7643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79913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0931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28841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80385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61967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34159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38747269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0807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4008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2017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79064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9843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3442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4961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25 Feb 2017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87559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4677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91834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49855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19126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2207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04182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99795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76208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32324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83494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89471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41111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95297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89087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6540644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49232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9659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20613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09917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46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7913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76720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407846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22 Feb 2017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300518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Fitcar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Data Science Team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1778398" y="4489547"/>
            <a:ext cx="7365602" cy="739653"/>
          </a:xfrm>
        </p:spPr>
        <p:txBody>
          <a:bodyPr/>
          <a:lstStyle/>
          <a:p>
            <a:r>
              <a:rPr lang="en-GB" dirty="0"/>
              <a:t>Mingqi Wu and Paul </a:t>
            </a:r>
            <a:r>
              <a:rPr lang="en-GB" dirty="0" smtClean="0"/>
              <a:t>Spurgeon 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/>
          <a:lstStyle/>
          <a:p>
            <a:pPr>
              <a:defRPr/>
            </a:pPr>
            <a:r>
              <a:rPr lang="en-GB" dirty="0"/>
              <a:t>28 Mar 2017</a:t>
            </a:r>
          </a:p>
        </p:txBody>
      </p:sp>
    </p:spTree>
    <p:extLst>
      <p:ext uri="{BB962C8B-B14F-4D97-AF65-F5344CB8AC3E}">
        <p14:creationId xmlns:p14="http://schemas.microsoft.com/office/powerpoint/2010/main" val="574002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745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Data Science Team</a:t>
            </a:r>
          </a:p>
          <a:p>
            <a:pPr>
              <a:defRPr/>
            </a:pPr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59859571"/>
              </p:ext>
            </p:extLst>
          </p:nvPr>
        </p:nvGraphicFramePr>
        <p:xfrm>
          <a:off x="508000" y="1528763"/>
          <a:ext cx="11171238" cy="483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/>
          <a:lstStyle/>
          <a:p>
            <a:pPr>
              <a:defRPr/>
            </a:pPr>
            <a:r>
              <a:rPr lang="en-GB" dirty="0"/>
              <a:t>28 Mar 2017</a:t>
            </a:r>
          </a:p>
        </p:txBody>
      </p:sp>
    </p:spTree>
    <p:extLst>
      <p:ext uri="{BB962C8B-B14F-4D97-AF65-F5344CB8AC3E}">
        <p14:creationId xmlns:p14="http://schemas.microsoft.com/office/powerpoint/2010/main" val="3653772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progress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Data Science Team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/>
          <a:lstStyle/>
          <a:p>
            <a:pPr>
              <a:defRPr/>
            </a:pPr>
            <a:r>
              <a:rPr lang="en-GB" dirty="0"/>
              <a:t>28 Mar 2017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08000" y="1268760"/>
            <a:ext cx="9505950" cy="4694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00" indent="-277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00" indent="-2520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5650" indent="-2413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200" indent="-2127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6175" indent="-18097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Data Base downloaded</a:t>
            </a:r>
            <a:endParaRPr lang="en-US" b="1" dirty="0"/>
          </a:p>
          <a:p>
            <a:pPr lvl="1"/>
            <a:r>
              <a:rPr lang="en-US" b="1" dirty="0" smtClean="0"/>
              <a:t>Data exploratory analysis</a:t>
            </a:r>
          </a:p>
          <a:p>
            <a:pPr lvl="2"/>
            <a:r>
              <a:rPr lang="en-US" sz="1600" dirty="0" smtClean="0"/>
              <a:t>Descriptive statistics on Vehicles and Maintenance</a:t>
            </a:r>
            <a:endParaRPr lang="en-US" sz="1600" dirty="0"/>
          </a:p>
          <a:p>
            <a:pPr marL="0" lvl="1" indent="0">
              <a:buFont typeface="Wingdings" pitchFamily="2" charset="2"/>
              <a:buNone/>
            </a:pPr>
            <a:r>
              <a:rPr lang="en-US" b="1" dirty="0"/>
              <a:t>	</a:t>
            </a:r>
            <a:endParaRPr lang="en-US" dirty="0"/>
          </a:p>
          <a:p>
            <a:pPr marL="270000" lvl="2" indent="0">
              <a:buFont typeface="Wingdings" pitchFamily="2" charset="2"/>
              <a:buNone/>
            </a:pPr>
            <a:endParaRPr lang="en-US" dirty="0"/>
          </a:p>
          <a:p>
            <a:pPr marL="270000" lvl="2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68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Data Science Team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/>
          <a:lstStyle/>
          <a:p>
            <a:pPr>
              <a:defRPr/>
            </a:pPr>
            <a:r>
              <a:rPr lang="en-GB" dirty="0"/>
              <a:t>28 Mar 2017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89536" y="1361945"/>
            <a:ext cx="2881687" cy="4694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00" indent="-277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00" indent="-2520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5650" indent="-2413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200" indent="-2127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6175" indent="-18097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# of Vehicles: 957</a:t>
            </a:r>
            <a:br>
              <a:rPr lang="en-US" b="1" dirty="0" smtClean="0"/>
            </a:br>
            <a:endParaRPr lang="en-US" b="1" dirty="0" smtClean="0"/>
          </a:p>
          <a:p>
            <a:pPr lvl="1"/>
            <a:r>
              <a:rPr lang="en-US" b="1" dirty="0" smtClean="0"/>
              <a:t># of Make: 53</a:t>
            </a:r>
            <a:endParaRPr lang="en-US" sz="1600" dirty="0" smtClean="0"/>
          </a:p>
          <a:p>
            <a:pPr marL="270000" lvl="2" indent="0">
              <a:buNone/>
            </a:pPr>
            <a:endParaRPr lang="en-US" sz="1600" dirty="0"/>
          </a:p>
          <a:p>
            <a:pPr marL="270000" lvl="2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endParaRPr lang="en-US" sz="1600" dirty="0" smtClean="0"/>
          </a:p>
          <a:p>
            <a:pPr marL="270000" lvl="2" indent="0">
              <a:buFont typeface="Wingdings" pitchFamily="2" charset="2"/>
              <a:buNone/>
            </a:pPr>
            <a:endParaRPr lang="en-US" dirty="0"/>
          </a:p>
          <a:p>
            <a:pPr marL="270000" lvl="2" indent="0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82029"/>
              </p:ext>
            </p:extLst>
          </p:nvPr>
        </p:nvGraphicFramePr>
        <p:xfrm>
          <a:off x="589536" y="2766343"/>
          <a:ext cx="2275171" cy="1607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765"/>
                <a:gridCol w="675005"/>
                <a:gridCol w="432401"/>
              </a:tblGrid>
              <a:tr h="3708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Make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Count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 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  <a:tr h="247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HONDA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47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TOYOTA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47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NISSAN/DATSUN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47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FORD TRUCKS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47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CHEVROLET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16103" y="2204587"/>
            <a:ext cx="3643236" cy="2347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00" indent="-277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00" indent="-2520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5650" indent="-2413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200" indent="-2127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6175" indent="-18097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# of Make-Model: 251</a:t>
            </a:r>
            <a:endParaRPr lang="en-US" b="1" dirty="0"/>
          </a:p>
          <a:p>
            <a:pPr lvl="2"/>
            <a:endParaRPr lang="en-US" sz="1600" dirty="0" smtClean="0"/>
          </a:p>
          <a:p>
            <a:pPr marL="270000" lvl="2" indent="0">
              <a:buFont typeface="Wingdings" pitchFamily="2" charset="2"/>
              <a:buNone/>
            </a:pPr>
            <a:endParaRPr lang="en-US" dirty="0"/>
          </a:p>
          <a:p>
            <a:pPr marL="270000" lvl="2" indent="0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73684"/>
              </p:ext>
            </p:extLst>
          </p:nvPr>
        </p:nvGraphicFramePr>
        <p:xfrm>
          <a:off x="3954615" y="2750209"/>
          <a:ext cx="2645728" cy="15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740"/>
                <a:gridCol w="770890"/>
                <a:gridCol w="675005"/>
                <a:gridCol w="359093"/>
              </a:tblGrid>
              <a:tr h="283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Make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Model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Count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  <a:tr h="260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CHEVROLET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IMPALA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0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HONDA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0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FORD TRUCKS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F150 PICKUP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0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HONDA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CIVIC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TOYOTA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664171" y="2199735"/>
            <a:ext cx="3643236" cy="2347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00" indent="-277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00" indent="-2520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5650" indent="-2413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200" indent="-2127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6175" indent="-18097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# of Make-Model-Year: 706</a:t>
            </a:r>
            <a:endParaRPr lang="en-US" b="1" dirty="0"/>
          </a:p>
          <a:p>
            <a:pPr lvl="2"/>
            <a:endParaRPr lang="en-US" sz="1600" dirty="0" smtClean="0"/>
          </a:p>
          <a:p>
            <a:pPr marL="270000" lvl="2" indent="0">
              <a:buFont typeface="Wingdings" pitchFamily="2" charset="2"/>
              <a:buNone/>
            </a:pPr>
            <a:endParaRPr lang="en-US" dirty="0"/>
          </a:p>
          <a:p>
            <a:pPr marL="270000" lvl="2" indent="0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35976"/>
              </p:ext>
            </p:extLst>
          </p:nvPr>
        </p:nvGraphicFramePr>
        <p:xfrm>
          <a:off x="7729678" y="2774477"/>
          <a:ext cx="3883785" cy="15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41"/>
                <a:gridCol w="962527"/>
                <a:gridCol w="671489"/>
                <a:gridCol w="842806"/>
                <a:gridCol w="357222"/>
              </a:tblGrid>
              <a:tr h="283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Make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Model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Year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Count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  <a:tr h="260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FORD TRUCKS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F150 PICKUP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0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CHEVROLET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IMPALA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0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HONDA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0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HONDA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CIVIC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TOYOTA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</a:t>
            </a:r>
            <a:r>
              <a:rPr lang="en-US" b="0" i="1" dirty="0" smtClean="0"/>
              <a:t>by Make (53)</a:t>
            </a:r>
            <a:endParaRPr lang="en-US" b="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pic>
        <p:nvPicPr>
          <p:cNvPr id="1026" name="Picture 2" descr="C:\Apps\projects\FitCar\doc\summary\by_make_cou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5" y="1329701"/>
            <a:ext cx="5039350" cy="50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pps\projects\FitCar\doc\summary\by_make_pro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07" y="1288931"/>
            <a:ext cx="4986962" cy="498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06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</a:t>
            </a:r>
            <a:r>
              <a:rPr lang="en-US" b="0" i="1" dirty="0" smtClean="0"/>
              <a:t>by Make-Model (251)</a:t>
            </a:r>
            <a:endParaRPr lang="en-US" b="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pic>
        <p:nvPicPr>
          <p:cNvPr id="3074" name="Picture 2" descr="Z:\project\FitCar\data\by_make_model_cou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0" y="1403631"/>
            <a:ext cx="4910714" cy="491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Apps\projects\FitCar\doc\summary\by_make_model_pro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90" y="1402335"/>
            <a:ext cx="4946953" cy="494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73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</a:t>
            </a:r>
            <a:r>
              <a:rPr lang="en-US" b="0" i="1" dirty="0" smtClean="0"/>
              <a:t>by Year (25)</a:t>
            </a:r>
            <a:endParaRPr lang="en-US" b="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pic>
        <p:nvPicPr>
          <p:cNvPr id="4099" name="Picture 3" descr="C:\Apps\projects\FitCar\doc\summary\by_year_cou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7" y="1470522"/>
            <a:ext cx="4849272" cy="48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Apps\projects\FitCar\doc\summary\by_year_pro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05" y="1448007"/>
            <a:ext cx="4877685" cy="487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21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99081"/>
              </p:ext>
            </p:extLst>
          </p:nvPr>
        </p:nvGraphicFramePr>
        <p:xfrm>
          <a:off x="535180" y="1269672"/>
          <a:ext cx="3235148" cy="540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81"/>
                <a:gridCol w="2384167"/>
              </a:tblGrid>
              <a:tr h="36018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Id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Name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Jiffy Lube Signature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ServiceÂ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® Oil Change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Air Filter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Automatic Transmission Fluid Service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Cabin Air Filter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Wiper Blades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Tire Rotation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Front Differential Service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Belts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Fuel Filter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Brake Fluid Exchange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Steering Fluid Exchange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Spark Plugs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Radiator Fluid Exchange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Rear Differential Service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40514"/>
              </p:ext>
            </p:extLst>
          </p:nvPr>
        </p:nvGraphicFramePr>
        <p:xfrm>
          <a:off x="4240344" y="1276467"/>
          <a:ext cx="1689355" cy="540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990"/>
                <a:gridCol w="507365"/>
              </a:tblGrid>
              <a:tr h="36018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Id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945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945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61576"/>
              </p:ext>
            </p:extLst>
          </p:nvPr>
        </p:nvGraphicFramePr>
        <p:xfrm>
          <a:off x="6169127" y="1277438"/>
          <a:ext cx="1689355" cy="540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990"/>
                <a:gridCol w="507365"/>
              </a:tblGrid>
              <a:tr h="36018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Id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2453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1125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980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1057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1096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1169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1009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971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969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6173659" y="1013410"/>
            <a:ext cx="1834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Service Update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64289" y="1026027"/>
            <a:ext cx="1834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Maintenance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72997"/>
              </p:ext>
            </p:extLst>
          </p:nvPr>
        </p:nvGraphicFramePr>
        <p:xfrm>
          <a:off x="8901649" y="1290409"/>
          <a:ext cx="1689355" cy="540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990"/>
                <a:gridCol w="507365"/>
              </a:tblGrid>
              <a:tr h="36018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Detc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Code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3120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P0420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1865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895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P0300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747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P0442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P0128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582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P0430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561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P0303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449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P0141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P0326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P0133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P0455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7620" marR="7620" marT="7620" marB="0" anchor="b"/>
                </a:tc>
              </a:tr>
              <a:tr h="3601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P0036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8906181" y="1027310"/>
            <a:ext cx="1834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2344864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7999" y="1528762"/>
            <a:ext cx="10905067" cy="4830763"/>
          </a:xfrm>
        </p:spPr>
        <p:txBody>
          <a:bodyPr/>
          <a:lstStyle/>
          <a:p>
            <a:r>
              <a:rPr lang="en-US" sz="2000" b="1" dirty="0"/>
              <a:t>For each car: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/>
              <a:t>… </a:t>
            </a:r>
            <a:r>
              <a:rPr lang="en-US" sz="2000" b="1" dirty="0" smtClean="0">
                <a:solidFill>
                  <a:srgbClr val="C00000"/>
                </a:solidFill>
              </a:rPr>
              <a:t>ON</a:t>
            </a:r>
            <a:r>
              <a:rPr lang="en-US" sz="2000" b="1" dirty="0" smtClean="0"/>
              <a:t> B  C  D  H  </a:t>
            </a:r>
            <a:r>
              <a:rPr lang="en-US" sz="2000" b="1" dirty="0"/>
              <a:t>K  B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K</a:t>
            </a:r>
            <a:r>
              <a:rPr lang="en-US" sz="2000" b="1" dirty="0"/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b="1" dirty="0" smtClean="0">
                <a:solidFill>
                  <a:schemeClr val="accent1"/>
                </a:solidFill>
              </a:rPr>
              <a:t>  </a:t>
            </a:r>
            <a:r>
              <a:rPr lang="en-US" sz="2000" b="1" dirty="0">
                <a:solidFill>
                  <a:schemeClr val="accent1"/>
                </a:solidFill>
              </a:rPr>
              <a:t>C</a:t>
            </a:r>
            <a:r>
              <a:rPr lang="en-US" sz="2000" b="1" dirty="0" smtClean="0">
                <a:solidFill>
                  <a:schemeClr val="accent1"/>
                </a:solidFill>
              </a:rPr>
              <a:t>  A  C</a:t>
            </a:r>
            <a:r>
              <a:rPr lang="en-US" sz="2000" b="1" dirty="0" smtClean="0"/>
              <a:t>  D  A   H  K  </a:t>
            </a:r>
            <a:r>
              <a:rPr lang="en-US" sz="2000" b="1" dirty="0" smtClean="0">
                <a:solidFill>
                  <a:srgbClr val="C00000"/>
                </a:solidFill>
              </a:rPr>
              <a:t>ON  </a:t>
            </a:r>
            <a:r>
              <a:rPr lang="en-US" sz="2000" b="1" dirty="0" smtClean="0"/>
              <a:t>H  C  B  </a:t>
            </a:r>
            <a:r>
              <a:rPr lang="en-US" sz="2000" b="1" dirty="0"/>
              <a:t>C  A</a:t>
            </a:r>
            <a:r>
              <a:rPr lang="en-US" sz="2000" b="1" dirty="0" smtClean="0"/>
              <a:t>   </a:t>
            </a:r>
            <a:r>
              <a:rPr lang="en-US" sz="2000" b="1" dirty="0" err="1" smtClean="0"/>
              <a:t>A</a:t>
            </a:r>
            <a:r>
              <a:rPr lang="en-US" sz="2000" b="1" dirty="0" smtClean="0"/>
              <a:t>   </a:t>
            </a:r>
            <a:r>
              <a:rPr lang="en-US" sz="2000" b="1" dirty="0"/>
              <a:t>H  </a:t>
            </a:r>
            <a:r>
              <a:rPr lang="en-US" sz="2000" b="1" dirty="0" smtClean="0"/>
              <a:t>K</a:t>
            </a:r>
            <a:r>
              <a:rPr lang="en-US" sz="2000" b="1" dirty="0"/>
              <a:t> </a:t>
            </a:r>
            <a:r>
              <a:rPr lang="en-US" sz="2000" b="1" dirty="0" smtClean="0"/>
              <a:t> A  D  </a:t>
            </a:r>
            <a:r>
              <a:rPr lang="en-US" sz="2000" b="1" dirty="0" smtClean="0">
                <a:solidFill>
                  <a:srgbClr val="C00000"/>
                </a:solidFill>
              </a:rPr>
              <a:t>ON </a:t>
            </a:r>
            <a:r>
              <a:rPr lang="en-US" sz="2000" b="1" dirty="0" smtClean="0"/>
              <a:t>…</a:t>
            </a:r>
          </a:p>
          <a:p>
            <a:pPr algn="ctr"/>
            <a:r>
              <a:rPr lang="en-US" sz="2000" b="1" i="1" dirty="0" smtClean="0">
                <a:solidFill>
                  <a:schemeClr val="bg2">
                    <a:lumMod val="10000"/>
                  </a:schemeClr>
                </a:solidFill>
              </a:rPr>
              <a:t>                                                                                                                             Time</a:t>
            </a:r>
            <a:endParaRPr lang="en-US" sz="2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Date Month 2016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Footer 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1065" y="3098072"/>
            <a:ext cx="10684933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502283" y="1614212"/>
            <a:ext cx="6884140" cy="1056039"/>
            <a:chOff x="3308491" y="2346988"/>
            <a:chExt cx="6884140" cy="105603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55563" y="2660207"/>
              <a:ext cx="0" cy="706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192631" y="2660207"/>
              <a:ext cx="0" cy="726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308491" y="2660207"/>
              <a:ext cx="0" cy="713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08491" y="2810901"/>
              <a:ext cx="2747072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334373" y="3270040"/>
              <a:ext cx="1721190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317059" y="3106301"/>
              <a:ext cx="0" cy="29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 bwMode="auto">
            <a:xfrm>
              <a:off x="4152667" y="2346988"/>
              <a:ext cx="157446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&lt;1 week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4947451" y="2977665"/>
              <a:ext cx="116873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&gt; 1 hour</a:t>
              </a: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57743"/>
              </p:ext>
            </p:extLst>
          </p:nvPr>
        </p:nvGraphicFramePr>
        <p:xfrm>
          <a:off x="491065" y="3989578"/>
          <a:ext cx="3252161" cy="2093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/>
                <a:gridCol w="1179830"/>
                <a:gridCol w="1244926"/>
              </a:tblGrid>
              <a:tr h="23265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End</a:t>
                      </a:r>
                      <a:r>
                        <a:rPr lang="en-US" sz="900" baseline="0" dirty="0" smtClean="0"/>
                        <a:t> Code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Proceeding</a:t>
                      </a:r>
                      <a:r>
                        <a:rPr lang="en-US" sz="900" baseline="0" dirty="0" smtClean="0"/>
                        <a:t> Code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Code</a:t>
                      </a:r>
                      <a:endParaRPr lang="en-US" sz="900" dirty="0"/>
                    </a:p>
                  </a:txBody>
                  <a:tcPr/>
                </a:tc>
              </a:tr>
              <a:tr h="23265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</a:t>
                      </a:r>
                      <a:endParaRPr lang="en-US" sz="900" dirty="0"/>
                    </a:p>
                  </a:txBody>
                  <a:tcPr/>
                </a:tc>
              </a:tr>
              <a:tr h="23265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</a:tr>
              <a:tr h="23265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</a:tr>
              <a:tr h="23265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/>
                </a:tc>
              </a:tr>
              <a:tr h="23265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/>
                </a:tc>
              </a:tr>
              <a:tr h="23265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</a:tr>
              <a:tr h="23265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</a:tr>
              <a:tr h="23265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 bwMode="auto">
          <a:xfrm>
            <a:off x="1071659" y="3121774"/>
            <a:ext cx="7006512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solidFill>
                  <a:srgbClr val="008443"/>
                </a:solidFill>
              </a:rPr>
              <a:t> </a:t>
            </a:r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</a:rPr>
              <a:t>ID:</a:t>
            </a:r>
            <a:r>
              <a:rPr lang="en-US" sz="1200" b="1" dirty="0" smtClean="0">
                <a:solidFill>
                  <a:srgbClr val="008443"/>
                </a:solidFill>
              </a:rPr>
              <a:t> 1     2     3     4     5     6     7    8      9    10    11    12   13   14     15   16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56467" y="2521888"/>
            <a:ext cx="694266" cy="85631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06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xmlns="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xmlns="" name="Shell Template - Widescreen - V25.potx" id="{5E22847D-5CBF-4CA8-8CE3-232DAB546EA5}" vid="{4B24E3B9-20E2-4138-8309-8028B113B2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447</Words>
  <Application>Microsoft Office PowerPoint</Application>
  <PresentationFormat>Custom</PresentationFormat>
  <Paragraphs>288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Shell layouts with footer</vt:lpstr>
      <vt:lpstr>Shell WizKit V3_Template_Widescreen_07june2016</vt:lpstr>
      <vt:lpstr>Fitcar</vt:lpstr>
      <vt:lpstr>Data</vt:lpstr>
      <vt:lpstr>Analytic progress</vt:lpstr>
      <vt:lpstr>Vehicles</vt:lpstr>
      <vt:lpstr>Vehicle by Make (53)</vt:lpstr>
      <vt:lpstr>Vehicle by Make-Model (251)</vt:lpstr>
      <vt:lpstr>Vehicle by Year (25)</vt:lpstr>
      <vt:lpstr>Maintenance</vt:lpstr>
      <vt:lpstr>Use Case 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progress</dc:title>
  <dc:creator>Zhong, Ming GSUSI-PTT/DAAC</dc:creator>
  <cp:lastModifiedBy>Wu, Mingqi SIEP-PTI/CA</cp:lastModifiedBy>
  <cp:revision>232</cp:revision>
  <cp:lastPrinted>2017-10-23T20:34:35Z</cp:lastPrinted>
  <dcterms:created xsi:type="dcterms:W3CDTF">2017-03-20T20:56:17Z</dcterms:created>
  <dcterms:modified xsi:type="dcterms:W3CDTF">2017-10-24T21:02:30Z</dcterms:modified>
</cp:coreProperties>
</file>