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5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85" r:id="rId2"/>
    <p:sldId id="286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9144000" cy="6858000" type="screen4x3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008F00"/>
    <a:srgbClr val="005493"/>
    <a:srgbClr val="929000"/>
    <a:srgbClr val="FFC8C8"/>
    <a:srgbClr val="FFCC66"/>
    <a:srgbClr val="D5FC7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8"/>
    <p:restoredTop sz="94716"/>
  </p:normalViewPr>
  <p:slideViewPr>
    <p:cSldViewPr snapToGrid="0" snapToObjects="1">
      <p:cViewPr varScale="1">
        <p:scale>
          <a:sx n="125" d="100"/>
          <a:sy n="125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29000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Literal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 resource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59893" custScaleY="58939" custLinFactNeighborX="1767" custLinFactNeighborY="12444">
        <dgm:presLayoutVars>
          <dgm:chPref val="3"/>
        </dgm:presLayoutVars>
      </dgm:prSet>
      <dgm:spPr>
        <a:prstGeom prst="rect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</dgm:pt>
    <dgm:pt modelId="{8D1FCE03-01F4-3C48-B771-AA087A9BC650}" type="pres">
      <dgm:prSet presAssocID="{2878B61A-C887-434D-A552-01D1A8E98CBB}" presName="connTx" presStyleLbl="parChTrans1D2" presStyleIdx="0" presStyleCnt="1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 custScaleX="76062" custScaleY="59445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E31C4168-95B1-4147-B158-5A7391302ECB}" type="presOf" srcId="{BA4A30EE-D449-F346-8276-6064DD736AF5}" destId="{E782AD11-6B54-B541-AC7C-41145A7C67BD}" srcOrd="0" destOrd="0" presId="urn:microsoft.com/office/officeart/2005/8/layout/hierarchy2"/>
    <dgm:cxn modelId="{BBA1B69B-6E53-0B44-8EC4-1900C689688B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EB416BD-70C0-D840-9438-25C81BAEC4FD}" type="presOf" srcId="{FF9E2AB7-26C1-B44C-AE39-14E7E440F1B0}" destId="{55BDB270-0854-2F4D-A194-31EFECE54279}" srcOrd="0" destOrd="0" presId="urn:microsoft.com/office/officeart/2005/8/layout/hierarchy2"/>
    <dgm:cxn modelId="{19FC8BDD-DD06-9F43-9CD8-F833A75C06EF}" type="presOf" srcId="{2878B61A-C887-434D-A552-01D1A8E98CBB}" destId="{B1D4A09B-C0D4-6D40-8C75-2678A4480FD5}" srcOrd="0" destOrd="0" presId="urn:microsoft.com/office/officeart/2005/8/layout/hierarchy2"/>
    <dgm:cxn modelId="{A5860DFD-9D30-B04B-AF2E-4D487072D5E8}" type="presOf" srcId="{2969EEDB-9BCE-6D4F-A401-D0CA1D3D5F77}" destId="{0834E65C-8BD9-E248-9D11-E1B418BFB990}" srcOrd="0" destOrd="0" presId="urn:microsoft.com/office/officeart/2005/8/layout/hierarchy2"/>
    <dgm:cxn modelId="{90086D62-4C77-8E41-99DE-C3115364A358}" type="presParOf" srcId="{55BDB270-0854-2F4D-A194-31EFECE54279}" destId="{1DB15FB9-CE29-4C4B-954C-44736F9094C3}" srcOrd="0" destOrd="0" presId="urn:microsoft.com/office/officeart/2005/8/layout/hierarchy2"/>
    <dgm:cxn modelId="{760C017A-5FAB-1846-881A-603FE11EF050}" type="presParOf" srcId="{1DB15FB9-CE29-4C4B-954C-44736F9094C3}" destId="{E782AD11-6B54-B541-AC7C-41145A7C67BD}" srcOrd="0" destOrd="0" presId="urn:microsoft.com/office/officeart/2005/8/layout/hierarchy2"/>
    <dgm:cxn modelId="{0CAEBAD3-C71C-FF42-AEC2-56EDF0798A4C}" type="presParOf" srcId="{1DB15FB9-CE29-4C4B-954C-44736F9094C3}" destId="{FE5D175D-156B-6C4D-A8E1-54E912BBBF5D}" srcOrd="1" destOrd="0" presId="urn:microsoft.com/office/officeart/2005/8/layout/hierarchy2"/>
    <dgm:cxn modelId="{202CA47E-58BA-6744-A360-727589F4FFCF}" type="presParOf" srcId="{FE5D175D-156B-6C4D-A8E1-54E912BBBF5D}" destId="{B1D4A09B-C0D4-6D40-8C75-2678A4480FD5}" srcOrd="0" destOrd="0" presId="urn:microsoft.com/office/officeart/2005/8/layout/hierarchy2"/>
    <dgm:cxn modelId="{7D57873F-372E-C54B-8EE2-C9E06EB8644D}" type="presParOf" srcId="{B1D4A09B-C0D4-6D40-8C75-2678A4480FD5}" destId="{8D1FCE03-01F4-3C48-B771-AA087A9BC650}" srcOrd="0" destOrd="0" presId="urn:microsoft.com/office/officeart/2005/8/layout/hierarchy2"/>
    <dgm:cxn modelId="{320F2DAB-0CAA-5940-9EA1-D6C7612994CB}" type="presParOf" srcId="{FE5D175D-156B-6C4D-A8E1-54E912BBBF5D}" destId="{CAA11EC9-E49D-464C-A839-0988A4E4DFBA}" srcOrd="1" destOrd="0" presId="urn:microsoft.com/office/officeart/2005/8/layout/hierarchy2"/>
    <dgm:cxn modelId="{1518B344-648A-0A48-A8F8-76D97953DF23}" type="presParOf" srcId="{CAA11EC9-E49D-464C-A839-0988A4E4DFBA}" destId="{0834E65C-8BD9-E248-9D11-E1B418BFB990}" srcOrd="0" destOrd="0" presId="urn:microsoft.com/office/officeart/2005/8/layout/hierarchy2"/>
    <dgm:cxn modelId="{6429C9BD-B37A-3A4B-9859-459800C0CAA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2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3E67E707-DBE0-BA47-89D8-AC6CEE8FBF15}" type="presOf" srcId="{2878B61A-C887-434D-A552-01D1A8E98CBB}" destId="{B1D4A09B-C0D4-6D40-8C75-2678A4480FD5}" srcOrd="0" destOrd="0" presId="urn:microsoft.com/office/officeart/2005/8/layout/hierarchy2"/>
    <dgm:cxn modelId="{15BD092F-B3EE-9540-A5ED-F1F2ED25EE96}" type="presOf" srcId="{7C0C4377-5695-C64B-9005-857F78739659}" destId="{9A2AE1EE-BAAA-3C4A-97E0-FF32D454DB4D}" srcOrd="0" destOrd="0" presId="urn:microsoft.com/office/officeart/2005/8/layout/hierarchy2"/>
    <dgm:cxn modelId="{6F56D03D-D7CF-5042-98A1-27C40A1DDCB2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B02BBB6-F9A4-8644-9599-095486C193C6}" type="presOf" srcId="{E6841D02-8E2C-8B4E-BF0D-4980B3CD86D0}" destId="{4FED45FC-B8B0-CF44-95BB-61070495515F}" srcOrd="0" destOrd="0" presId="urn:microsoft.com/office/officeart/2005/8/layout/hierarchy2"/>
    <dgm:cxn modelId="{09CDE8C0-EF1E-0640-9D87-6278E67A60AD}" type="presOf" srcId="{E6841D02-8E2C-8B4E-BF0D-4980B3CD86D0}" destId="{7D7D6B33-D690-EB46-8B76-06CC20AECF48}" srcOrd="1" destOrd="0" presId="urn:microsoft.com/office/officeart/2005/8/layout/hierarchy2"/>
    <dgm:cxn modelId="{BEEE3EF6-D698-5A46-975F-5A78484E2743}" type="presOf" srcId="{2969EEDB-9BCE-6D4F-A401-D0CA1D3D5F77}" destId="{0834E65C-8BD9-E248-9D11-E1B418BFB990}" srcOrd="0" destOrd="0" presId="urn:microsoft.com/office/officeart/2005/8/layout/hierarchy2"/>
    <dgm:cxn modelId="{4B6EC6FD-97E7-5740-9768-B925AE0AE9CE}" type="presOf" srcId="{BA4A30EE-D449-F346-8276-6064DD736AF5}" destId="{E782AD11-6B54-B541-AC7C-41145A7C67BD}" srcOrd="0" destOrd="0" presId="urn:microsoft.com/office/officeart/2005/8/layout/hierarchy2"/>
    <dgm:cxn modelId="{4EF438FF-026B-7D4A-8E4F-80727FE3D366}" type="presOf" srcId="{2878B61A-C887-434D-A552-01D1A8E98CBB}" destId="{8D1FCE03-01F4-3C48-B771-AA087A9BC650}" srcOrd="1" destOrd="0" presId="urn:microsoft.com/office/officeart/2005/8/layout/hierarchy2"/>
    <dgm:cxn modelId="{4EAF09BC-2FCB-5441-8F00-B19D7C2C86A4}" type="presParOf" srcId="{55BDB270-0854-2F4D-A194-31EFECE54279}" destId="{1DB15FB9-CE29-4C4B-954C-44736F9094C3}" srcOrd="0" destOrd="0" presId="urn:microsoft.com/office/officeart/2005/8/layout/hierarchy2"/>
    <dgm:cxn modelId="{1741AFD8-D6A1-074B-AC21-0DAF219F3CBB}" type="presParOf" srcId="{1DB15FB9-CE29-4C4B-954C-44736F9094C3}" destId="{E782AD11-6B54-B541-AC7C-41145A7C67BD}" srcOrd="0" destOrd="0" presId="urn:microsoft.com/office/officeart/2005/8/layout/hierarchy2"/>
    <dgm:cxn modelId="{BDFEC777-435D-E947-96B0-A16C300685D5}" type="presParOf" srcId="{1DB15FB9-CE29-4C4B-954C-44736F9094C3}" destId="{FE5D175D-156B-6C4D-A8E1-54E912BBBF5D}" srcOrd="1" destOrd="0" presId="urn:microsoft.com/office/officeart/2005/8/layout/hierarchy2"/>
    <dgm:cxn modelId="{55043D56-3377-6144-8D4C-BEF5BD9E5CF1}" type="presParOf" srcId="{FE5D175D-156B-6C4D-A8E1-54E912BBBF5D}" destId="{4FED45FC-B8B0-CF44-95BB-61070495515F}" srcOrd="0" destOrd="0" presId="urn:microsoft.com/office/officeart/2005/8/layout/hierarchy2"/>
    <dgm:cxn modelId="{C5849E30-FAE1-CF4C-B10F-FE5F171CCCF0}" type="presParOf" srcId="{4FED45FC-B8B0-CF44-95BB-61070495515F}" destId="{7D7D6B33-D690-EB46-8B76-06CC20AECF48}" srcOrd="0" destOrd="0" presId="urn:microsoft.com/office/officeart/2005/8/layout/hierarchy2"/>
    <dgm:cxn modelId="{7900B92F-8A3C-B942-9AC9-995DC27B927B}" type="presParOf" srcId="{FE5D175D-156B-6C4D-A8E1-54E912BBBF5D}" destId="{64C0C694-1DD0-9E44-B88A-E1608D78F647}" srcOrd="1" destOrd="0" presId="urn:microsoft.com/office/officeart/2005/8/layout/hierarchy2"/>
    <dgm:cxn modelId="{B0917973-89C2-CC40-8B47-D6C18C984CE5}" type="presParOf" srcId="{64C0C694-1DD0-9E44-B88A-E1608D78F647}" destId="{9A2AE1EE-BAAA-3C4A-97E0-FF32D454DB4D}" srcOrd="0" destOrd="0" presId="urn:microsoft.com/office/officeart/2005/8/layout/hierarchy2"/>
    <dgm:cxn modelId="{EBFB8895-3229-4B43-9246-CD921DACABFF}" type="presParOf" srcId="{64C0C694-1DD0-9E44-B88A-E1608D78F647}" destId="{D709A42A-7A1C-3048-A4D2-2FDB3EAD96E7}" srcOrd="1" destOrd="0" presId="urn:microsoft.com/office/officeart/2005/8/layout/hierarchy2"/>
    <dgm:cxn modelId="{E986B53E-99DC-514D-B40C-6F3785CB74C2}" type="presParOf" srcId="{FE5D175D-156B-6C4D-A8E1-54E912BBBF5D}" destId="{B1D4A09B-C0D4-6D40-8C75-2678A4480FD5}" srcOrd="2" destOrd="0" presId="urn:microsoft.com/office/officeart/2005/8/layout/hierarchy2"/>
    <dgm:cxn modelId="{ECCC96D0-611E-2A44-B5B3-BBBCD2FF3B9C}" type="presParOf" srcId="{B1D4A09B-C0D4-6D40-8C75-2678A4480FD5}" destId="{8D1FCE03-01F4-3C48-B771-AA087A9BC650}" srcOrd="0" destOrd="0" presId="urn:microsoft.com/office/officeart/2005/8/layout/hierarchy2"/>
    <dgm:cxn modelId="{BB711C7D-C2AC-5A49-99E6-42E39D214B29}" type="presParOf" srcId="{FE5D175D-156B-6C4D-A8E1-54E912BBBF5D}" destId="{CAA11EC9-E49D-464C-A839-0988A4E4DFBA}" srcOrd="3" destOrd="0" presId="urn:microsoft.com/office/officeart/2005/8/layout/hierarchy2"/>
    <dgm:cxn modelId="{8CA093B7-B288-2441-AEE1-422316CB2036}" type="presParOf" srcId="{CAA11EC9-E49D-464C-A839-0988A4E4DFBA}" destId="{0834E65C-8BD9-E248-9D11-E1B418BFB990}" srcOrd="0" destOrd="0" presId="urn:microsoft.com/office/officeart/2005/8/layout/hierarchy2"/>
    <dgm:cxn modelId="{5B490DC4-317C-3B48-B8CF-177BD435752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LinFactNeighborX="-1374" custLinFactNeighborY="6163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D813DB17-C19A-534A-9BD8-7DCDB01C87FE}" type="presOf" srcId="{BA4A30EE-D449-F346-8276-6064DD736AF5}" destId="{E782AD11-6B54-B541-AC7C-41145A7C67BD}" srcOrd="0" destOrd="0" presId="urn:microsoft.com/office/officeart/2005/8/layout/hierarchy2"/>
    <dgm:cxn modelId="{C5A4F339-E5E9-EC4A-81C9-0BAE49FF3DC2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32A37D6-7859-9E4B-B8F6-87DF812EAB70}" type="presParOf" srcId="{55BDB270-0854-2F4D-A194-31EFECE54279}" destId="{1DB15FB9-CE29-4C4B-954C-44736F9094C3}" srcOrd="0" destOrd="0" presId="urn:microsoft.com/office/officeart/2005/8/layout/hierarchy2"/>
    <dgm:cxn modelId="{7E71B77E-9FE4-A049-A9AD-535B9BA0A0A1}" type="presParOf" srcId="{1DB15FB9-CE29-4C4B-954C-44736F9094C3}" destId="{E782AD11-6B54-B541-AC7C-41145A7C67BD}" srcOrd="0" destOrd="0" presId="urn:microsoft.com/office/officeart/2005/8/layout/hierarchy2"/>
    <dgm:cxn modelId="{DB439134-886D-CD45-BDE6-8847EF2F5444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</dgm:pt>
    <dgm:pt modelId="{8D1FCE03-01F4-3C48-B771-AA087A9BC650}" type="pres">
      <dgm:prSet presAssocID="{2878B61A-C887-434D-A552-01D1A8E98CBB}" presName="connTx" presStyleLbl="parChTrans1D2" presStyleIdx="0" presStyleCnt="1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C2C43823-6F44-9C47-9EF2-FCA3608D0354}" type="presOf" srcId="{2878B61A-C887-434D-A552-01D1A8E98CBB}" destId="{B1D4A09B-C0D4-6D40-8C75-2678A4480FD5}" srcOrd="0" destOrd="0" presId="urn:microsoft.com/office/officeart/2005/8/layout/hierarchy2"/>
    <dgm:cxn modelId="{47329C64-9931-5A49-B33D-FB37D338D225}" type="presOf" srcId="{BA4A30EE-D449-F346-8276-6064DD736AF5}" destId="{E782AD11-6B54-B541-AC7C-41145A7C67BD}" srcOrd="0" destOrd="0" presId="urn:microsoft.com/office/officeart/2005/8/layout/hierarchy2"/>
    <dgm:cxn modelId="{32695C77-0FCC-4D42-8F61-D958E96095E6}" type="presOf" srcId="{2878B61A-C887-434D-A552-01D1A8E98CBB}" destId="{8D1FCE03-01F4-3C48-B771-AA087A9BC650}" srcOrd="1" destOrd="0" presId="urn:microsoft.com/office/officeart/2005/8/layout/hierarchy2"/>
    <dgm:cxn modelId="{BD32549C-07D1-9A4E-B679-F61774F4A6C6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933C1A8-126F-E84D-8A61-51ADE938F01D}" type="presOf" srcId="{2969EEDB-9BCE-6D4F-A401-D0CA1D3D5F77}" destId="{0834E65C-8BD9-E248-9D11-E1B418BFB990}" srcOrd="0" destOrd="0" presId="urn:microsoft.com/office/officeart/2005/8/layout/hierarchy2"/>
    <dgm:cxn modelId="{71D38789-EFC5-4540-98D2-0168816693F6}" type="presParOf" srcId="{55BDB270-0854-2F4D-A194-31EFECE54279}" destId="{1DB15FB9-CE29-4C4B-954C-44736F9094C3}" srcOrd="0" destOrd="0" presId="urn:microsoft.com/office/officeart/2005/8/layout/hierarchy2"/>
    <dgm:cxn modelId="{0C794CD0-7751-BB42-A6C1-17AB1DF91F4C}" type="presParOf" srcId="{1DB15FB9-CE29-4C4B-954C-44736F9094C3}" destId="{E782AD11-6B54-B541-AC7C-41145A7C67BD}" srcOrd="0" destOrd="0" presId="urn:microsoft.com/office/officeart/2005/8/layout/hierarchy2"/>
    <dgm:cxn modelId="{5A69AD54-97E6-B549-B10D-C628A27FDB79}" type="presParOf" srcId="{1DB15FB9-CE29-4C4B-954C-44736F9094C3}" destId="{FE5D175D-156B-6C4D-A8E1-54E912BBBF5D}" srcOrd="1" destOrd="0" presId="urn:microsoft.com/office/officeart/2005/8/layout/hierarchy2"/>
    <dgm:cxn modelId="{940EA321-8894-4A41-8765-5693C150DFDD}" type="presParOf" srcId="{FE5D175D-156B-6C4D-A8E1-54E912BBBF5D}" destId="{B1D4A09B-C0D4-6D40-8C75-2678A4480FD5}" srcOrd="0" destOrd="0" presId="urn:microsoft.com/office/officeart/2005/8/layout/hierarchy2"/>
    <dgm:cxn modelId="{3671A46E-5D98-D64A-A81F-38B60698F1BD}" type="presParOf" srcId="{B1D4A09B-C0D4-6D40-8C75-2678A4480FD5}" destId="{8D1FCE03-01F4-3C48-B771-AA087A9BC650}" srcOrd="0" destOrd="0" presId="urn:microsoft.com/office/officeart/2005/8/layout/hierarchy2"/>
    <dgm:cxn modelId="{717AA686-EE95-B742-8E27-916311455903}" type="presParOf" srcId="{FE5D175D-156B-6C4D-A8E1-54E912BBBF5D}" destId="{CAA11EC9-E49D-464C-A839-0988A4E4DFBA}" srcOrd="1" destOrd="0" presId="urn:microsoft.com/office/officeart/2005/8/layout/hierarchy2"/>
    <dgm:cxn modelId="{8B93DF4B-45B5-B948-9F89-AAF01577E3E7}" type="presParOf" srcId="{CAA11EC9-E49D-464C-A839-0988A4E4DFBA}" destId="{0834E65C-8BD9-E248-9D11-E1B418BFB990}" srcOrd="0" destOrd="0" presId="urn:microsoft.com/office/officeart/2005/8/layout/hierarchy2"/>
    <dgm:cxn modelId="{8DBB61AC-B4BC-7843-BE9A-4FE29DF701E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E7508D04-7444-C34F-BABD-6AE366FF1FED}" type="presOf" srcId="{BA4A30EE-D449-F346-8276-6064DD736AF5}" destId="{E782AD11-6B54-B541-AC7C-41145A7C67BD}" srcOrd="0" destOrd="0" presId="urn:microsoft.com/office/officeart/2005/8/layout/hierarchy2"/>
    <dgm:cxn modelId="{40FB5F2B-BEB1-F946-B269-090AD333855C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EE67C80-AA82-914C-9822-3CE6350E788C}" type="presParOf" srcId="{55BDB270-0854-2F4D-A194-31EFECE54279}" destId="{1DB15FB9-CE29-4C4B-954C-44736F9094C3}" srcOrd="0" destOrd="0" presId="urn:microsoft.com/office/officeart/2005/8/layout/hierarchy2"/>
    <dgm:cxn modelId="{52EDBD07-4F0E-C64A-9738-C10996B0B680}" type="presParOf" srcId="{1DB15FB9-CE29-4C4B-954C-44736F9094C3}" destId="{E782AD11-6B54-B541-AC7C-41145A7C67BD}" srcOrd="0" destOrd="0" presId="urn:microsoft.com/office/officeart/2005/8/layout/hierarchy2"/>
    <dgm:cxn modelId="{2D0841A6-BA41-B642-B40F-405F88BE69D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C6B7C01-D100-0C41-A313-028246AED53C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FA28F1F-1349-E445-A972-F62262A22A74}" type="presOf" srcId="{2969EEDB-9BCE-6D4F-A401-D0CA1D3D5F77}" destId="{0834E65C-8BD9-E248-9D11-E1B418BFB990}" srcOrd="0" destOrd="0" presId="urn:microsoft.com/office/officeart/2005/8/layout/hierarchy2"/>
    <dgm:cxn modelId="{BB2CB423-EC44-CD4F-ACBE-71AB7A256E06}" type="presOf" srcId="{BA4A30EE-D449-F346-8276-6064DD736AF5}" destId="{E782AD11-6B54-B541-AC7C-41145A7C67BD}" srcOrd="0" destOrd="0" presId="urn:microsoft.com/office/officeart/2005/8/layout/hierarchy2"/>
    <dgm:cxn modelId="{F300833B-1C4B-C04B-9D94-D066430C357A}" type="presOf" srcId="{7C0C4377-5695-C64B-9005-857F78739659}" destId="{9A2AE1EE-BAAA-3C4A-97E0-FF32D454DB4D}" srcOrd="0" destOrd="0" presId="urn:microsoft.com/office/officeart/2005/8/layout/hierarchy2"/>
    <dgm:cxn modelId="{DF8FF185-F29D-E54F-A187-E89EA5CBFB0B}" type="presOf" srcId="{E6841D02-8E2C-8B4E-BF0D-4980B3CD86D0}" destId="{4FED45FC-B8B0-CF44-95BB-61070495515F}" srcOrd="0" destOrd="0" presId="urn:microsoft.com/office/officeart/2005/8/layout/hierarchy2"/>
    <dgm:cxn modelId="{F468408B-BF4C-C742-92F6-F6A09283ABAC}" type="presOf" srcId="{2878B61A-C887-434D-A552-01D1A8E98CBB}" destId="{B1D4A09B-C0D4-6D40-8C75-2678A4480FD5}" srcOrd="0" destOrd="0" presId="urn:microsoft.com/office/officeart/2005/8/layout/hierarchy2"/>
    <dgm:cxn modelId="{8A14CB93-3B08-AD49-96BA-63618E4CDC44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B4CC5D7-CE7C-7C41-9078-EC6254B87DAF}" type="presOf" srcId="{E6841D02-8E2C-8B4E-BF0D-4980B3CD86D0}" destId="{7D7D6B33-D690-EB46-8B76-06CC20AECF48}" srcOrd="1" destOrd="0" presId="urn:microsoft.com/office/officeart/2005/8/layout/hierarchy2"/>
    <dgm:cxn modelId="{061326D9-2CF7-3645-888F-BB00AF386529}" type="presParOf" srcId="{55BDB270-0854-2F4D-A194-31EFECE54279}" destId="{1DB15FB9-CE29-4C4B-954C-44736F9094C3}" srcOrd="0" destOrd="0" presId="urn:microsoft.com/office/officeart/2005/8/layout/hierarchy2"/>
    <dgm:cxn modelId="{ECAC22E0-2607-CD49-933A-69D01CE703ED}" type="presParOf" srcId="{1DB15FB9-CE29-4C4B-954C-44736F9094C3}" destId="{E782AD11-6B54-B541-AC7C-41145A7C67BD}" srcOrd="0" destOrd="0" presId="urn:microsoft.com/office/officeart/2005/8/layout/hierarchy2"/>
    <dgm:cxn modelId="{6A50EE98-EFB1-C34D-A24C-39ED315AF3FE}" type="presParOf" srcId="{1DB15FB9-CE29-4C4B-954C-44736F9094C3}" destId="{FE5D175D-156B-6C4D-A8E1-54E912BBBF5D}" srcOrd="1" destOrd="0" presId="urn:microsoft.com/office/officeart/2005/8/layout/hierarchy2"/>
    <dgm:cxn modelId="{E45B5752-4C42-E143-B3FB-1E01995558BF}" type="presParOf" srcId="{FE5D175D-156B-6C4D-A8E1-54E912BBBF5D}" destId="{4FED45FC-B8B0-CF44-95BB-61070495515F}" srcOrd="0" destOrd="0" presId="urn:microsoft.com/office/officeart/2005/8/layout/hierarchy2"/>
    <dgm:cxn modelId="{00958495-CBC2-7346-8780-F7E1EA0A0D81}" type="presParOf" srcId="{4FED45FC-B8B0-CF44-95BB-61070495515F}" destId="{7D7D6B33-D690-EB46-8B76-06CC20AECF48}" srcOrd="0" destOrd="0" presId="urn:microsoft.com/office/officeart/2005/8/layout/hierarchy2"/>
    <dgm:cxn modelId="{FC3D5A18-E91A-F040-ADF4-38E748DE5264}" type="presParOf" srcId="{FE5D175D-156B-6C4D-A8E1-54E912BBBF5D}" destId="{64C0C694-1DD0-9E44-B88A-E1608D78F647}" srcOrd="1" destOrd="0" presId="urn:microsoft.com/office/officeart/2005/8/layout/hierarchy2"/>
    <dgm:cxn modelId="{1C2F281D-C6D4-354C-9355-E60071B27E3C}" type="presParOf" srcId="{64C0C694-1DD0-9E44-B88A-E1608D78F647}" destId="{9A2AE1EE-BAAA-3C4A-97E0-FF32D454DB4D}" srcOrd="0" destOrd="0" presId="urn:microsoft.com/office/officeart/2005/8/layout/hierarchy2"/>
    <dgm:cxn modelId="{342B0B4D-A4A4-0141-965C-B49B72386F33}" type="presParOf" srcId="{64C0C694-1DD0-9E44-B88A-E1608D78F647}" destId="{D709A42A-7A1C-3048-A4D2-2FDB3EAD96E7}" srcOrd="1" destOrd="0" presId="urn:microsoft.com/office/officeart/2005/8/layout/hierarchy2"/>
    <dgm:cxn modelId="{890F4ACD-F055-6C4C-BFD4-C13F650645B7}" type="presParOf" srcId="{FE5D175D-156B-6C4D-A8E1-54E912BBBF5D}" destId="{B1D4A09B-C0D4-6D40-8C75-2678A4480FD5}" srcOrd="2" destOrd="0" presId="urn:microsoft.com/office/officeart/2005/8/layout/hierarchy2"/>
    <dgm:cxn modelId="{0DEF615B-0739-3F4B-A129-68875C4621B3}" type="presParOf" srcId="{B1D4A09B-C0D4-6D40-8C75-2678A4480FD5}" destId="{8D1FCE03-01F4-3C48-B771-AA087A9BC650}" srcOrd="0" destOrd="0" presId="urn:microsoft.com/office/officeart/2005/8/layout/hierarchy2"/>
    <dgm:cxn modelId="{8644150F-7A12-6F47-9C3A-B9E70220416C}" type="presParOf" srcId="{FE5D175D-156B-6C4D-A8E1-54E912BBBF5D}" destId="{CAA11EC9-E49D-464C-A839-0988A4E4DFBA}" srcOrd="3" destOrd="0" presId="urn:microsoft.com/office/officeart/2005/8/layout/hierarchy2"/>
    <dgm:cxn modelId="{E488DE89-F995-0F4F-912F-A99C9796A405}" type="presParOf" srcId="{CAA11EC9-E49D-464C-A839-0988A4E4DFBA}" destId="{0834E65C-8BD9-E248-9D11-E1B418BFB990}" srcOrd="0" destOrd="0" presId="urn:microsoft.com/office/officeart/2005/8/layout/hierarchy2"/>
    <dgm:cxn modelId="{C07AC969-BE23-0340-AFC6-49E0BD40CEC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2F6DC701-19C9-7C47-816E-C04495598A0C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7248E17B-9425-FA4E-8521-4DAB458E06D2}" type="presOf" srcId="{BA4A30EE-D449-F346-8276-6064DD736AF5}" destId="{E782AD11-6B54-B541-AC7C-41145A7C67BD}" srcOrd="0" destOrd="0" presId="urn:microsoft.com/office/officeart/2005/8/layout/hierarchy2"/>
    <dgm:cxn modelId="{BC17A67D-3274-3943-BD71-A2FD975BDC10}" type="presOf" srcId="{2878B61A-C887-434D-A552-01D1A8E98CBB}" destId="{8D1FCE03-01F4-3C48-B771-AA087A9BC650}" srcOrd="1" destOrd="0" presId="urn:microsoft.com/office/officeart/2005/8/layout/hierarchy2"/>
    <dgm:cxn modelId="{C6706683-AD3B-C147-AD10-53FAF71AA8AD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FA775AB-5888-DA4D-AC73-30E1666A13AF}" type="presOf" srcId="{E6841D02-8E2C-8B4E-BF0D-4980B3CD86D0}" destId="{4FED45FC-B8B0-CF44-95BB-61070495515F}" srcOrd="0" destOrd="0" presId="urn:microsoft.com/office/officeart/2005/8/layout/hierarchy2"/>
    <dgm:cxn modelId="{B763EFAD-24F7-874A-88E0-18B0BD14B6A8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FB152C2-E732-F34A-9474-3A77CF4E4C59}" type="presOf" srcId="{E6841D02-8E2C-8B4E-BF0D-4980B3CD86D0}" destId="{7D7D6B33-D690-EB46-8B76-06CC20AECF48}" srcOrd="1" destOrd="0" presId="urn:microsoft.com/office/officeart/2005/8/layout/hierarchy2"/>
    <dgm:cxn modelId="{F4A152DC-D80E-0B43-9018-9F1FFBA72562}" type="presOf" srcId="{7C0C4377-5695-C64B-9005-857F78739659}" destId="{9A2AE1EE-BAAA-3C4A-97E0-FF32D454DB4D}" srcOrd="0" destOrd="0" presId="urn:microsoft.com/office/officeart/2005/8/layout/hierarchy2"/>
    <dgm:cxn modelId="{711991EE-B7DF-5242-9FBE-19F5F27A7331}" type="presParOf" srcId="{55BDB270-0854-2F4D-A194-31EFECE54279}" destId="{1DB15FB9-CE29-4C4B-954C-44736F9094C3}" srcOrd="0" destOrd="0" presId="urn:microsoft.com/office/officeart/2005/8/layout/hierarchy2"/>
    <dgm:cxn modelId="{001BC2E2-316B-9A49-A1E1-3AA48115F20A}" type="presParOf" srcId="{1DB15FB9-CE29-4C4B-954C-44736F9094C3}" destId="{E782AD11-6B54-B541-AC7C-41145A7C67BD}" srcOrd="0" destOrd="0" presId="urn:microsoft.com/office/officeart/2005/8/layout/hierarchy2"/>
    <dgm:cxn modelId="{C42202A5-20E3-814C-B9F6-D8D33CE52AD8}" type="presParOf" srcId="{1DB15FB9-CE29-4C4B-954C-44736F9094C3}" destId="{FE5D175D-156B-6C4D-A8E1-54E912BBBF5D}" srcOrd="1" destOrd="0" presId="urn:microsoft.com/office/officeart/2005/8/layout/hierarchy2"/>
    <dgm:cxn modelId="{455953CC-C972-F54B-BB0D-4DCFD3CE4DDA}" type="presParOf" srcId="{FE5D175D-156B-6C4D-A8E1-54E912BBBF5D}" destId="{4FED45FC-B8B0-CF44-95BB-61070495515F}" srcOrd="0" destOrd="0" presId="urn:microsoft.com/office/officeart/2005/8/layout/hierarchy2"/>
    <dgm:cxn modelId="{2102F658-6411-7848-B2E7-70A130219842}" type="presParOf" srcId="{4FED45FC-B8B0-CF44-95BB-61070495515F}" destId="{7D7D6B33-D690-EB46-8B76-06CC20AECF48}" srcOrd="0" destOrd="0" presId="urn:microsoft.com/office/officeart/2005/8/layout/hierarchy2"/>
    <dgm:cxn modelId="{AF507584-CD6B-D947-B289-788E391E4AE4}" type="presParOf" srcId="{FE5D175D-156B-6C4D-A8E1-54E912BBBF5D}" destId="{64C0C694-1DD0-9E44-B88A-E1608D78F647}" srcOrd="1" destOrd="0" presId="urn:microsoft.com/office/officeart/2005/8/layout/hierarchy2"/>
    <dgm:cxn modelId="{6B54CFBC-1EE4-3648-A592-D6806ED3DDFE}" type="presParOf" srcId="{64C0C694-1DD0-9E44-B88A-E1608D78F647}" destId="{9A2AE1EE-BAAA-3C4A-97E0-FF32D454DB4D}" srcOrd="0" destOrd="0" presId="urn:microsoft.com/office/officeart/2005/8/layout/hierarchy2"/>
    <dgm:cxn modelId="{6555A8EF-3DF9-0044-B571-3F238BD9E424}" type="presParOf" srcId="{64C0C694-1DD0-9E44-B88A-E1608D78F647}" destId="{D709A42A-7A1C-3048-A4D2-2FDB3EAD96E7}" srcOrd="1" destOrd="0" presId="urn:microsoft.com/office/officeart/2005/8/layout/hierarchy2"/>
    <dgm:cxn modelId="{6A3C72B8-0071-AD4C-A135-17EB25B4EE86}" type="presParOf" srcId="{FE5D175D-156B-6C4D-A8E1-54E912BBBF5D}" destId="{B1D4A09B-C0D4-6D40-8C75-2678A4480FD5}" srcOrd="2" destOrd="0" presId="urn:microsoft.com/office/officeart/2005/8/layout/hierarchy2"/>
    <dgm:cxn modelId="{59298DFF-D118-DE4D-A8E9-7AD319807D3B}" type="presParOf" srcId="{B1D4A09B-C0D4-6D40-8C75-2678A4480FD5}" destId="{8D1FCE03-01F4-3C48-B771-AA087A9BC650}" srcOrd="0" destOrd="0" presId="urn:microsoft.com/office/officeart/2005/8/layout/hierarchy2"/>
    <dgm:cxn modelId="{A300B5F6-6A6A-0249-9152-665E44A5BBD7}" type="presParOf" srcId="{FE5D175D-156B-6C4D-A8E1-54E912BBBF5D}" destId="{CAA11EC9-E49D-464C-A839-0988A4E4DFBA}" srcOrd="3" destOrd="0" presId="urn:microsoft.com/office/officeart/2005/8/layout/hierarchy2"/>
    <dgm:cxn modelId="{A4688A3E-0F66-5E4A-BAD1-89697C90BBC0}" type="presParOf" srcId="{CAA11EC9-E49D-464C-A839-0988A4E4DFBA}" destId="{0834E65C-8BD9-E248-9D11-E1B418BFB990}" srcOrd="0" destOrd="0" presId="urn:microsoft.com/office/officeart/2005/8/layout/hierarchy2"/>
    <dgm:cxn modelId="{AD9B231D-B5DF-6D44-B047-6C5E9661208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74C5F2A-E61D-C645-8621-7F50EDD6406A}" type="presOf" srcId="{E6841D02-8E2C-8B4E-BF0D-4980B3CD86D0}" destId="{7D7D6B33-D690-EB46-8B76-06CC20AECF48}" srcOrd="1" destOrd="0" presId="urn:microsoft.com/office/officeart/2005/8/layout/hierarchy2"/>
    <dgm:cxn modelId="{70E88E55-ADAC-0C47-BE08-2E6595E3570C}" type="presOf" srcId="{2878B61A-C887-434D-A552-01D1A8E98CBB}" destId="{B1D4A09B-C0D4-6D40-8C75-2678A4480FD5}" srcOrd="0" destOrd="0" presId="urn:microsoft.com/office/officeart/2005/8/layout/hierarchy2"/>
    <dgm:cxn modelId="{D784615C-96AD-284E-AA9B-92091F05D0B9}" type="presOf" srcId="{2969EEDB-9BCE-6D4F-A401-D0CA1D3D5F77}" destId="{0834E65C-8BD9-E248-9D11-E1B418BFB990}" srcOrd="0" destOrd="0" presId="urn:microsoft.com/office/officeart/2005/8/layout/hierarchy2"/>
    <dgm:cxn modelId="{21CD2A6B-8887-E346-BB02-0B64236B5896}" type="presOf" srcId="{BA4A30EE-D449-F346-8276-6064DD736AF5}" destId="{E782AD11-6B54-B541-AC7C-41145A7C67BD}" srcOrd="0" destOrd="0" presId="urn:microsoft.com/office/officeart/2005/8/layout/hierarchy2"/>
    <dgm:cxn modelId="{919F896C-78D8-0A40-B474-5A8AD40ACBDD}" type="presOf" srcId="{FF9E2AB7-26C1-B44C-AE39-14E7E440F1B0}" destId="{55BDB270-0854-2F4D-A194-31EFECE54279}" srcOrd="0" destOrd="0" presId="urn:microsoft.com/office/officeart/2005/8/layout/hierarchy2"/>
    <dgm:cxn modelId="{BC335DA2-3D0B-AC45-8FD3-202FCB9D6537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6B05AD1-8D6C-854A-A8BF-45BF305CFFF8}" type="presOf" srcId="{E6841D02-8E2C-8B4E-BF0D-4980B3CD86D0}" destId="{4FED45FC-B8B0-CF44-95BB-61070495515F}" srcOrd="0" destOrd="0" presId="urn:microsoft.com/office/officeart/2005/8/layout/hierarchy2"/>
    <dgm:cxn modelId="{08C442E9-BFA1-7B42-8F49-992846226307}" type="presOf" srcId="{2878B61A-C887-434D-A552-01D1A8E98CBB}" destId="{8D1FCE03-01F4-3C48-B771-AA087A9BC650}" srcOrd="1" destOrd="0" presId="urn:microsoft.com/office/officeart/2005/8/layout/hierarchy2"/>
    <dgm:cxn modelId="{E4035C95-BF22-9A4A-8A06-76A332A63E76}" type="presParOf" srcId="{55BDB270-0854-2F4D-A194-31EFECE54279}" destId="{1DB15FB9-CE29-4C4B-954C-44736F9094C3}" srcOrd="0" destOrd="0" presId="urn:microsoft.com/office/officeart/2005/8/layout/hierarchy2"/>
    <dgm:cxn modelId="{4626691E-B6F3-7D4A-8821-D852C205541D}" type="presParOf" srcId="{1DB15FB9-CE29-4C4B-954C-44736F9094C3}" destId="{E782AD11-6B54-B541-AC7C-41145A7C67BD}" srcOrd="0" destOrd="0" presId="urn:microsoft.com/office/officeart/2005/8/layout/hierarchy2"/>
    <dgm:cxn modelId="{1C489FD9-19D5-BF4F-B787-DE8F718DDBCF}" type="presParOf" srcId="{1DB15FB9-CE29-4C4B-954C-44736F9094C3}" destId="{FE5D175D-156B-6C4D-A8E1-54E912BBBF5D}" srcOrd="1" destOrd="0" presId="urn:microsoft.com/office/officeart/2005/8/layout/hierarchy2"/>
    <dgm:cxn modelId="{AB0B40E4-2C29-9446-AAD4-8786D689074B}" type="presParOf" srcId="{FE5D175D-156B-6C4D-A8E1-54E912BBBF5D}" destId="{4FED45FC-B8B0-CF44-95BB-61070495515F}" srcOrd="0" destOrd="0" presId="urn:microsoft.com/office/officeart/2005/8/layout/hierarchy2"/>
    <dgm:cxn modelId="{C973A852-9A19-0F4B-B9FD-A9BA885BBA32}" type="presParOf" srcId="{4FED45FC-B8B0-CF44-95BB-61070495515F}" destId="{7D7D6B33-D690-EB46-8B76-06CC20AECF48}" srcOrd="0" destOrd="0" presId="urn:microsoft.com/office/officeart/2005/8/layout/hierarchy2"/>
    <dgm:cxn modelId="{67B5BE1E-D874-8941-88C4-95CAC331A2FE}" type="presParOf" srcId="{FE5D175D-156B-6C4D-A8E1-54E912BBBF5D}" destId="{64C0C694-1DD0-9E44-B88A-E1608D78F647}" srcOrd="1" destOrd="0" presId="urn:microsoft.com/office/officeart/2005/8/layout/hierarchy2"/>
    <dgm:cxn modelId="{EB189973-AA10-7545-A05D-80673A510953}" type="presParOf" srcId="{64C0C694-1DD0-9E44-B88A-E1608D78F647}" destId="{9A2AE1EE-BAAA-3C4A-97E0-FF32D454DB4D}" srcOrd="0" destOrd="0" presId="urn:microsoft.com/office/officeart/2005/8/layout/hierarchy2"/>
    <dgm:cxn modelId="{845E36DB-D865-B54C-9023-9323173C1F73}" type="presParOf" srcId="{64C0C694-1DD0-9E44-B88A-E1608D78F647}" destId="{D709A42A-7A1C-3048-A4D2-2FDB3EAD96E7}" srcOrd="1" destOrd="0" presId="urn:microsoft.com/office/officeart/2005/8/layout/hierarchy2"/>
    <dgm:cxn modelId="{989FE82F-DAD4-2946-941C-0B545CCFE0C4}" type="presParOf" srcId="{FE5D175D-156B-6C4D-A8E1-54E912BBBF5D}" destId="{B1D4A09B-C0D4-6D40-8C75-2678A4480FD5}" srcOrd="2" destOrd="0" presId="urn:microsoft.com/office/officeart/2005/8/layout/hierarchy2"/>
    <dgm:cxn modelId="{9F4BD5AF-068C-8746-9EFA-19317C754AFA}" type="presParOf" srcId="{B1D4A09B-C0D4-6D40-8C75-2678A4480FD5}" destId="{8D1FCE03-01F4-3C48-B771-AA087A9BC650}" srcOrd="0" destOrd="0" presId="urn:microsoft.com/office/officeart/2005/8/layout/hierarchy2"/>
    <dgm:cxn modelId="{15739CEC-0958-FB43-A5EB-856D17E23C47}" type="presParOf" srcId="{FE5D175D-156B-6C4D-A8E1-54E912BBBF5D}" destId="{CAA11EC9-E49D-464C-A839-0988A4E4DFBA}" srcOrd="3" destOrd="0" presId="urn:microsoft.com/office/officeart/2005/8/layout/hierarchy2"/>
    <dgm:cxn modelId="{C0561107-2DE8-E64A-8117-9CC3A7910915}" type="presParOf" srcId="{CAA11EC9-E49D-464C-A839-0988A4E4DFBA}" destId="{0834E65C-8BD9-E248-9D11-E1B418BFB990}" srcOrd="0" destOrd="0" presId="urn:microsoft.com/office/officeart/2005/8/layout/hierarchy2"/>
    <dgm:cxn modelId="{273DB26B-CDE6-4B4A-B7BF-116025726D6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44DEE87C-2C50-FB4B-94A1-301B577C7D2A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BA147DA-5BBF-DF4F-8131-AB1A394F1C23}" type="presOf" srcId="{FF9E2AB7-26C1-B44C-AE39-14E7E440F1B0}" destId="{55BDB270-0854-2F4D-A194-31EFECE54279}" srcOrd="0" destOrd="0" presId="urn:microsoft.com/office/officeart/2005/8/layout/hierarchy2"/>
    <dgm:cxn modelId="{E2877BC6-0592-C34C-BD93-DBB554CB2285}" type="presParOf" srcId="{55BDB270-0854-2F4D-A194-31EFECE54279}" destId="{1DB15FB9-CE29-4C4B-954C-44736F9094C3}" srcOrd="0" destOrd="0" presId="urn:microsoft.com/office/officeart/2005/8/layout/hierarchy2"/>
    <dgm:cxn modelId="{84228240-547D-5B4F-907F-B6BF96510562}" type="presParOf" srcId="{1DB15FB9-CE29-4C4B-954C-44736F9094C3}" destId="{E782AD11-6B54-B541-AC7C-41145A7C67BD}" srcOrd="0" destOrd="0" presId="urn:microsoft.com/office/officeart/2005/8/layout/hierarchy2"/>
    <dgm:cxn modelId="{88D19877-BC80-AD43-8E22-E3B45FD2161D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E9E4A06-0578-544A-AB85-8B685C3BEFAD}" type="presOf" srcId="{FF9E2AB7-26C1-B44C-AE39-14E7E440F1B0}" destId="{55BDB270-0854-2F4D-A194-31EFECE54279}" srcOrd="0" destOrd="0" presId="urn:microsoft.com/office/officeart/2005/8/layout/hierarchy2"/>
    <dgm:cxn modelId="{8FC8A82D-2443-B245-93A9-AFAADE24DC35}" type="presOf" srcId="{E6841D02-8E2C-8B4E-BF0D-4980B3CD86D0}" destId="{7D7D6B33-D690-EB46-8B76-06CC20AECF48}" srcOrd="1" destOrd="0" presId="urn:microsoft.com/office/officeart/2005/8/layout/hierarchy2"/>
    <dgm:cxn modelId="{FAECBA34-ADB9-EC44-BFC4-6A383ACBAA19}" type="presOf" srcId="{2878B61A-C887-434D-A552-01D1A8E98CBB}" destId="{8D1FCE03-01F4-3C48-B771-AA087A9BC650}" srcOrd="1" destOrd="0" presId="urn:microsoft.com/office/officeart/2005/8/layout/hierarchy2"/>
    <dgm:cxn modelId="{6ED77235-7C1E-A546-8F07-EC3019089E73}" type="presOf" srcId="{E6841D02-8E2C-8B4E-BF0D-4980B3CD86D0}" destId="{4FED45FC-B8B0-CF44-95BB-61070495515F}" srcOrd="0" destOrd="0" presId="urn:microsoft.com/office/officeart/2005/8/layout/hierarchy2"/>
    <dgm:cxn modelId="{C157E77C-8297-1341-AC29-B07E3E16DE7F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B0871B0-BD79-AA47-91BB-A2F20DF45DB6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35F44C6-7BE4-2941-A149-A2740B2C5C0E}" type="presOf" srcId="{2969EEDB-9BCE-6D4F-A401-D0CA1D3D5F77}" destId="{0834E65C-8BD9-E248-9D11-E1B418BFB990}" srcOrd="0" destOrd="0" presId="urn:microsoft.com/office/officeart/2005/8/layout/hierarchy2"/>
    <dgm:cxn modelId="{DC8B5CE5-138E-5F41-8A92-015A1E33D137}" type="presOf" srcId="{BA4A30EE-D449-F346-8276-6064DD736AF5}" destId="{E782AD11-6B54-B541-AC7C-41145A7C67BD}" srcOrd="0" destOrd="0" presId="urn:microsoft.com/office/officeart/2005/8/layout/hierarchy2"/>
    <dgm:cxn modelId="{7936B66D-5532-4247-A1DF-4F7E58F1C0BF}" type="presParOf" srcId="{55BDB270-0854-2F4D-A194-31EFECE54279}" destId="{1DB15FB9-CE29-4C4B-954C-44736F9094C3}" srcOrd="0" destOrd="0" presId="urn:microsoft.com/office/officeart/2005/8/layout/hierarchy2"/>
    <dgm:cxn modelId="{6529C49C-5978-0240-9C49-38BF1A6180E8}" type="presParOf" srcId="{1DB15FB9-CE29-4C4B-954C-44736F9094C3}" destId="{E782AD11-6B54-B541-AC7C-41145A7C67BD}" srcOrd="0" destOrd="0" presId="urn:microsoft.com/office/officeart/2005/8/layout/hierarchy2"/>
    <dgm:cxn modelId="{785B4DD2-D3FD-B545-B584-8EB4B4079ECE}" type="presParOf" srcId="{1DB15FB9-CE29-4C4B-954C-44736F9094C3}" destId="{FE5D175D-156B-6C4D-A8E1-54E912BBBF5D}" srcOrd="1" destOrd="0" presId="urn:microsoft.com/office/officeart/2005/8/layout/hierarchy2"/>
    <dgm:cxn modelId="{EE697EB9-567A-0545-A061-22AD85086D2D}" type="presParOf" srcId="{FE5D175D-156B-6C4D-A8E1-54E912BBBF5D}" destId="{4FED45FC-B8B0-CF44-95BB-61070495515F}" srcOrd="0" destOrd="0" presId="urn:microsoft.com/office/officeart/2005/8/layout/hierarchy2"/>
    <dgm:cxn modelId="{C5DD493C-E349-F04B-9A47-6E1B710128B1}" type="presParOf" srcId="{4FED45FC-B8B0-CF44-95BB-61070495515F}" destId="{7D7D6B33-D690-EB46-8B76-06CC20AECF48}" srcOrd="0" destOrd="0" presId="urn:microsoft.com/office/officeart/2005/8/layout/hierarchy2"/>
    <dgm:cxn modelId="{8E0D76B4-A7CC-EB4B-8EA4-1532AD4E3D6D}" type="presParOf" srcId="{FE5D175D-156B-6C4D-A8E1-54E912BBBF5D}" destId="{64C0C694-1DD0-9E44-B88A-E1608D78F647}" srcOrd="1" destOrd="0" presId="urn:microsoft.com/office/officeart/2005/8/layout/hierarchy2"/>
    <dgm:cxn modelId="{17BAB184-E731-604B-A9B4-16C117806DF8}" type="presParOf" srcId="{64C0C694-1DD0-9E44-B88A-E1608D78F647}" destId="{9A2AE1EE-BAAA-3C4A-97E0-FF32D454DB4D}" srcOrd="0" destOrd="0" presId="urn:microsoft.com/office/officeart/2005/8/layout/hierarchy2"/>
    <dgm:cxn modelId="{AE1E7DC2-D5E3-9143-A5C7-D973CAB08E66}" type="presParOf" srcId="{64C0C694-1DD0-9E44-B88A-E1608D78F647}" destId="{D709A42A-7A1C-3048-A4D2-2FDB3EAD96E7}" srcOrd="1" destOrd="0" presId="urn:microsoft.com/office/officeart/2005/8/layout/hierarchy2"/>
    <dgm:cxn modelId="{3DDF7E96-F8C5-4044-B9D3-EACBC1E14EE7}" type="presParOf" srcId="{FE5D175D-156B-6C4D-A8E1-54E912BBBF5D}" destId="{B1D4A09B-C0D4-6D40-8C75-2678A4480FD5}" srcOrd="2" destOrd="0" presId="urn:microsoft.com/office/officeart/2005/8/layout/hierarchy2"/>
    <dgm:cxn modelId="{25D82F35-E398-DB49-AF67-D19C4A9E23DA}" type="presParOf" srcId="{B1D4A09B-C0D4-6D40-8C75-2678A4480FD5}" destId="{8D1FCE03-01F4-3C48-B771-AA087A9BC650}" srcOrd="0" destOrd="0" presId="urn:microsoft.com/office/officeart/2005/8/layout/hierarchy2"/>
    <dgm:cxn modelId="{EC2BCD18-5BBB-9D4B-A147-310C1F620AA2}" type="presParOf" srcId="{FE5D175D-156B-6C4D-A8E1-54E912BBBF5D}" destId="{CAA11EC9-E49D-464C-A839-0988A4E4DFBA}" srcOrd="3" destOrd="0" presId="urn:microsoft.com/office/officeart/2005/8/layout/hierarchy2"/>
    <dgm:cxn modelId="{1CADCDFE-23AE-2A42-BD8E-575644B48DD4}" type="presParOf" srcId="{CAA11EC9-E49D-464C-A839-0988A4E4DFBA}" destId="{0834E65C-8BD9-E248-9D11-E1B418BFB990}" srcOrd="0" destOrd="0" presId="urn:microsoft.com/office/officeart/2005/8/layout/hierarchy2"/>
    <dgm:cxn modelId="{D5768B2B-C33C-EA42-B8FB-591CDCF0009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11347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CAA0003-1DCA-7446-8ECE-C16F67E8B7D6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C4783B9-664F-4F49-B868-BDB0D34B62E7}" type="presOf" srcId="{BA4A30EE-D449-F346-8276-6064DD736AF5}" destId="{E782AD11-6B54-B541-AC7C-41145A7C67BD}" srcOrd="0" destOrd="0" presId="urn:microsoft.com/office/officeart/2005/8/layout/hierarchy2"/>
    <dgm:cxn modelId="{CAE8F00B-925D-9A4B-ABBB-D590A8670B0E}" type="presParOf" srcId="{55BDB270-0854-2F4D-A194-31EFECE54279}" destId="{1DB15FB9-CE29-4C4B-954C-44736F9094C3}" srcOrd="0" destOrd="0" presId="urn:microsoft.com/office/officeart/2005/8/layout/hierarchy2"/>
    <dgm:cxn modelId="{306E671D-0BF4-834C-9A26-3745086AA9D2}" type="presParOf" srcId="{1DB15FB9-CE29-4C4B-954C-44736F9094C3}" destId="{E782AD11-6B54-B541-AC7C-41145A7C67BD}" srcOrd="0" destOrd="0" presId="urn:microsoft.com/office/officeart/2005/8/layout/hierarchy2"/>
    <dgm:cxn modelId="{835F9F1B-DA1E-AE45-BB5A-55978CE9B80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91A9D03F-41CD-B64B-80BB-52CFE5102347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618865A5-D94B-DD4E-92D2-EA9C792FD3E6}" type="par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D32F592E-E932-CA4B-A7FC-B9863F0150B2}" type="sib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2382C838-3A6D-4A41-AD54-43EA4BE8DBCF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D91DF5D6-3A0C-7241-8329-9C4D35D6DF33}" type="par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1F9A52B-0052-2542-914B-C20275700E3D}" type="sib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BEBEBA1-3B9C-654F-B7E1-7E07EF433271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245ABC2-C1FD-FE4E-A703-21699F7AEB9F}" type="par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C17802E3-B673-E54C-BC7D-FD5F981B2454}" type="sib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EC0DF6D-5710-CF41-9D22-E2E914874474}" type="pres">
      <dgm:prSet presAssocID="{618865A5-D94B-DD4E-92D2-EA9C792FD3E6}" presName="conn2-1" presStyleLbl="parChTrans1D2" presStyleIdx="0" presStyleCnt="2"/>
      <dgm:spPr/>
    </dgm:pt>
    <dgm:pt modelId="{827D17D8-9D55-6B4D-B7F5-333911DC6D64}" type="pres">
      <dgm:prSet presAssocID="{618865A5-D94B-DD4E-92D2-EA9C792FD3E6}" presName="connTx" presStyleLbl="parChTrans1D2" presStyleIdx="0" presStyleCnt="2"/>
      <dgm:spPr/>
    </dgm:pt>
    <dgm:pt modelId="{57EDA6D8-5AA1-A04A-845D-A472F48FEF81}" type="pres">
      <dgm:prSet presAssocID="{91A9D03F-41CD-B64B-80BB-52CFE5102347}" presName="root2" presStyleCnt="0"/>
      <dgm:spPr/>
    </dgm:pt>
    <dgm:pt modelId="{39DFD536-1432-B74D-B7E4-8D411C14D145}" type="pres">
      <dgm:prSet presAssocID="{91A9D03F-41CD-B64B-80BB-52CFE510234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2F4489F1-7C95-E140-97F6-6E3EE778D290}" type="pres">
      <dgm:prSet presAssocID="{91A9D03F-41CD-B64B-80BB-52CFE5102347}" presName="level3hierChild" presStyleCnt="0"/>
      <dgm:spPr/>
    </dgm:pt>
    <dgm:pt modelId="{5099E6E7-CDCD-7E44-AD07-0FD1C9821A8F}" type="pres">
      <dgm:prSet presAssocID="{D91DF5D6-3A0C-7241-8329-9C4D35D6DF33}" presName="conn2-1" presStyleLbl="parChTrans1D3" presStyleIdx="0" presStyleCnt="3"/>
      <dgm:spPr/>
    </dgm:pt>
    <dgm:pt modelId="{06F1DD33-6004-4A47-A3A9-4B8342AA8556}" type="pres">
      <dgm:prSet presAssocID="{D91DF5D6-3A0C-7241-8329-9C4D35D6DF33}" presName="connTx" presStyleLbl="parChTrans1D3" presStyleIdx="0" presStyleCnt="3"/>
      <dgm:spPr/>
    </dgm:pt>
    <dgm:pt modelId="{E27BC126-222C-154E-8128-ED85370AF0E0}" type="pres">
      <dgm:prSet presAssocID="{2382C838-3A6D-4A41-AD54-43EA4BE8DBCF}" presName="root2" presStyleCnt="0"/>
      <dgm:spPr/>
    </dgm:pt>
    <dgm:pt modelId="{F852D66D-9FBB-8F42-BD8B-2472DC620A90}" type="pres">
      <dgm:prSet presAssocID="{2382C838-3A6D-4A41-AD54-43EA4BE8DBCF}" presName="LevelTwoTextNode" presStyleLbl="node3" presStyleIdx="0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917B3E07-DF5C-4A4E-9D64-0895439C76FF}" type="pres">
      <dgm:prSet presAssocID="{2382C838-3A6D-4A41-AD54-43EA4BE8DBCF}" presName="level3hierChild" presStyleCnt="0"/>
      <dgm:spPr/>
    </dgm:pt>
    <dgm:pt modelId="{4FED45FC-B8B0-CF44-95BB-61070495515F}" type="pres">
      <dgm:prSet presAssocID="{E6841D02-8E2C-8B4E-BF0D-4980B3CD86D0}" presName="conn2-1" presStyleLbl="parChTrans1D3" presStyleIdx="1" presStyleCnt="3"/>
      <dgm:spPr/>
    </dgm:pt>
    <dgm:pt modelId="{7D7D6B33-D690-EB46-8B76-06CC20AECF48}" type="pres">
      <dgm:prSet presAssocID="{E6841D02-8E2C-8B4E-BF0D-4980B3CD86D0}" presName="connTx" presStyleLbl="parChTrans1D3" presStyleIdx="1" presStyleCnt="3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3" presStyleIdx="1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787E82D8-8503-9B42-BA77-6C9C4A06A188}" type="pres">
      <dgm:prSet presAssocID="{E245ABC2-C1FD-FE4E-A703-21699F7AEB9F}" presName="conn2-1" presStyleLbl="parChTrans1D2" presStyleIdx="1" presStyleCnt="2"/>
      <dgm:spPr/>
    </dgm:pt>
    <dgm:pt modelId="{B5FE77C4-6844-9A4E-840B-B5E1CC63AAF4}" type="pres">
      <dgm:prSet presAssocID="{E245ABC2-C1FD-FE4E-A703-21699F7AEB9F}" presName="connTx" presStyleLbl="parChTrans1D2" presStyleIdx="1" presStyleCnt="2"/>
      <dgm:spPr/>
    </dgm:pt>
    <dgm:pt modelId="{903B72C4-891F-D44A-AD9F-2C2BDCBBFE18}" type="pres">
      <dgm:prSet presAssocID="{DBEBEBA1-3B9C-654F-B7E1-7E07EF433271}" presName="root2" presStyleCnt="0"/>
      <dgm:spPr/>
    </dgm:pt>
    <dgm:pt modelId="{230BD0BD-DCBB-AC40-A2F0-EF58F05E0EEA}" type="pres">
      <dgm:prSet presAssocID="{DBEBEBA1-3B9C-654F-B7E1-7E07EF433271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C5F51E3C-BBAB-AC4F-8421-E721A8400874}" type="pres">
      <dgm:prSet presAssocID="{DBEBEBA1-3B9C-654F-B7E1-7E07EF433271}" presName="level3hierChild" presStyleCnt="0"/>
      <dgm:spPr/>
    </dgm:pt>
    <dgm:pt modelId="{B1D4A09B-C0D4-6D40-8C75-2678A4480FD5}" type="pres">
      <dgm:prSet presAssocID="{2878B61A-C887-434D-A552-01D1A8E98CBB}" presName="conn2-1" presStyleLbl="parChTrans1D3" presStyleIdx="2" presStyleCnt="3"/>
      <dgm:spPr/>
    </dgm:pt>
    <dgm:pt modelId="{8D1FCE03-01F4-3C48-B771-AA087A9BC650}" type="pres">
      <dgm:prSet presAssocID="{2878B61A-C887-434D-A552-01D1A8E98CBB}" presName="connTx" presStyleLbl="parChTrans1D3" presStyleIdx="2" presStyleCnt="3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3" presStyleIdx="2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DBEBEBA1-3B9C-654F-B7E1-7E07EF433271}" destId="{2969EEDB-9BCE-6D4F-A401-D0CA1D3D5F77}" srcOrd="0" destOrd="0" parTransId="{2878B61A-C887-434D-A552-01D1A8E98CBB}" sibTransId="{87F568F6-E077-334C-8F37-98D612C6DF07}"/>
    <dgm:cxn modelId="{FDD30D07-97FC-1344-B350-0B808AB50930}" type="presOf" srcId="{91A9D03F-41CD-B64B-80BB-52CFE5102347}" destId="{39DFD536-1432-B74D-B7E4-8D411C14D145}" srcOrd="0" destOrd="0" presId="urn:microsoft.com/office/officeart/2005/8/layout/hierarchy2"/>
    <dgm:cxn modelId="{ABB25311-6C63-3246-868A-D9F29706A6A7}" srcId="{91A9D03F-41CD-B64B-80BB-52CFE5102347}" destId="{2382C838-3A6D-4A41-AD54-43EA4BE8DBCF}" srcOrd="0" destOrd="0" parTransId="{D91DF5D6-3A0C-7241-8329-9C4D35D6DF33}" sibTransId="{D1F9A52B-0052-2542-914B-C20275700E3D}"/>
    <dgm:cxn modelId="{D0D5EA13-9EAD-E042-8C23-9F7DF2E853A1}" type="presOf" srcId="{618865A5-D94B-DD4E-92D2-EA9C792FD3E6}" destId="{BEC0DF6D-5710-CF41-9D22-E2E914874474}" srcOrd="0" destOrd="0" presId="urn:microsoft.com/office/officeart/2005/8/layout/hierarchy2"/>
    <dgm:cxn modelId="{17886419-EE59-1548-A821-0C6F92A69CB8}" type="presOf" srcId="{2969EEDB-9BCE-6D4F-A401-D0CA1D3D5F77}" destId="{0834E65C-8BD9-E248-9D11-E1B418BFB990}" srcOrd="0" destOrd="0" presId="urn:microsoft.com/office/officeart/2005/8/layout/hierarchy2"/>
    <dgm:cxn modelId="{3E81272B-D1E9-2847-B2CA-89FE87DDA13E}" type="presOf" srcId="{E6841D02-8E2C-8B4E-BF0D-4980B3CD86D0}" destId="{4FED45FC-B8B0-CF44-95BB-61070495515F}" srcOrd="0" destOrd="0" presId="urn:microsoft.com/office/officeart/2005/8/layout/hierarchy2"/>
    <dgm:cxn modelId="{BCB55E35-5C82-DC4D-BA7F-408ED691777D}" type="presOf" srcId="{7C0C4377-5695-C64B-9005-857F78739659}" destId="{9A2AE1EE-BAAA-3C4A-97E0-FF32D454DB4D}" srcOrd="0" destOrd="0" presId="urn:microsoft.com/office/officeart/2005/8/layout/hierarchy2"/>
    <dgm:cxn modelId="{81B32747-C72C-B74E-BD2E-EAFB04907B8C}" type="presOf" srcId="{E245ABC2-C1FD-FE4E-A703-21699F7AEB9F}" destId="{787E82D8-8503-9B42-BA77-6C9C4A06A188}" srcOrd="0" destOrd="0" presId="urn:microsoft.com/office/officeart/2005/8/layout/hierarchy2"/>
    <dgm:cxn modelId="{BA99234D-FC14-F046-B2CB-6F7C4F9A1DBD}" type="presOf" srcId="{FF9E2AB7-26C1-B44C-AE39-14E7E440F1B0}" destId="{55BDB270-0854-2F4D-A194-31EFECE54279}" srcOrd="0" destOrd="0" presId="urn:microsoft.com/office/officeart/2005/8/layout/hierarchy2"/>
    <dgm:cxn modelId="{8BCEE75D-1601-BE42-9AE0-7717386ED392}" type="presOf" srcId="{D91DF5D6-3A0C-7241-8329-9C4D35D6DF33}" destId="{5099E6E7-CDCD-7E44-AD07-0FD1C9821A8F}" srcOrd="0" destOrd="0" presId="urn:microsoft.com/office/officeart/2005/8/layout/hierarchy2"/>
    <dgm:cxn modelId="{63A7FA61-F555-294C-9D1F-3B457CD61727}" type="presOf" srcId="{BA4A30EE-D449-F346-8276-6064DD736AF5}" destId="{E782AD11-6B54-B541-AC7C-41145A7C67BD}" srcOrd="0" destOrd="0" presId="urn:microsoft.com/office/officeart/2005/8/layout/hierarchy2"/>
    <dgm:cxn modelId="{5506D374-6661-7045-9D53-BD7671E8C32E}" type="presOf" srcId="{D91DF5D6-3A0C-7241-8329-9C4D35D6DF33}" destId="{06F1DD33-6004-4A47-A3A9-4B8342AA8556}" srcOrd="1" destOrd="0" presId="urn:microsoft.com/office/officeart/2005/8/layout/hierarchy2"/>
    <dgm:cxn modelId="{414C5E86-A980-EA42-8565-35DFF8D237A2}" type="presOf" srcId="{2382C838-3A6D-4A41-AD54-43EA4BE8DBCF}" destId="{F852D66D-9FBB-8F42-BD8B-2472DC620A90}" srcOrd="0" destOrd="0" presId="urn:microsoft.com/office/officeart/2005/8/layout/hierarchy2"/>
    <dgm:cxn modelId="{7C793291-8816-8B42-92FA-5DC351DAD14A}" type="presOf" srcId="{2878B61A-C887-434D-A552-01D1A8E98CBB}" destId="{B1D4A09B-C0D4-6D40-8C75-2678A4480FD5}" srcOrd="0" destOrd="0" presId="urn:microsoft.com/office/officeart/2005/8/layout/hierarchy2"/>
    <dgm:cxn modelId="{246594A3-3D95-5A4C-80A0-FC4AF64421EE}" srcId="{BA4A30EE-D449-F346-8276-6064DD736AF5}" destId="{91A9D03F-41CD-B64B-80BB-52CFE5102347}" srcOrd="0" destOrd="0" parTransId="{618865A5-D94B-DD4E-92D2-EA9C792FD3E6}" sibTransId="{D32F592E-E932-CA4B-A7FC-B9863F0150B2}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29464B2-61C2-5F45-9892-24742FE6E5C0}" type="presOf" srcId="{2878B61A-C887-434D-A552-01D1A8E98CBB}" destId="{8D1FCE03-01F4-3C48-B771-AA087A9BC650}" srcOrd="1" destOrd="0" presId="urn:microsoft.com/office/officeart/2005/8/layout/hierarchy2"/>
    <dgm:cxn modelId="{CDC67DB6-B018-964E-92EE-BE737280505F}" srcId="{91A9D03F-41CD-B64B-80BB-52CFE5102347}" destId="{7C0C4377-5695-C64B-9005-857F78739659}" srcOrd="1" destOrd="0" parTransId="{E6841D02-8E2C-8B4E-BF0D-4980B3CD86D0}" sibTransId="{7CBA9B30-F953-BB42-BBE2-842E53018FAD}"/>
    <dgm:cxn modelId="{CD5C07E1-0AD3-7642-B36D-A00B52D87471}" type="presOf" srcId="{E245ABC2-C1FD-FE4E-A703-21699F7AEB9F}" destId="{B5FE77C4-6844-9A4E-840B-B5E1CC63AAF4}" srcOrd="1" destOrd="0" presId="urn:microsoft.com/office/officeart/2005/8/layout/hierarchy2"/>
    <dgm:cxn modelId="{A20FFCF0-86CB-8D4F-B7F6-42658BF93215}" type="presOf" srcId="{DBEBEBA1-3B9C-654F-B7E1-7E07EF433271}" destId="{230BD0BD-DCBB-AC40-A2F0-EF58F05E0EEA}" srcOrd="0" destOrd="0" presId="urn:microsoft.com/office/officeart/2005/8/layout/hierarchy2"/>
    <dgm:cxn modelId="{6F16CFF5-D231-F145-8075-0316328AB0D8}" type="presOf" srcId="{E6841D02-8E2C-8B4E-BF0D-4980B3CD86D0}" destId="{7D7D6B33-D690-EB46-8B76-06CC20AECF48}" srcOrd="1" destOrd="0" presId="urn:microsoft.com/office/officeart/2005/8/layout/hierarchy2"/>
    <dgm:cxn modelId="{69DDECFA-834B-7C4B-BC88-456D9F1459EE}" srcId="{BA4A30EE-D449-F346-8276-6064DD736AF5}" destId="{DBEBEBA1-3B9C-654F-B7E1-7E07EF433271}" srcOrd="1" destOrd="0" parTransId="{E245ABC2-C1FD-FE4E-A703-21699F7AEB9F}" sibTransId="{C17802E3-B673-E54C-BC7D-FD5F981B2454}"/>
    <dgm:cxn modelId="{2B1432FF-B19A-2B40-A398-A86039DA9449}" type="presOf" srcId="{618865A5-D94B-DD4E-92D2-EA9C792FD3E6}" destId="{827D17D8-9D55-6B4D-B7F5-333911DC6D64}" srcOrd="1" destOrd="0" presId="urn:microsoft.com/office/officeart/2005/8/layout/hierarchy2"/>
    <dgm:cxn modelId="{9D9D18C3-78E4-CC42-9BF2-431AF211904B}" type="presParOf" srcId="{55BDB270-0854-2F4D-A194-31EFECE54279}" destId="{1DB15FB9-CE29-4C4B-954C-44736F9094C3}" srcOrd="0" destOrd="0" presId="urn:microsoft.com/office/officeart/2005/8/layout/hierarchy2"/>
    <dgm:cxn modelId="{222364C7-5759-164F-A2F3-E7B45C726F51}" type="presParOf" srcId="{1DB15FB9-CE29-4C4B-954C-44736F9094C3}" destId="{E782AD11-6B54-B541-AC7C-41145A7C67BD}" srcOrd="0" destOrd="0" presId="urn:microsoft.com/office/officeart/2005/8/layout/hierarchy2"/>
    <dgm:cxn modelId="{0DD37164-C2C9-2740-9FD1-9583692C1EBA}" type="presParOf" srcId="{1DB15FB9-CE29-4C4B-954C-44736F9094C3}" destId="{FE5D175D-156B-6C4D-A8E1-54E912BBBF5D}" srcOrd="1" destOrd="0" presId="urn:microsoft.com/office/officeart/2005/8/layout/hierarchy2"/>
    <dgm:cxn modelId="{66C77F23-292E-6E4C-9525-828C8F9B645B}" type="presParOf" srcId="{FE5D175D-156B-6C4D-A8E1-54E912BBBF5D}" destId="{BEC0DF6D-5710-CF41-9D22-E2E914874474}" srcOrd="0" destOrd="0" presId="urn:microsoft.com/office/officeart/2005/8/layout/hierarchy2"/>
    <dgm:cxn modelId="{5B1D59CC-13DC-764D-ABD1-4FB20E6E4835}" type="presParOf" srcId="{BEC0DF6D-5710-CF41-9D22-E2E914874474}" destId="{827D17D8-9D55-6B4D-B7F5-333911DC6D64}" srcOrd="0" destOrd="0" presId="urn:microsoft.com/office/officeart/2005/8/layout/hierarchy2"/>
    <dgm:cxn modelId="{CCEDD692-604D-DF4B-81A3-288D2A94F900}" type="presParOf" srcId="{FE5D175D-156B-6C4D-A8E1-54E912BBBF5D}" destId="{57EDA6D8-5AA1-A04A-845D-A472F48FEF81}" srcOrd="1" destOrd="0" presId="urn:microsoft.com/office/officeart/2005/8/layout/hierarchy2"/>
    <dgm:cxn modelId="{53D84DBA-8B4E-2E47-BD7B-139DAB8B32D7}" type="presParOf" srcId="{57EDA6D8-5AA1-A04A-845D-A472F48FEF81}" destId="{39DFD536-1432-B74D-B7E4-8D411C14D145}" srcOrd="0" destOrd="0" presId="urn:microsoft.com/office/officeart/2005/8/layout/hierarchy2"/>
    <dgm:cxn modelId="{2B14AE03-77A4-7743-BD4C-F7B4BA846D67}" type="presParOf" srcId="{57EDA6D8-5AA1-A04A-845D-A472F48FEF81}" destId="{2F4489F1-7C95-E140-97F6-6E3EE778D290}" srcOrd="1" destOrd="0" presId="urn:microsoft.com/office/officeart/2005/8/layout/hierarchy2"/>
    <dgm:cxn modelId="{E741CD8C-E337-BC45-8B8D-E3302329A4B4}" type="presParOf" srcId="{2F4489F1-7C95-E140-97F6-6E3EE778D290}" destId="{5099E6E7-CDCD-7E44-AD07-0FD1C9821A8F}" srcOrd="0" destOrd="0" presId="urn:microsoft.com/office/officeart/2005/8/layout/hierarchy2"/>
    <dgm:cxn modelId="{768C13F0-AC1F-3548-9F2F-C4C1383931C1}" type="presParOf" srcId="{5099E6E7-CDCD-7E44-AD07-0FD1C9821A8F}" destId="{06F1DD33-6004-4A47-A3A9-4B8342AA8556}" srcOrd="0" destOrd="0" presId="urn:microsoft.com/office/officeart/2005/8/layout/hierarchy2"/>
    <dgm:cxn modelId="{E8D5E776-E0A5-B44D-96A8-9EF74E47A04E}" type="presParOf" srcId="{2F4489F1-7C95-E140-97F6-6E3EE778D290}" destId="{E27BC126-222C-154E-8128-ED85370AF0E0}" srcOrd="1" destOrd="0" presId="urn:microsoft.com/office/officeart/2005/8/layout/hierarchy2"/>
    <dgm:cxn modelId="{1A9B94C5-7384-0249-B5CF-EBFB6F76BFE0}" type="presParOf" srcId="{E27BC126-222C-154E-8128-ED85370AF0E0}" destId="{F852D66D-9FBB-8F42-BD8B-2472DC620A90}" srcOrd="0" destOrd="0" presId="urn:microsoft.com/office/officeart/2005/8/layout/hierarchy2"/>
    <dgm:cxn modelId="{B1666CAF-89DE-6D42-8954-19A383C783A5}" type="presParOf" srcId="{E27BC126-222C-154E-8128-ED85370AF0E0}" destId="{917B3E07-DF5C-4A4E-9D64-0895439C76FF}" srcOrd="1" destOrd="0" presId="urn:microsoft.com/office/officeart/2005/8/layout/hierarchy2"/>
    <dgm:cxn modelId="{3833A687-C37F-B843-9923-49AC1C6028D7}" type="presParOf" srcId="{2F4489F1-7C95-E140-97F6-6E3EE778D290}" destId="{4FED45FC-B8B0-CF44-95BB-61070495515F}" srcOrd="2" destOrd="0" presId="urn:microsoft.com/office/officeart/2005/8/layout/hierarchy2"/>
    <dgm:cxn modelId="{F1D5617E-61DE-3547-8909-E6E39D9804E0}" type="presParOf" srcId="{4FED45FC-B8B0-CF44-95BB-61070495515F}" destId="{7D7D6B33-D690-EB46-8B76-06CC20AECF48}" srcOrd="0" destOrd="0" presId="urn:microsoft.com/office/officeart/2005/8/layout/hierarchy2"/>
    <dgm:cxn modelId="{987C8C21-1394-1340-958E-A5A77D77856D}" type="presParOf" srcId="{2F4489F1-7C95-E140-97F6-6E3EE778D290}" destId="{64C0C694-1DD0-9E44-B88A-E1608D78F647}" srcOrd="3" destOrd="0" presId="urn:microsoft.com/office/officeart/2005/8/layout/hierarchy2"/>
    <dgm:cxn modelId="{1D00AE21-F1F8-2540-9965-BE14A8D03684}" type="presParOf" srcId="{64C0C694-1DD0-9E44-B88A-E1608D78F647}" destId="{9A2AE1EE-BAAA-3C4A-97E0-FF32D454DB4D}" srcOrd="0" destOrd="0" presId="urn:microsoft.com/office/officeart/2005/8/layout/hierarchy2"/>
    <dgm:cxn modelId="{446BFA5D-D376-154C-812E-B46FA5FCF65D}" type="presParOf" srcId="{64C0C694-1DD0-9E44-B88A-E1608D78F647}" destId="{D709A42A-7A1C-3048-A4D2-2FDB3EAD96E7}" srcOrd="1" destOrd="0" presId="urn:microsoft.com/office/officeart/2005/8/layout/hierarchy2"/>
    <dgm:cxn modelId="{6A0F5375-40E2-B044-A788-C6291EC4C699}" type="presParOf" srcId="{FE5D175D-156B-6C4D-A8E1-54E912BBBF5D}" destId="{787E82D8-8503-9B42-BA77-6C9C4A06A188}" srcOrd="2" destOrd="0" presId="urn:microsoft.com/office/officeart/2005/8/layout/hierarchy2"/>
    <dgm:cxn modelId="{74803D9F-7753-D547-A80F-7312DD610CFC}" type="presParOf" srcId="{787E82D8-8503-9B42-BA77-6C9C4A06A188}" destId="{B5FE77C4-6844-9A4E-840B-B5E1CC63AAF4}" srcOrd="0" destOrd="0" presId="urn:microsoft.com/office/officeart/2005/8/layout/hierarchy2"/>
    <dgm:cxn modelId="{B8399D8A-A870-9A4F-845F-B7B5FF10727F}" type="presParOf" srcId="{FE5D175D-156B-6C4D-A8E1-54E912BBBF5D}" destId="{903B72C4-891F-D44A-AD9F-2C2BDCBBFE18}" srcOrd="3" destOrd="0" presId="urn:microsoft.com/office/officeart/2005/8/layout/hierarchy2"/>
    <dgm:cxn modelId="{398EC547-7532-0D42-9E66-590A117E0C6D}" type="presParOf" srcId="{903B72C4-891F-D44A-AD9F-2C2BDCBBFE18}" destId="{230BD0BD-DCBB-AC40-A2F0-EF58F05E0EEA}" srcOrd="0" destOrd="0" presId="urn:microsoft.com/office/officeart/2005/8/layout/hierarchy2"/>
    <dgm:cxn modelId="{5C79E2E5-936B-0B47-A82E-C82A64931525}" type="presParOf" srcId="{903B72C4-891F-D44A-AD9F-2C2BDCBBFE18}" destId="{C5F51E3C-BBAB-AC4F-8421-E721A8400874}" srcOrd="1" destOrd="0" presId="urn:microsoft.com/office/officeart/2005/8/layout/hierarchy2"/>
    <dgm:cxn modelId="{CAE43049-B656-C843-A57C-7135106964AE}" type="presParOf" srcId="{C5F51E3C-BBAB-AC4F-8421-E721A8400874}" destId="{B1D4A09B-C0D4-6D40-8C75-2678A4480FD5}" srcOrd="0" destOrd="0" presId="urn:microsoft.com/office/officeart/2005/8/layout/hierarchy2"/>
    <dgm:cxn modelId="{66FE7BB2-E2E2-D746-809D-EA7B85D5B29D}" type="presParOf" srcId="{B1D4A09B-C0D4-6D40-8C75-2678A4480FD5}" destId="{8D1FCE03-01F4-3C48-B771-AA087A9BC650}" srcOrd="0" destOrd="0" presId="urn:microsoft.com/office/officeart/2005/8/layout/hierarchy2"/>
    <dgm:cxn modelId="{F9B76EE8-5FB4-614B-B7A4-9823589D6267}" type="presParOf" srcId="{C5F51E3C-BBAB-AC4F-8421-E721A8400874}" destId="{CAA11EC9-E49D-464C-A839-0988A4E4DFBA}" srcOrd="1" destOrd="0" presId="urn:microsoft.com/office/officeart/2005/8/layout/hierarchy2"/>
    <dgm:cxn modelId="{DF3517CC-CDDF-3643-BFF3-C720EF42E672}" type="presParOf" srcId="{CAA11EC9-E49D-464C-A839-0988A4E4DFBA}" destId="{0834E65C-8BD9-E248-9D11-E1B418BFB990}" srcOrd="0" destOrd="0" presId="urn:microsoft.com/office/officeart/2005/8/layout/hierarchy2"/>
    <dgm:cxn modelId="{5866C6C1-A0E7-454C-9C27-1C98338E2DE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3131211-1485-7F42-9818-1B4DA9C597F4}" type="presOf" srcId="{BA4A30EE-D449-F346-8276-6064DD736AF5}" destId="{E782AD11-6B54-B541-AC7C-41145A7C67BD}" srcOrd="0" destOrd="0" presId="urn:microsoft.com/office/officeart/2005/8/layout/hierarchy2"/>
    <dgm:cxn modelId="{09EC0A14-52CB-6C4F-B8BF-20885861249C}" type="presOf" srcId="{E6841D02-8E2C-8B4E-BF0D-4980B3CD86D0}" destId="{7D7D6B33-D690-EB46-8B76-06CC20AECF48}" srcOrd="1" destOrd="0" presId="urn:microsoft.com/office/officeart/2005/8/layout/hierarchy2"/>
    <dgm:cxn modelId="{387EC21D-F8F3-FE47-AD32-86C4A0D623BE}" type="presOf" srcId="{7C0C4377-5695-C64B-9005-857F78739659}" destId="{9A2AE1EE-BAAA-3C4A-97E0-FF32D454DB4D}" srcOrd="0" destOrd="0" presId="urn:microsoft.com/office/officeart/2005/8/layout/hierarchy2"/>
    <dgm:cxn modelId="{C2F1BE20-2651-B549-AD4A-4ECE6A82A29B}" type="presOf" srcId="{2878B61A-C887-434D-A552-01D1A8E98CBB}" destId="{8D1FCE03-01F4-3C48-B771-AA087A9BC650}" srcOrd="1" destOrd="0" presId="urn:microsoft.com/office/officeart/2005/8/layout/hierarchy2"/>
    <dgm:cxn modelId="{9D54D234-D1D8-9145-A843-8551104BE0B1}" type="presOf" srcId="{E6841D02-8E2C-8B4E-BF0D-4980B3CD86D0}" destId="{4FED45FC-B8B0-CF44-95BB-61070495515F}" srcOrd="0" destOrd="0" presId="urn:microsoft.com/office/officeart/2005/8/layout/hierarchy2"/>
    <dgm:cxn modelId="{31AFEC3C-8542-EE44-8A23-1DD4D2D01C5D}" type="presOf" srcId="{FF9E2AB7-26C1-B44C-AE39-14E7E440F1B0}" destId="{55BDB270-0854-2F4D-A194-31EFECE54279}" srcOrd="0" destOrd="0" presId="urn:microsoft.com/office/officeart/2005/8/layout/hierarchy2"/>
    <dgm:cxn modelId="{AB2B487A-2610-A946-ABD7-8A717AC57865}" type="presOf" srcId="{2878B61A-C887-434D-A552-01D1A8E98CBB}" destId="{B1D4A09B-C0D4-6D40-8C75-2678A4480FD5}" srcOrd="0" destOrd="0" presId="urn:microsoft.com/office/officeart/2005/8/layout/hierarchy2"/>
    <dgm:cxn modelId="{5F66409F-C5F8-3249-AB60-9040D5D1F2DB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C9FA376-939F-9945-83C1-CF1F12975707}" type="presParOf" srcId="{55BDB270-0854-2F4D-A194-31EFECE54279}" destId="{1DB15FB9-CE29-4C4B-954C-44736F9094C3}" srcOrd="0" destOrd="0" presId="urn:microsoft.com/office/officeart/2005/8/layout/hierarchy2"/>
    <dgm:cxn modelId="{FEBECB3C-6D79-5A47-84C8-3E73BD3F399F}" type="presParOf" srcId="{1DB15FB9-CE29-4C4B-954C-44736F9094C3}" destId="{E782AD11-6B54-B541-AC7C-41145A7C67BD}" srcOrd="0" destOrd="0" presId="urn:microsoft.com/office/officeart/2005/8/layout/hierarchy2"/>
    <dgm:cxn modelId="{B40FC2C4-3E64-B544-93BB-60AFF062808D}" type="presParOf" srcId="{1DB15FB9-CE29-4C4B-954C-44736F9094C3}" destId="{FE5D175D-156B-6C4D-A8E1-54E912BBBF5D}" srcOrd="1" destOrd="0" presId="urn:microsoft.com/office/officeart/2005/8/layout/hierarchy2"/>
    <dgm:cxn modelId="{489276F7-0647-7742-AD94-F1933810DAE8}" type="presParOf" srcId="{FE5D175D-156B-6C4D-A8E1-54E912BBBF5D}" destId="{4FED45FC-B8B0-CF44-95BB-61070495515F}" srcOrd="0" destOrd="0" presId="urn:microsoft.com/office/officeart/2005/8/layout/hierarchy2"/>
    <dgm:cxn modelId="{5E50CF4B-B87A-2941-BDF1-8F90FC30816C}" type="presParOf" srcId="{4FED45FC-B8B0-CF44-95BB-61070495515F}" destId="{7D7D6B33-D690-EB46-8B76-06CC20AECF48}" srcOrd="0" destOrd="0" presId="urn:microsoft.com/office/officeart/2005/8/layout/hierarchy2"/>
    <dgm:cxn modelId="{0EC55446-601B-B24A-AB3B-4712B73D9929}" type="presParOf" srcId="{FE5D175D-156B-6C4D-A8E1-54E912BBBF5D}" destId="{64C0C694-1DD0-9E44-B88A-E1608D78F647}" srcOrd="1" destOrd="0" presId="urn:microsoft.com/office/officeart/2005/8/layout/hierarchy2"/>
    <dgm:cxn modelId="{99F2D46E-254F-014D-AE9B-9E0812A7AE68}" type="presParOf" srcId="{64C0C694-1DD0-9E44-B88A-E1608D78F647}" destId="{9A2AE1EE-BAAA-3C4A-97E0-FF32D454DB4D}" srcOrd="0" destOrd="0" presId="urn:microsoft.com/office/officeart/2005/8/layout/hierarchy2"/>
    <dgm:cxn modelId="{41F6A824-0EAA-2B4B-B4D2-25DDB2347500}" type="presParOf" srcId="{64C0C694-1DD0-9E44-B88A-E1608D78F647}" destId="{D709A42A-7A1C-3048-A4D2-2FDB3EAD96E7}" srcOrd="1" destOrd="0" presId="urn:microsoft.com/office/officeart/2005/8/layout/hierarchy2"/>
    <dgm:cxn modelId="{59E969FA-D2C2-9048-AB6D-C3111BECA038}" type="presParOf" srcId="{FE5D175D-156B-6C4D-A8E1-54E912BBBF5D}" destId="{B1D4A09B-C0D4-6D40-8C75-2678A4480FD5}" srcOrd="2" destOrd="0" presId="urn:microsoft.com/office/officeart/2005/8/layout/hierarchy2"/>
    <dgm:cxn modelId="{0F655DB6-DD34-BD44-849F-AA5B61FCD3B1}" type="presParOf" srcId="{B1D4A09B-C0D4-6D40-8C75-2678A4480FD5}" destId="{8D1FCE03-01F4-3C48-B771-AA087A9BC650}" srcOrd="0" destOrd="0" presId="urn:microsoft.com/office/officeart/2005/8/layout/hierarchy2"/>
    <dgm:cxn modelId="{AA814D7C-D1C3-F642-AAB9-FF4BDB7648B4}" type="presParOf" srcId="{FE5D175D-156B-6C4D-A8E1-54E912BBBF5D}" destId="{CAA11EC9-E49D-464C-A839-0988A4E4DFBA}" srcOrd="3" destOrd="0" presId="urn:microsoft.com/office/officeart/2005/8/layout/hierarchy2"/>
    <dgm:cxn modelId="{83D89C5B-38FA-2643-AA27-4BA4A0FE9F99}" type="presParOf" srcId="{CAA11EC9-E49D-464C-A839-0988A4E4DFBA}" destId="{0834E65C-8BD9-E248-9D11-E1B418BFB990}" srcOrd="0" destOrd="0" presId="urn:microsoft.com/office/officeart/2005/8/layout/hierarchy2"/>
    <dgm:cxn modelId="{D867C641-9F08-9E4B-B421-06CBBBFC7951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342C5813-E133-B048-A01A-7C026CDB582C}" type="presOf" srcId="{E6841D02-8E2C-8B4E-BF0D-4980B3CD86D0}" destId="{4FED45FC-B8B0-CF44-95BB-61070495515F}" srcOrd="0" destOrd="0" presId="urn:microsoft.com/office/officeart/2005/8/layout/hierarchy2"/>
    <dgm:cxn modelId="{899EDA20-FCD3-F848-9E01-51782794F6E5}" type="presOf" srcId="{2878B61A-C887-434D-A552-01D1A8E98CBB}" destId="{B1D4A09B-C0D4-6D40-8C75-2678A4480FD5}" srcOrd="0" destOrd="0" presId="urn:microsoft.com/office/officeart/2005/8/layout/hierarchy2"/>
    <dgm:cxn modelId="{CDFC4427-775A-824D-8F76-88E0AC282282}" type="presOf" srcId="{7C0C4377-5695-C64B-9005-857F78739659}" destId="{9A2AE1EE-BAAA-3C4A-97E0-FF32D454DB4D}" srcOrd="0" destOrd="0" presId="urn:microsoft.com/office/officeart/2005/8/layout/hierarchy2"/>
    <dgm:cxn modelId="{61333639-ED1B-0F4B-8EF5-037F914E3B67}" type="presOf" srcId="{BA4A30EE-D449-F346-8276-6064DD736AF5}" destId="{E782AD11-6B54-B541-AC7C-41145A7C67BD}" srcOrd="0" destOrd="0" presId="urn:microsoft.com/office/officeart/2005/8/layout/hierarchy2"/>
    <dgm:cxn modelId="{4754D687-E1F6-4540-A8EC-A7A6E96E219D}" type="presOf" srcId="{FF9E2AB7-26C1-B44C-AE39-14E7E440F1B0}" destId="{55BDB270-0854-2F4D-A194-31EFECE54279}" srcOrd="0" destOrd="0" presId="urn:microsoft.com/office/officeart/2005/8/layout/hierarchy2"/>
    <dgm:cxn modelId="{402EB39B-C471-B546-9C57-D395FF5CEA52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8F8FCABE-CE5B-F94E-8160-6B77EC83ED4E}" type="presOf" srcId="{E6841D02-8E2C-8B4E-BF0D-4980B3CD86D0}" destId="{7D7D6B33-D690-EB46-8B76-06CC20AECF48}" srcOrd="1" destOrd="0" presId="urn:microsoft.com/office/officeart/2005/8/layout/hierarchy2"/>
    <dgm:cxn modelId="{DD7F58E0-FCD7-C34D-B815-544175CE8CCA}" type="presOf" srcId="{2878B61A-C887-434D-A552-01D1A8E98CBB}" destId="{8D1FCE03-01F4-3C48-B771-AA087A9BC650}" srcOrd="1" destOrd="0" presId="urn:microsoft.com/office/officeart/2005/8/layout/hierarchy2"/>
    <dgm:cxn modelId="{E6C5499F-C1FC-1148-B174-D18CBE8DD509}" type="presParOf" srcId="{55BDB270-0854-2F4D-A194-31EFECE54279}" destId="{1DB15FB9-CE29-4C4B-954C-44736F9094C3}" srcOrd="0" destOrd="0" presId="urn:microsoft.com/office/officeart/2005/8/layout/hierarchy2"/>
    <dgm:cxn modelId="{52447E20-1B6B-9045-91F9-E19A062C0576}" type="presParOf" srcId="{1DB15FB9-CE29-4C4B-954C-44736F9094C3}" destId="{E782AD11-6B54-B541-AC7C-41145A7C67BD}" srcOrd="0" destOrd="0" presId="urn:microsoft.com/office/officeart/2005/8/layout/hierarchy2"/>
    <dgm:cxn modelId="{CB415C20-3D13-A444-837D-D66BE74B717D}" type="presParOf" srcId="{1DB15FB9-CE29-4C4B-954C-44736F9094C3}" destId="{FE5D175D-156B-6C4D-A8E1-54E912BBBF5D}" srcOrd="1" destOrd="0" presId="urn:microsoft.com/office/officeart/2005/8/layout/hierarchy2"/>
    <dgm:cxn modelId="{8124CE41-1A6A-5E4C-9468-63147258C98C}" type="presParOf" srcId="{FE5D175D-156B-6C4D-A8E1-54E912BBBF5D}" destId="{4FED45FC-B8B0-CF44-95BB-61070495515F}" srcOrd="0" destOrd="0" presId="urn:microsoft.com/office/officeart/2005/8/layout/hierarchy2"/>
    <dgm:cxn modelId="{B431243E-4F91-094A-A0DC-B2F45EC9B54A}" type="presParOf" srcId="{4FED45FC-B8B0-CF44-95BB-61070495515F}" destId="{7D7D6B33-D690-EB46-8B76-06CC20AECF48}" srcOrd="0" destOrd="0" presId="urn:microsoft.com/office/officeart/2005/8/layout/hierarchy2"/>
    <dgm:cxn modelId="{9914E8DF-57DF-8C4C-BA95-4C42F26C4960}" type="presParOf" srcId="{FE5D175D-156B-6C4D-A8E1-54E912BBBF5D}" destId="{64C0C694-1DD0-9E44-B88A-E1608D78F647}" srcOrd="1" destOrd="0" presId="urn:microsoft.com/office/officeart/2005/8/layout/hierarchy2"/>
    <dgm:cxn modelId="{222DA85C-E181-D840-BA10-904C2605CDEF}" type="presParOf" srcId="{64C0C694-1DD0-9E44-B88A-E1608D78F647}" destId="{9A2AE1EE-BAAA-3C4A-97E0-FF32D454DB4D}" srcOrd="0" destOrd="0" presId="urn:microsoft.com/office/officeart/2005/8/layout/hierarchy2"/>
    <dgm:cxn modelId="{39605CC7-A588-D746-B687-9229466A0EF9}" type="presParOf" srcId="{64C0C694-1DD0-9E44-B88A-E1608D78F647}" destId="{D709A42A-7A1C-3048-A4D2-2FDB3EAD96E7}" srcOrd="1" destOrd="0" presId="urn:microsoft.com/office/officeart/2005/8/layout/hierarchy2"/>
    <dgm:cxn modelId="{685525E8-4C08-AE4D-82C9-68E6D22493ED}" type="presParOf" srcId="{FE5D175D-156B-6C4D-A8E1-54E912BBBF5D}" destId="{B1D4A09B-C0D4-6D40-8C75-2678A4480FD5}" srcOrd="2" destOrd="0" presId="urn:microsoft.com/office/officeart/2005/8/layout/hierarchy2"/>
    <dgm:cxn modelId="{F284A11C-F258-284A-83FB-7E0EBE712A81}" type="presParOf" srcId="{B1D4A09B-C0D4-6D40-8C75-2678A4480FD5}" destId="{8D1FCE03-01F4-3C48-B771-AA087A9BC650}" srcOrd="0" destOrd="0" presId="urn:microsoft.com/office/officeart/2005/8/layout/hierarchy2"/>
    <dgm:cxn modelId="{617140B3-53D7-8847-BF16-F98BED5BBF3E}" type="presParOf" srcId="{FE5D175D-156B-6C4D-A8E1-54E912BBBF5D}" destId="{CAA11EC9-E49D-464C-A839-0988A4E4DFBA}" srcOrd="3" destOrd="0" presId="urn:microsoft.com/office/officeart/2005/8/layout/hierarchy2"/>
    <dgm:cxn modelId="{CF9B9823-B4A0-7447-A309-89A6ECA258C4}" type="presParOf" srcId="{CAA11EC9-E49D-464C-A839-0988A4E4DFBA}" destId="{0834E65C-8BD9-E248-9D11-E1B418BFB990}" srcOrd="0" destOrd="0" presId="urn:microsoft.com/office/officeart/2005/8/layout/hierarchy2"/>
    <dgm:cxn modelId="{D4F82E45-E362-E046-97B2-BCC51E3231C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994AB07-4420-2547-8C2B-36D0BAE5B488}" type="presOf" srcId="{FF9E2AB7-26C1-B44C-AE39-14E7E440F1B0}" destId="{55BDB270-0854-2F4D-A194-31EFECE54279}" srcOrd="0" destOrd="0" presId="urn:microsoft.com/office/officeart/2005/8/layout/hierarchy2"/>
    <dgm:cxn modelId="{D6265624-C9F8-CC49-B3E8-44470E770DDD}" type="presOf" srcId="{BA4A30EE-D449-F346-8276-6064DD736AF5}" destId="{E782AD11-6B54-B541-AC7C-41145A7C67BD}" srcOrd="0" destOrd="0" presId="urn:microsoft.com/office/officeart/2005/8/layout/hierarchy2"/>
    <dgm:cxn modelId="{E12C8E2E-60B2-4740-AEB5-5DA3EF202B7A}" type="presOf" srcId="{2878B61A-C887-434D-A552-01D1A8E98CBB}" destId="{B1D4A09B-C0D4-6D40-8C75-2678A4480FD5}" srcOrd="0" destOrd="0" presId="urn:microsoft.com/office/officeart/2005/8/layout/hierarchy2"/>
    <dgm:cxn modelId="{31562B47-9174-384A-BC0A-BB614E2EE4BC}" type="presOf" srcId="{E6841D02-8E2C-8B4E-BF0D-4980B3CD86D0}" destId="{7D7D6B33-D690-EB46-8B76-06CC20AECF48}" srcOrd="1" destOrd="0" presId="urn:microsoft.com/office/officeart/2005/8/layout/hierarchy2"/>
    <dgm:cxn modelId="{4606505D-2441-514B-BE4A-2B2575126B9A}" type="presOf" srcId="{2878B61A-C887-434D-A552-01D1A8E98CBB}" destId="{8D1FCE03-01F4-3C48-B771-AA087A9BC650}" srcOrd="1" destOrd="0" presId="urn:microsoft.com/office/officeart/2005/8/layout/hierarchy2"/>
    <dgm:cxn modelId="{C38B0669-CFD9-8347-8648-968ADEB7195B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C6CE9B9-A20E-8B41-8213-A42E73573634}" type="presOf" srcId="{E6841D02-8E2C-8B4E-BF0D-4980B3CD86D0}" destId="{4FED45FC-B8B0-CF44-95BB-61070495515F}" srcOrd="0" destOrd="0" presId="urn:microsoft.com/office/officeart/2005/8/layout/hierarchy2"/>
    <dgm:cxn modelId="{A30524BE-C625-A145-BD02-A23055B4F5E0}" type="presOf" srcId="{2969EEDB-9BCE-6D4F-A401-D0CA1D3D5F77}" destId="{0834E65C-8BD9-E248-9D11-E1B418BFB990}" srcOrd="0" destOrd="0" presId="urn:microsoft.com/office/officeart/2005/8/layout/hierarchy2"/>
    <dgm:cxn modelId="{F67817D1-A3E8-2C48-A2F5-45FCF0CCBE3D}" type="presParOf" srcId="{55BDB270-0854-2F4D-A194-31EFECE54279}" destId="{1DB15FB9-CE29-4C4B-954C-44736F9094C3}" srcOrd="0" destOrd="0" presId="urn:microsoft.com/office/officeart/2005/8/layout/hierarchy2"/>
    <dgm:cxn modelId="{327E2546-3CCC-A542-8882-76C31ACEAB71}" type="presParOf" srcId="{1DB15FB9-CE29-4C4B-954C-44736F9094C3}" destId="{E782AD11-6B54-B541-AC7C-41145A7C67BD}" srcOrd="0" destOrd="0" presId="urn:microsoft.com/office/officeart/2005/8/layout/hierarchy2"/>
    <dgm:cxn modelId="{2D2EC37B-B4AF-CC4F-87FF-6913FDC72A83}" type="presParOf" srcId="{1DB15FB9-CE29-4C4B-954C-44736F9094C3}" destId="{FE5D175D-156B-6C4D-A8E1-54E912BBBF5D}" srcOrd="1" destOrd="0" presId="urn:microsoft.com/office/officeart/2005/8/layout/hierarchy2"/>
    <dgm:cxn modelId="{5E339E8D-64FC-CF4A-AA08-9A6686521C95}" type="presParOf" srcId="{FE5D175D-156B-6C4D-A8E1-54E912BBBF5D}" destId="{4FED45FC-B8B0-CF44-95BB-61070495515F}" srcOrd="0" destOrd="0" presId="urn:microsoft.com/office/officeart/2005/8/layout/hierarchy2"/>
    <dgm:cxn modelId="{A6B30699-53F9-9542-98C8-720529C88207}" type="presParOf" srcId="{4FED45FC-B8B0-CF44-95BB-61070495515F}" destId="{7D7D6B33-D690-EB46-8B76-06CC20AECF48}" srcOrd="0" destOrd="0" presId="urn:microsoft.com/office/officeart/2005/8/layout/hierarchy2"/>
    <dgm:cxn modelId="{13F014DC-1392-5343-A7C3-0C267CA084C0}" type="presParOf" srcId="{FE5D175D-156B-6C4D-A8E1-54E912BBBF5D}" destId="{64C0C694-1DD0-9E44-B88A-E1608D78F647}" srcOrd="1" destOrd="0" presId="urn:microsoft.com/office/officeart/2005/8/layout/hierarchy2"/>
    <dgm:cxn modelId="{61A6E026-9829-A94B-A03C-AB5EC27ACE29}" type="presParOf" srcId="{64C0C694-1DD0-9E44-B88A-E1608D78F647}" destId="{9A2AE1EE-BAAA-3C4A-97E0-FF32D454DB4D}" srcOrd="0" destOrd="0" presId="urn:microsoft.com/office/officeart/2005/8/layout/hierarchy2"/>
    <dgm:cxn modelId="{F8463B3D-F6F4-984E-812A-81482E9C159C}" type="presParOf" srcId="{64C0C694-1DD0-9E44-B88A-E1608D78F647}" destId="{D709A42A-7A1C-3048-A4D2-2FDB3EAD96E7}" srcOrd="1" destOrd="0" presId="urn:microsoft.com/office/officeart/2005/8/layout/hierarchy2"/>
    <dgm:cxn modelId="{FAF33573-724E-6C42-8214-F377DE6B7CFA}" type="presParOf" srcId="{FE5D175D-156B-6C4D-A8E1-54E912BBBF5D}" destId="{B1D4A09B-C0D4-6D40-8C75-2678A4480FD5}" srcOrd="2" destOrd="0" presId="urn:microsoft.com/office/officeart/2005/8/layout/hierarchy2"/>
    <dgm:cxn modelId="{6C4670E0-9F6C-DF40-94A0-55E21551EAF3}" type="presParOf" srcId="{B1D4A09B-C0D4-6D40-8C75-2678A4480FD5}" destId="{8D1FCE03-01F4-3C48-B771-AA087A9BC650}" srcOrd="0" destOrd="0" presId="urn:microsoft.com/office/officeart/2005/8/layout/hierarchy2"/>
    <dgm:cxn modelId="{F64F9442-FDF2-C14E-AE1A-219AB476011D}" type="presParOf" srcId="{FE5D175D-156B-6C4D-A8E1-54E912BBBF5D}" destId="{CAA11EC9-E49D-464C-A839-0988A4E4DFBA}" srcOrd="3" destOrd="0" presId="urn:microsoft.com/office/officeart/2005/8/layout/hierarchy2"/>
    <dgm:cxn modelId="{B6B59351-5E66-C84F-AAB5-F967ADABC16C}" type="presParOf" srcId="{CAA11EC9-E49D-464C-A839-0988A4E4DFBA}" destId="{0834E65C-8BD9-E248-9D11-E1B418BFB990}" srcOrd="0" destOrd="0" presId="urn:microsoft.com/office/officeart/2005/8/layout/hierarchy2"/>
    <dgm:cxn modelId="{210E30E5-25FB-454A-AC72-3BB91A400A6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23E2549-086A-ED43-B474-90B32EDF5563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D58CDC7-5067-854D-897F-DB96FF60FA14}" type="presOf" srcId="{BA4A30EE-D449-F346-8276-6064DD736AF5}" destId="{E782AD11-6B54-B541-AC7C-41145A7C67BD}" srcOrd="0" destOrd="0" presId="urn:microsoft.com/office/officeart/2005/8/layout/hierarchy2"/>
    <dgm:cxn modelId="{1ECDCD65-4505-9446-AE18-58AE0CFBEF13}" type="presParOf" srcId="{55BDB270-0854-2F4D-A194-31EFECE54279}" destId="{1DB15FB9-CE29-4C4B-954C-44736F9094C3}" srcOrd="0" destOrd="0" presId="urn:microsoft.com/office/officeart/2005/8/layout/hierarchy2"/>
    <dgm:cxn modelId="{89FD43B7-12CF-884D-9936-D5F56BEB5E6A}" type="presParOf" srcId="{1DB15FB9-CE29-4C4B-954C-44736F9094C3}" destId="{E782AD11-6B54-B541-AC7C-41145A7C67BD}" srcOrd="0" destOrd="0" presId="urn:microsoft.com/office/officeart/2005/8/layout/hierarchy2"/>
    <dgm:cxn modelId="{C238F2BB-58F1-F545-8ADD-6E7A4A5285DC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7E6E190D-6832-6F41-AA35-E5E36B1380DE}" type="presOf" srcId="{2878B61A-C887-434D-A552-01D1A8E98CBB}" destId="{B1D4A09B-C0D4-6D40-8C75-2678A4480FD5}" srcOrd="0" destOrd="0" presId="urn:microsoft.com/office/officeart/2005/8/layout/hierarchy2"/>
    <dgm:cxn modelId="{DB63821C-A2C7-4D48-8F09-4C2B01A05D16}" type="presOf" srcId="{2969EEDB-9BCE-6D4F-A401-D0CA1D3D5F77}" destId="{0834E65C-8BD9-E248-9D11-E1B418BFB990}" srcOrd="0" destOrd="0" presId="urn:microsoft.com/office/officeart/2005/8/layout/hierarchy2"/>
    <dgm:cxn modelId="{22D93B5C-EC50-F24C-A7C4-61E2D529DDE5}" type="presOf" srcId="{BA4A30EE-D449-F346-8276-6064DD736AF5}" destId="{E782AD11-6B54-B541-AC7C-41145A7C67BD}" srcOrd="0" destOrd="0" presId="urn:microsoft.com/office/officeart/2005/8/layout/hierarchy2"/>
    <dgm:cxn modelId="{8ADF6682-6314-4443-85E2-9CB810635223}" type="presOf" srcId="{7C0C4377-5695-C64B-9005-857F78739659}" destId="{9A2AE1EE-BAAA-3C4A-97E0-FF32D454DB4D}" srcOrd="0" destOrd="0" presId="urn:microsoft.com/office/officeart/2005/8/layout/hierarchy2"/>
    <dgm:cxn modelId="{20ACB591-896D-E34A-BCBE-E0A5024655C6}" type="presOf" srcId="{E6841D02-8E2C-8B4E-BF0D-4980B3CD86D0}" destId="{7D7D6B33-D690-EB46-8B76-06CC20AECF48}" srcOrd="1" destOrd="0" presId="urn:microsoft.com/office/officeart/2005/8/layout/hierarchy2"/>
    <dgm:cxn modelId="{640DBAA4-2FDC-9E41-BC86-75F5052D5C45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DEF9CA8-09C7-6E4E-9C0A-43893A8F4D77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86D1AAEF-30E4-ED43-9DCE-ED7A1F6AA698}" type="presOf" srcId="{FF9E2AB7-26C1-B44C-AE39-14E7E440F1B0}" destId="{55BDB270-0854-2F4D-A194-31EFECE54279}" srcOrd="0" destOrd="0" presId="urn:microsoft.com/office/officeart/2005/8/layout/hierarchy2"/>
    <dgm:cxn modelId="{C21F1919-707D-DB42-87AE-55B0FB0E1A81}" type="presParOf" srcId="{55BDB270-0854-2F4D-A194-31EFECE54279}" destId="{1DB15FB9-CE29-4C4B-954C-44736F9094C3}" srcOrd="0" destOrd="0" presId="urn:microsoft.com/office/officeart/2005/8/layout/hierarchy2"/>
    <dgm:cxn modelId="{3CBF4455-E72C-8E4C-899E-CD928EF31646}" type="presParOf" srcId="{1DB15FB9-CE29-4C4B-954C-44736F9094C3}" destId="{E782AD11-6B54-B541-AC7C-41145A7C67BD}" srcOrd="0" destOrd="0" presId="urn:microsoft.com/office/officeart/2005/8/layout/hierarchy2"/>
    <dgm:cxn modelId="{224F17C5-4160-3745-A65F-7BF8D52173BC}" type="presParOf" srcId="{1DB15FB9-CE29-4C4B-954C-44736F9094C3}" destId="{FE5D175D-156B-6C4D-A8E1-54E912BBBF5D}" srcOrd="1" destOrd="0" presId="urn:microsoft.com/office/officeart/2005/8/layout/hierarchy2"/>
    <dgm:cxn modelId="{68805B31-A8EC-7640-8DBE-D4102F8CAD07}" type="presParOf" srcId="{FE5D175D-156B-6C4D-A8E1-54E912BBBF5D}" destId="{4FED45FC-B8B0-CF44-95BB-61070495515F}" srcOrd="0" destOrd="0" presId="urn:microsoft.com/office/officeart/2005/8/layout/hierarchy2"/>
    <dgm:cxn modelId="{F18AC919-27CF-8D4E-BFE6-B3FE577EDC6A}" type="presParOf" srcId="{4FED45FC-B8B0-CF44-95BB-61070495515F}" destId="{7D7D6B33-D690-EB46-8B76-06CC20AECF48}" srcOrd="0" destOrd="0" presId="urn:microsoft.com/office/officeart/2005/8/layout/hierarchy2"/>
    <dgm:cxn modelId="{CFE522B2-6236-6F40-B74D-84BE9D4FFE6A}" type="presParOf" srcId="{FE5D175D-156B-6C4D-A8E1-54E912BBBF5D}" destId="{64C0C694-1DD0-9E44-B88A-E1608D78F647}" srcOrd="1" destOrd="0" presId="urn:microsoft.com/office/officeart/2005/8/layout/hierarchy2"/>
    <dgm:cxn modelId="{6F5649E4-1763-F545-8049-3B690014C5EB}" type="presParOf" srcId="{64C0C694-1DD0-9E44-B88A-E1608D78F647}" destId="{9A2AE1EE-BAAA-3C4A-97E0-FF32D454DB4D}" srcOrd="0" destOrd="0" presId="urn:microsoft.com/office/officeart/2005/8/layout/hierarchy2"/>
    <dgm:cxn modelId="{E855CE70-EEEE-644D-8F0A-F555C1C6BFEB}" type="presParOf" srcId="{64C0C694-1DD0-9E44-B88A-E1608D78F647}" destId="{D709A42A-7A1C-3048-A4D2-2FDB3EAD96E7}" srcOrd="1" destOrd="0" presId="urn:microsoft.com/office/officeart/2005/8/layout/hierarchy2"/>
    <dgm:cxn modelId="{64E07783-7CF9-AB4C-97AE-0FF52ECABBF9}" type="presParOf" srcId="{FE5D175D-156B-6C4D-A8E1-54E912BBBF5D}" destId="{B1D4A09B-C0D4-6D40-8C75-2678A4480FD5}" srcOrd="2" destOrd="0" presId="urn:microsoft.com/office/officeart/2005/8/layout/hierarchy2"/>
    <dgm:cxn modelId="{06DFAF4B-1FB6-D045-A2CB-C0DE084729E7}" type="presParOf" srcId="{B1D4A09B-C0D4-6D40-8C75-2678A4480FD5}" destId="{8D1FCE03-01F4-3C48-B771-AA087A9BC650}" srcOrd="0" destOrd="0" presId="urn:microsoft.com/office/officeart/2005/8/layout/hierarchy2"/>
    <dgm:cxn modelId="{B0E3B29B-83B1-2A41-B1AD-02415A1C567B}" type="presParOf" srcId="{FE5D175D-156B-6C4D-A8E1-54E912BBBF5D}" destId="{CAA11EC9-E49D-464C-A839-0988A4E4DFBA}" srcOrd="3" destOrd="0" presId="urn:microsoft.com/office/officeart/2005/8/layout/hierarchy2"/>
    <dgm:cxn modelId="{8624D108-C558-F444-9AC7-41399B430AD1}" type="presParOf" srcId="{CAA11EC9-E49D-464C-A839-0988A4E4DFBA}" destId="{0834E65C-8BD9-E248-9D11-E1B418BFB990}" srcOrd="0" destOrd="0" presId="urn:microsoft.com/office/officeart/2005/8/layout/hierarchy2"/>
    <dgm:cxn modelId="{05C7ABEC-22C6-C942-A8DF-28B4A8EB23F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50D46970-15B0-9345-8D64-8D55A5FFB493}" type="presOf" srcId="{FF9E2AB7-26C1-B44C-AE39-14E7E440F1B0}" destId="{55BDB270-0854-2F4D-A194-31EFECE54279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F803E023-CA81-A842-98A3-EB34FB094752}" type="presOf" srcId="{E6841D02-8E2C-8B4E-BF0D-4980B3CD86D0}" destId="{4FED45FC-B8B0-CF44-95BB-61070495515F}" srcOrd="0" destOrd="0" presId="urn:microsoft.com/office/officeart/2005/8/layout/hierarchy2"/>
    <dgm:cxn modelId="{D6EC4E55-5ABA-5E4B-874C-16543A86B242}" type="presOf" srcId="{7C0C4377-5695-C64B-9005-857F78739659}" destId="{9A2AE1EE-BAAA-3C4A-97E0-FF32D454DB4D}" srcOrd="0" destOrd="0" presId="urn:microsoft.com/office/officeart/2005/8/layout/hierarchy2"/>
    <dgm:cxn modelId="{0DABFC5B-5E98-2641-80DA-9C58E4C1799D}" type="presOf" srcId="{2969EEDB-9BCE-6D4F-A401-D0CA1D3D5F77}" destId="{0834E65C-8BD9-E248-9D11-E1B418BFB990}" srcOrd="0" destOrd="0" presId="urn:microsoft.com/office/officeart/2005/8/layout/hierarchy2"/>
    <dgm:cxn modelId="{1425AA69-E1D7-3640-AD1A-02EB87E9A010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A80DFAF-E8C5-E048-8511-566921A742C7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32C96BE-CAFF-5747-A728-776B965B651C}" type="presOf" srcId="{2878B61A-C887-434D-A552-01D1A8E98CBB}" destId="{8D1FCE03-01F4-3C48-B771-AA087A9BC650}" srcOrd="1" destOrd="0" presId="urn:microsoft.com/office/officeart/2005/8/layout/hierarchy2"/>
    <dgm:cxn modelId="{E8296ECB-0B11-A64C-9CDC-5CF649F55592}" type="presOf" srcId="{2878B61A-C887-434D-A552-01D1A8E98CBB}" destId="{B1D4A09B-C0D4-6D40-8C75-2678A4480FD5}" srcOrd="0" destOrd="0" presId="urn:microsoft.com/office/officeart/2005/8/layout/hierarchy2"/>
    <dgm:cxn modelId="{3FD43AE7-D296-4940-A200-14145ABD8795}" type="presOf" srcId="{BA4A30EE-D449-F346-8276-6064DD736AF5}" destId="{E782AD11-6B54-B541-AC7C-41145A7C67BD}" srcOrd="0" destOrd="0" presId="urn:microsoft.com/office/officeart/2005/8/layout/hierarchy2"/>
    <dgm:cxn modelId="{14CB6A7E-C4BD-F34F-9D42-48D01DC65AA3}" type="presParOf" srcId="{55BDB270-0854-2F4D-A194-31EFECE54279}" destId="{1DB15FB9-CE29-4C4B-954C-44736F9094C3}" srcOrd="0" destOrd="0" presId="urn:microsoft.com/office/officeart/2005/8/layout/hierarchy2"/>
    <dgm:cxn modelId="{16DFE7B6-883C-DD4D-966A-655E9B279ED4}" type="presParOf" srcId="{1DB15FB9-CE29-4C4B-954C-44736F9094C3}" destId="{E782AD11-6B54-B541-AC7C-41145A7C67BD}" srcOrd="0" destOrd="0" presId="urn:microsoft.com/office/officeart/2005/8/layout/hierarchy2"/>
    <dgm:cxn modelId="{73808E6D-6191-E042-992E-7FA1423886E3}" type="presParOf" srcId="{1DB15FB9-CE29-4C4B-954C-44736F9094C3}" destId="{FE5D175D-156B-6C4D-A8E1-54E912BBBF5D}" srcOrd="1" destOrd="0" presId="urn:microsoft.com/office/officeart/2005/8/layout/hierarchy2"/>
    <dgm:cxn modelId="{5577B521-A6EF-AB43-A4E2-5C57BB5A171A}" type="presParOf" srcId="{FE5D175D-156B-6C4D-A8E1-54E912BBBF5D}" destId="{4FED45FC-B8B0-CF44-95BB-61070495515F}" srcOrd="0" destOrd="0" presId="urn:microsoft.com/office/officeart/2005/8/layout/hierarchy2"/>
    <dgm:cxn modelId="{F4FAE65B-66C5-8647-BBA6-EFC3E4AD50A5}" type="presParOf" srcId="{4FED45FC-B8B0-CF44-95BB-61070495515F}" destId="{7D7D6B33-D690-EB46-8B76-06CC20AECF48}" srcOrd="0" destOrd="0" presId="urn:microsoft.com/office/officeart/2005/8/layout/hierarchy2"/>
    <dgm:cxn modelId="{3D92574E-8B69-6342-AC91-7BF83B9A4144}" type="presParOf" srcId="{FE5D175D-156B-6C4D-A8E1-54E912BBBF5D}" destId="{64C0C694-1DD0-9E44-B88A-E1608D78F647}" srcOrd="1" destOrd="0" presId="urn:microsoft.com/office/officeart/2005/8/layout/hierarchy2"/>
    <dgm:cxn modelId="{3DBAAF1A-5A97-C942-8071-53F88DDB1DE8}" type="presParOf" srcId="{64C0C694-1DD0-9E44-B88A-E1608D78F647}" destId="{9A2AE1EE-BAAA-3C4A-97E0-FF32D454DB4D}" srcOrd="0" destOrd="0" presId="urn:microsoft.com/office/officeart/2005/8/layout/hierarchy2"/>
    <dgm:cxn modelId="{EB273531-53D5-8F4B-BE73-3CF3422620C2}" type="presParOf" srcId="{64C0C694-1DD0-9E44-B88A-E1608D78F647}" destId="{D709A42A-7A1C-3048-A4D2-2FDB3EAD96E7}" srcOrd="1" destOrd="0" presId="urn:microsoft.com/office/officeart/2005/8/layout/hierarchy2"/>
    <dgm:cxn modelId="{5F54FED8-53E7-664D-87E4-F5F245D5D645}" type="presParOf" srcId="{FE5D175D-156B-6C4D-A8E1-54E912BBBF5D}" destId="{B1D4A09B-C0D4-6D40-8C75-2678A4480FD5}" srcOrd="2" destOrd="0" presId="urn:microsoft.com/office/officeart/2005/8/layout/hierarchy2"/>
    <dgm:cxn modelId="{17913B42-ABB3-2146-A575-289C0DD5E6A5}" type="presParOf" srcId="{B1D4A09B-C0D4-6D40-8C75-2678A4480FD5}" destId="{8D1FCE03-01F4-3C48-B771-AA087A9BC650}" srcOrd="0" destOrd="0" presId="urn:microsoft.com/office/officeart/2005/8/layout/hierarchy2"/>
    <dgm:cxn modelId="{A9A839F1-E93F-C548-95D2-AD5DDF0B07B8}" type="presParOf" srcId="{FE5D175D-156B-6C4D-A8E1-54E912BBBF5D}" destId="{CAA11EC9-E49D-464C-A839-0988A4E4DFBA}" srcOrd="3" destOrd="0" presId="urn:microsoft.com/office/officeart/2005/8/layout/hierarchy2"/>
    <dgm:cxn modelId="{C7D24AFD-C577-8D48-984F-C59553AE55C2}" type="presParOf" srcId="{CAA11EC9-E49D-464C-A839-0988A4E4DFBA}" destId="{0834E65C-8BD9-E248-9D11-E1B418BFB990}" srcOrd="0" destOrd="0" presId="urn:microsoft.com/office/officeart/2005/8/layout/hierarchy2"/>
    <dgm:cxn modelId="{147C76C7-6B08-3548-A92A-8F2CAA6C066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B6DCF0F-B9A2-ED4B-8920-A048AD26B0FA}" type="presOf" srcId="{E6841D02-8E2C-8B4E-BF0D-4980B3CD86D0}" destId="{4FED45FC-B8B0-CF44-95BB-61070495515F}" srcOrd="0" destOrd="0" presId="urn:microsoft.com/office/officeart/2005/8/layout/hierarchy2"/>
    <dgm:cxn modelId="{52AD8013-66A3-1043-9257-BA88B870515C}" type="presOf" srcId="{E6841D02-8E2C-8B4E-BF0D-4980B3CD86D0}" destId="{7D7D6B33-D690-EB46-8B76-06CC20AECF48}" srcOrd="1" destOrd="0" presId="urn:microsoft.com/office/officeart/2005/8/layout/hierarchy2"/>
    <dgm:cxn modelId="{D8FCBC43-2413-714A-8EE0-996983577F0A}" type="presOf" srcId="{7C0C4377-5695-C64B-9005-857F78739659}" destId="{9A2AE1EE-BAAA-3C4A-97E0-FF32D454DB4D}" srcOrd="0" destOrd="0" presId="urn:microsoft.com/office/officeart/2005/8/layout/hierarchy2"/>
    <dgm:cxn modelId="{71B3485C-8DF7-F944-91DC-B76DE21F62FC}" type="presOf" srcId="{2878B61A-C887-434D-A552-01D1A8E98CBB}" destId="{8D1FCE03-01F4-3C48-B771-AA087A9BC650}" srcOrd="1" destOrd="0" presId="urn:microsoft.com/office/officeart/2005/8/layout/hierarchy2"/>
    <dgm:cxn modelId="{E4702F65-BF4A-1D4F-AF3B-9BA4A260B15A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31317A8-DC64-8E44-A278-5C4AD74AF46E}" type="presOf" srcId="{2969EEDB-9BCE-6D4F-A401-D0CA1D3D5F77}" destId="{0834E65C-8BD9-E248-9D11-E1B418BFB990}" srcOrd="0" destOrd="0" presId="urn:microsoft.com/office/officeart/2005/8/layout/hierarchy2"/>
    <dgm:cxn modelId="{B7AFA3B1-1F84-2447-BFAB-5789B7B216F0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1E39DBF-2268-B540-8858-F45ECBE05EC7}" type="presOf" srcId="{2878B61A-C887-434D-A552-01D1A8E98CBB}" destId="{B1D4A09B-C0D4-6D40-8C75-2678A4480FD5}" srcOrd="0" destOrd="0" presId="urn:microsoft.com/office/officeart/2005/8/layout/hierarchy2"/>
    <dgm:cxn modelId="{0A7CA7DD-CE69-1546-82C1-0E6FBD4CDDF2}" type="presParOf" srcId="{55BDB270-0854-2F4D-A194-31EFECE54279}" destId="{1DB15FB9-CE29-4C4B-954C-44736F9094C3}" srcOrd="0" destOrd="0" presId="urn:microsoft.com/office/officeart/2005/8/layout/hierarchy2"/>
    <dgm:cxn modelId="{0D205A9B-A08B-C241-8470-B04B2C9A5551}" type="presParOf" srcId="{1DB15FB9-CE29-4C4B-954C-44736F9094C3}" destId="{E782AD11-6B54-B541-AC7C-41145A7C67BD}" srcOrd="0" destOrd="0" presId="urn:microsoft.com/office/officeart/2005/8/layout/hierarchy2"/>
    <dgm:cxn modelId="{5A0AA11A-35D6-6E42-BC2F-1631B749D413}" type="presParOf" srcId="{1DB15FB9-CE29-4C4B-954C-44736F9094C3}" destId="{FE5D175D-156B-6C4D-A8E1-54E912BBBF5D}" srcOrd="1" destOrd="0" presId="urn:microsoft.com/office/officeart/2005/8/layout/hierarchy2"/>
    <dgm:cxn modelId="{867840F9-5111-B540-BB76-6959D4105DB2}" type="presParOf" srcId="{FE5D175D-156B-6C4D-A8E1-54E912BBBF5D}" destId="{4FED45FC-B8B0-CF44-95BB-61070495515F}" srcOrd="0" destOrd="0" presId="urn:microsoft.com/office/officeart/2005/8/layout/hierarchy2"/>
    <dgm:cxn modelId="{C74FA2DC-49A7-F847-B093-B105D5CFE37B}" type="presParOf" srcId="{4FED45FC-B8B0-CF44-95BB-61070495515F}" destId="{7D7D6B33-D690-EB46-8B76-06CC20AECF48}" srcOrd="0" destOrd="0" presId="urn:microsoft.com/office/officeart/2005/8/layout/hierarchy2"/>
    <dgm:cxn modelId="{A0413BBB-D094-D648-9754-C4CD754073CB}" type="presParOf" srcId="{FE5D175D-156B-6C4D-A8E1-54E912BBBF5D}" destId="{64C0C694-1DD0-9E44-B88A-E1608D78F647}" srcOrd="1" destOrd="0" presId="urn:microsoft.com/office/officeart/2005/8/layout/hierarchy2"/>
    <dgm:cxn modelId="{EFEA4E78-5C0A-394E-8229-EEBDC8DC86E9}" type="presParOf" srcId="{64C0C694-1DD0-9E44-B88A-E1608D78F647}" destId="{9A2AE1EE-BAAA-3C4A-97E0-FF32D454DB4D}" srcOrd="0" destOrd="0" presId="urn:microsoft.com/office/officeart/2005/8/layout/hierarchy2"/>
    <dgm:cxn modelId="{666FBF2C-519D-DA4F-B168-E9A432C3EB65}" type="presParOf" srcId="{64C0C694-1DD0-9E44-B88A-E1608D78F647}" destId="{D709A42A-7A1C-3048-A4D2-2FDB3EAD96E7}" srcOrd="1" destOrd="0" presId="urn:microsoft.com/office/officeart/2005/8/layout/hierarchy2"/>
    <dgm:cxn modelId="{8D31031F-6ADF-4441-B8EC-0F598584BC07}" type="presParOf" srcId="{FE5D175D-156B-6C4D-A8E1-54E912BBBF5D}" destId="{B1D4A09B-C0D4-6D40-8C75-2678A4480FD5}" srcOrd="2" destOrd="0" presId="urn:microsoft.com/office/officeart/2005/8/layout/hierarchy2"/>
    <dgm:cxn modelId="{804DEE08-5F24-B040-91E7-0178115EA69D}" type="presParOf" srcId="{B1D4A09B-C0D4-6D40-8C75-2678A4480FD5}" destId="{8D1FCE03-01F4-3C48-B771-AA087A9BC650}" srcOrd="0" destOrd="0" presId="urn:microsoft.com/office/officeart/2005/8/layout/hierarchy2"/>
    <dgm:cxn modelId="{7236578B-50C7-A440-A4BA-50C36A3BF6E7}" type="presParOf" srcId="{FE5D175D-156B-6C4D-A8E1-54E912BBBF5D}" destId="{CAA11EC9-E49D-464C-A839-0988A4E4DFBA}" srcOrd="3" destOrd="0" presId="urn:microsoft.com/office/officeart/2005/8/layout/hierarchy2"/>
    <dgm:cxn modelId="{9955A9E7-AD30-8E47-96EA-197C16396B16}" type="presParOf" srcId="{CAA11EC9-E49D-464C-A839-0988A4E4DFBA}" destId="{0834E65C-8BD9-E248-9D11-E1B418BFB990}" srcOrd="0" destOrd="0" presId="urn:microsoft.com/office/officeart/2005/8/layout/hierarchy2"/>
    <dgm:cxn modelId="{A8F30A2E-0E1A-4E48-B49F-35041928196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BE28C05-EEB2-7B43-B107-06DFEC45D3BE}" type="presOf" srcId="{E6841D02-8E2C-8B4E-BF0D-4980B3CD86D0}" destId="{7D7D6B33-D690-EB46-8B76-06CC20AECF48}" srcOrd="1" destOrd="0" presId="urn:microsoft.com/office/officeart/2005/8/layout/hierarchy2"/>
    <dgm:cxn modelId="{B325F516-9094-214F-B07E-BFDC58036909}" type="presOf" srcId="{2878B61A-C887-434D-A552-01D1A8E98CBB}" destId="{B1D4A09B-C0D4-6D40-8C75-2678A4480FD5}" srcOrd="0" destOrd="0" presId="urn:microsoft.com/office/officeart/2005/8/layout/hierarchy2"/>
    <dgm:cxn modelId="{5AB87719-C458-064A-82EC-363EF8284795}" type="presOf" srcId="{BA4A30EE-D449-F346-8276-6064DD736AF5}" destId="{E782AD11-6B54-B541-AC7C-41145A7C67BD}" srcOrd="0" destOrd="0" presId="urn:microsoft.com/office/officeart/2005/8/layout/hierarchy2"/>
    <dgm:cxn modelId="{8922843B-C141-DB4A-A518-C428D33786C1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93E3DB3-8AC8-5044-B854-1713BE5C753B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85DC2D4-BC81-CE48-B408-77A38028E65C}" type="presOf" srcId="{7C0C4377-5695-C64B-9005-857F78739659}" destId="{9A2AE1EE-BAAA-3C4A-97E0-FF32D454DB4D}" srcOrd="0" destOrd="0" presId="urn:microsoft.com/office/officeart/2005/8/layout/hierarchy2"/>
    <dgm:cxn modelId="{7AA204D5-09C1-4141-9924-AC2C8CDB5CAB}" type="presOf" srcId="{FF9E2AB7-26C1-B44C-AE39-14E7E440F1B0}" destId="{55BDB270-0854-2F4D-A194-31EFECE54279}" srcOrd="0" destOrd="0" presId="urn:microsoft.com/office/officeart/2005/8/layout/hierarchy2"/>
    <dgm:cxn modelId="{660C4DEE-E23E-044B-9715-D9CD199884F4}" type="presOf" srcId="{E6841D02-8E2C-8B4E-BF0D-4980B3CD86D0}" destId="{4FED45FC-B8B0-CF44-95BB-61070495515F}" srcOrd="0" destOrd="0" presId="urn:microsoft.com/office/officeart/2005/8/layout/hierarchy2"/>
    <dgm:cxn modelId="{B0E3E31E-7749-8649-99C4-7E68200870C1}" type="presParOf" srcId="{55BDB270-0854-2F4D-A194-31EFECE54279}" destId="{1DB15FB9-CE29-4C4B-954C-44736F9094C3}" srcOrd="0" destOrd="0" presId="urn:microsoft.com/office/officeart/2005/8/layout/hierarchy2"/>
    <dgm:cxn modelId="{4B9E6B91-AC78-954A-BC1B-A9E2DA2509A4}" type="presParOf" srcId="{1DB15FB9-CE29-4C4B-954C-44736F9094C3}" destId="{E782AD11-6B54-B541-AC7C-41145A7C67BD}" srcOrd="0" destOrd="0" presId="urn:microsoft.com/office/officeart/2005/8/layout/hierarchy2"/>
    <dgm:cxn modelId="{9720AABD-3DED-4441-A212-9B024EE308A6}" type="presParOf" srcId="{1DB15FB9-CE29-4C4B-954C-44736F9094C3}" destId="{FE5D175D-156B-6C4D-A8E1-54E912BBBF5D}" srcOrd="1" destOrd="0" presId="urn:microsoft.com/office/officeart/2005/8/layout/hierarchy2"/>
    <dgm:cxn modelId="{D390AD08-B08D-DA4C-8802-0FD3896ACB37}" type="presParOf" srcId="{FE5D175D-156B-6C4D-A8E1-54E912BBBF5D}" destId="{4FED45FC-B8B0-CF44-95BB-61070495515F}" srcOrd="0" destOrd="0" presId="urn:microsoft.com/office/officeart/2005/8/layout/hierarchy2"/>
    <dgm:cxn modelId="{1A68992E-BA67-0B48-8ADE-2E89F57AE4BB}" type="presParOf" srcId="{4FED45FC-B8B0-CF44-95BB-61070495515F}" destId="{7D7D6B33-D690-EB46-8B76-06CC20AECF48}" srcOrd="0" destOrd="0" presId="urn:microsoft.com/office/officeart/2005/8/layout/hierarchy2"/>
    <dgm:cxn modelId="{0DE19D68-AE43-A949-B3E4-71E85B103E69}" type="presParOf" srcId="{FE5D175D-156B-6C4D-A8E1-54E912BBBF5D}" destId="{64C0C694-1DD0-9E44-B88A-E1608D78F647}" srcOrd="1" destOrd="0" presId="urn:microsoft.com/office/officeart/2005/8/layout/hierarchy2"/>
    <dgm:cxn modelId="{743661E0-7F9F-E941-888E-C6C9D4C41331}" type="presParOf" srcId="{64C0C694-1DD0-9E44-B88A-E1608D78F647}" destId="{9A2AE1EE-BAAA-3C4A-97E0-FF32D454DB4D}" srcOrd="0" destOrd="0" presId="urn:microsoft.com/office/officeart/2005/8/layout/hierarchy2"/>
    <dgm:cxn modelId="{B6929DB0-C2D4-E049-8A86-CCAE807A5FCA}" type="presParOf" srcId="{64C0C694-1DD0-9E44-B88A-E1608D78F647}" destId="{D709A42A-7A1C-3048-A4D2-2FDB3EAD96E7}" srcOrd="1" destOrd="0" presId="urn:microsoft.com/office/officeart/2005/8/layout/hierarchy2"/>
    <dgm:cxn modelId="{BECADB82-A809-924A-B7AA-529CE957CA8C}" type="presParOf" srcId="{FE5D175D-156B-6C4D-A8E1-54E912BBBF5D}" destId="{B1D4A09B-C0D4-6D40-8C75-2678A4480FD5}" srcOrd="2" destOrd="0" presId="urn:microsoft.com/office/officeart/2005/8/layout/hierarchy2"/>
    <dgm:cxn modelId="{F3D9AAA7-AA0F-4043-861E-28B9AF6FD027}" type="presParOf" srcId="{B1D4A09B-C0D4-6D40-8C75-2678A4480FD5}" destId="{8D1FCE03-01F4-3C48-B771-AA087A9BC650}" srcOrd="0" destOrd="0" presId="urn:microsoft.com/office/officeart/2005/8/layout/hierarchy2"/>
    <dgm:cxn modelId="{7B870B86-7F70-2D41-93D7-4A63E9376A0A}" type="presParOf" srcId="{FE5D175D-156B-6C4D-A8E1-54E912BBBF5D}" destId="{CAA11EC9-E49D-464C-A839-0988A4E4DFBA}" srcOrd="3" destOrd="0" presId="urn:microsoft.com/office/officeart/2005/8/layout/hierarchy2"/>
    <dgm:cxn modelId="{C4F2BD5C-0692-AE43-8257-987D54BA49BF}" type="presParOf" srcId="{CAA11EC9-E49D-464C-A839-0988A4E4DFBA}" destId="{0834E65C-8BD9-E248-9D11-E1B418BFB990}" srcOrd="0" destOrd="0" presId="urn:microsoft.com/office/officeart/2005/8/layout/hierarchy2"/>
    <dgm:cxn modelId="{F1210230-A046-2743-AF6F-E67F015A6D8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EC8715A-B398-104F-8BCA-FD37F056E0C2}" type="presOf" srcId="{FF9E2AB7-26C1-B44C-AE39-14E7E440F1B0}" destId="{55BDB270-0854-2F4D-A194-31EFECE54279}" srcOrd="0" destOrd="0" presId="urn:microsoft.com/office/officeart/2005/8/layout/hierarchy2"/>
    <dgm:cxn modelId="{0A57B890-E663-8B43-B78B-6A2304DCDFC1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1E44E7D-1CA6-2D45-8F2D-439368F00317}" type="presParOf" srcId="{55BDB270-0854-2F4D-A194-31EFECE54279}" destId="{1DB15FB9-CE29-4C4B-954C-44736F9094C3}" srcOrd="0" destOrd="0" presId="urn:microsoft.com/office/officeart/2005/8/layout/hierarchy2"/>
    <dgm:cxn modelId="{2EADEF98-B0D4-CF4D-B294-26B89793E16F}" type="presParOf" srcId="{1DB15FB9-CE29-4C4B-954C-44736F9094C3}" destId="{E782AD11-6B54-B541-AC7C-41145A7C67BD}" srcOrd="0" destOrd="0" presId="urn:microsoft.com/office/officeart/2005/8/layout/hierarchy2"/>
    <dgm:cxn modelId="{CA182A26-1B7A-5248-B22A-28ED86D20B0F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9CCDC0EF-8539-1543-85DD-6356F20EB55A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A28827BA-DDA6-F145-9161-448582C2D5FF}" type="par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05600A92-B9EF-1A4A-B834-6B2B1826C8D3}" type="sib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2A4DA105-2617-6143-9D37-C5550E2D7457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964AFA-F7E6-EE46-8E55-068EA3435456}" type="par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CE94C4D6-B3B5-884D-A030-13497E1745F9}" type="sib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1A11CDF-76F0-6A41-BD2C-5316AB703CAD}" type="pres">
      <dgm:prSet presAssocID="{9CCDC0EF-8539-1543-85DD-6356F20EB55A}" presName="root1" presStyleCnt="0"/>
      <dgm:spPr/>
    </dgm:pt>
    <dgm:pt modelId="{E4965E7F-D606-CF43-B6B9-85B4F087E97F}" type="pres">
      <dgm:prSet presAssocID="{9CCDC0EF-8539-1543-85DD-6356F20EB55A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D6468C9-EA66-AF46-9BAE-42CD44FB16F8}" type="pres">
      <dgm:prSet presAssocID="{9CCDC0EF-8539-1543-85DD-6356F20EB55A}" presName="level2hierChild" presStyleCnt="0"/>
      <dgm:spPr/>
    </dgm:pt>
    <dgm:pt modelId="{4581E08A-0DF8-6543-BDCE-FCCBBBA32A20}" type="pres">
      <dgm:prSet presAssocID="{28964AFA-F7E6-EE46-8E55-068EA3435456}" presName="conn2-1" presStyleLbl="parChTrans1D2" presStyleIdx="0" presStyleCnt="2"/>
      <dgm:spPr/>
    </dgm:pt>
    <dgm:pt modelId="{A91A4E6C-043B-744C-8BFC-10AC639DABFB}" type="pres">
      <dgm:prSet presAssocID="{28964AFA-F7E6-EE46-8E55-068EA3435456}" presName="connTx" presStyleLbl="parChTrans1D2" presStyleIdx="0" presStyleCnt="2"/>
      <dgm:spPr/>
    </dgm:pt>
    <dgm:pt modelId="{61C220AE-D5ED-B44D-BCE7-DB30DFEBB6C5}" type="pres">
      <dgm:prSet presAssocID="{2A4DA105-2617-6143-9D37-C5550E2D7457}" presName="root2" presStyleCnt="0"/>
      <dgm:spPr/>
    </dgm:pt>
    <dgm:pt modelId="{892C7581-1BF1-964A-A254-57F48B20C13E}" type="pres">
      <dgm:prSet presAssocID="{2A4DA105-2617-6143-9D37-C5550E2D745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8DC08398-2059-5C46-9510-8A29F0A67EEE}" type="pres">
      <dgm:prSet presAssocID="{2A4DA105-2617-6143-9D37-C5550E2D7457}" presName="level3hierChild" presStyleCnt="0"/>
      <dgm:spPr/>
    </dgm:pt>
    <dgm:pt modelId="{10F0B283-C5C3-F940-B791-CF2A766E8F73}" type="pres">
      <dgm:prSet presAssocID="{542F732D-29B3-DF43-9892-24F411820E22}" presName="conn2-1" presStyleLbl="parChTrans1D2" presStyleIdx="1" presStyleCnt="2"/>
      <dgm:spPr/>
    </dgm:pt>
    <dgm:pt modelId="{D58B36F2-F4A7-9142-8A98-7533F6297FD6}" type="pres">
      <dgm:prSet presAssocID="{542F732D-29B3-DF43-9892-24F411820E22}" presName="connTx" presStyleLbl="parChTrans1D2" presStyleIdx="1" presStyleCnt="2"/>
      <dgm:spPr/>
    </dgm:pt>
    <dgm:pt modelId="{54395740-A3E5-C040-9B41-F8BEDCDED4D7}" type="pres">
      <dgm:prSet presAssocID="{BA4A30EE-D449-F346-8276-6064DD736AF5}" presName="root2" presStyleCnt="0"/>
      <dgm:spPr/>
    </dgm:pt>
    <dgm:pt modelId="{EC2593CD-6195-9241-94E6-E8EFD03B3A17}" type="pres">
      <dgm:prSet presAssocID="{BA4A30EE-D449-F346-8276-6064DD736AF5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38BCEC3C-B650-954C-ADF3-52CA2CE7B5B5}" type="pres">
      <dgm:prSet presAssocID="{BA4A30EE-D449-F346-8276-6064DD736AF5}" presName="level3hierChild" presStyleCnt="0"/>
      <dgm:spPr/>
    </dgm:pt>
  </dgm:ptLst>
  <dgm:cxnLst>
    <dgm:cxn modelId="{28CEE220-F661-B946-B96F-7512421A6C8C}" srcId="{9CCDC0EF-8539-1543-85DD-6356F20EB55A}" destId="{2A4DA105-2617-6143-9D37-C5550E2D7457}" srcOrd="0" destOrd="0" parTransId="{28964AFA-F7E6-EE46-8E55-068EA3435456}" sibTransId="{CE94C4D6-B3B5-884D-A030-13497E1745F9}"/>
    <dgm:cxn modelId="{2678443E-321F-5C4A-8A2F-D778FA66E81D}" type="presOf" srcId="{2A4DA105-2617-6143-9D37-C5550E2D7457}" destId="{892C7581-1BF1-964A-A254-57F48B20C13E}" srcOrd="0" destOrd="0" presId="urn:microsoft.com/office/officeart/2005/8/layout/hierarchy2"/>
    <dgm:cxn modelId="{EB750557-0FB0-C042-8A2D-66999AD0A99C}" type="presOf" srcId="{BA4A30EE-D449-F346-8276-6064DD736AF5}" destId="{EC2593CD-6195-9241-94E6-E8EFD03B3A17}" srcOrd="0" destOrd="0" presId="urn:microsoft.com/office/officeart/2005/8/layout/hierarchy2"/>
    <dgm:cxn modelId="{108FE270-17EA-3543-A3A8-5BBF665A77A9}" type="presOf" srcId="{542F732D-29B3-DF43-9892-24F411820E22}" destId="{D58B36F2-F4A7-9142-8A98-7533F6297FD6}" srcOrd="1" destOrd="0" presId="urn:microsoft.com/office/officeart/2005/8/layout/hierarchy2"/>
    <dgm:cxn modelId="{B34E6A76-576F-E646-8788-9EC07C2E41FC}" type="presOf" srcId="{28964AFA-F7E6-EE46-8E55-068EA3435456}" destId="{4581E08A-0DF8-6543-BDCE-FCCBBBA32A20}" srcOrd="0" destOrd="0" presId="urn:microsoft.com/office/officeart/2005/8/layout/hierarchy2"/>
    <dgm:cxn modelId="{B9B1168F-563F-2E4E-A0A3-25EC889DA4AB}" type="presOf" srcId="{28964AFA-F7E6-EE46-8E55-068EA3435456}" destId="{A91A4E6C-043B-744C-8BFC-10AC639DABFB}" srcOrd="1" destOrd="0" presId="urn:microsoft.com/office/officeart/2005/8/layout/hierarchy2"/>
    <dgm:cxn modelId="{CA611BA5-C3A2-0F43-BDD4-96F3525CD6A1}" srcId="{9CCDC0EF-8539-1543-85DD-6356F20EB55A}" destId="{BA4A30EE-D449-F346-8276-6064DD736AF5}" srcOrd="1" destOrd="0" parTransId="{542F732D-29B3-DF43-9892-24F411820E22}" sibTransId="{3F9840A2-EE53-A544-976F-021EB0B209BF}"/>
    <dgm:cxn modelId="{FD1526A7-0016-5343-BDD5-EA707E179B01}" type="presOf" srcId="{542F732D-29B3-DF43-9892-24F411820E22}" destId="{10F0B283-C5C3-F940-B791-CF2A766E8F73}" srcOrd="0" destOrd="0" presId="urn:microsoft.com/office/officeart/2005/8/layout/hierarchy2"/>
    <dgm:cxn modelId="{280779A8-620A-0245-B406-D0540AA98D9F}" type="presOf" srcId="{FF9E2AB7-26C1-B44C-AE39-14E7E440F1B0}" destId="{55BDB270-0854-2F4D-A194-31EFECE54279}" srcOrd="0" destOrd="0" presId="urn:microsoft.com/office/officeart/2005/8/layout/hierarchy2"/>
    <dgm:cxn modelId="{79D585DB-9632-CD46-A29A-C5AA82A6A400}" srcId="{FF9E2AB7-26C1-B44C-AE39-14E7E440F1B0}" destId="{9CCDC0EF-8539-1543-85DD-6356F20EB55A}" srcOrd="0" destOrd="0" parTransId="{A28827BA-DDA6-F145-9161-448582C2D5FF}" sibTransId="{05600A92-B9EF-1A4A-B834-6B2B1826C8D3}"/>
    <dgm:cxn modelId="{28A241F1-3CCE-D046-AFF7-45721D355055}" type="presOf" srcId="{9CCDC0EF-8539-1543-85DD-6356F20EB55A}" destId="{E4965E7F-D606-CF43-B6B9-85B4F087E97F}" srcOrd="0" destOrd="0" presId="urn:microsoft.com/office/officeart/2005/8/layout/hierarchy2"/>
    <dgm:cxn modelId="{75D8257B-97AB-0949-8C47-259B5237756D}" type="presParOf" srcId="{55BDB270-0854-2F4D-A194-31EFECE54279}" destId="{C1A11CDF-76F0-6A41-BD2C-5316AB703CAD}" srcOrd="0" destOrd="0" presId="urn:microsoft.com/office/officeart/2005/8/layout/hierarchy2"/>
    <dgm:cxn modelId="{CA948F9C-3BE5-934B-BCEF-6831E9802EA0}" type="presParOf" srcId="{C1A11CDF-76F0-6A41-BD2C-5316AB703CAD}" destId="{E4965E7F-D606-CF43-B6B9-85B4F087E97F}" srcOrd="0" destOrd="0" presId="urn:microsoft.com/office/officeart/2005/8/layout/hierarchy2"/>
    <dgm:cxn modelId="{6EDE5B3D-7703-6340-A436-3C4FE6A08B63}" type="presParOf" srcId="{C1A11CDF-76F0-6A41-BD2C-5316AB703CAD}" destId="{FD6468C9-EA66-AF46-9BAE-42CD44FB16F8}" srcOrd="1" destOrd="0" presId="urn:microsoft.com/office/officeart/2005/8/layout/hierarchy2"/>
    <dgm:cxn modelId="{A6F3A351-A32D-3A46-850A-2A9696504596}" type="presParOf" srcId="{FD6468C9-EA66-AF46-9BAE-42CD44FB16F8}" destId="{4581E08A-0DF8-6543-BDCE-FCCBBBA32A20}" srcOrd="0" destOrd="0" presId="urn:microsoft.com/office/officeart/2005/8/layout/hierarchy2"/>
    <dgm:cxn modelId="{A0990E13-6EB6-4E4F-AA6B-505344C678FE}" type="presParOf" srcId="{4581E08A-0DF8-6543-BDCE-FCCBBBA32A20}" destId="{A91A4E6C-043B-744C-8BFC-10AC639DABFB}" srcOrd="0" destOrd="0" presId="urn:microsoft.com/office/officeart/2005/8/layout/hierarchy2"/>
    <dgm:cxn modelId="{9F54E891-4E0F-6A4B-80EE-5540B64BCE60}" type="presParOf" srcId="{FD6468C9-EA66-AF46-9BAE-42CD44FB16F8}" destId="{61C220AE-D5ED-B44D-BCE7-DB30DFEBB6C5}" srcOrd="1" destOrd="0" presId="urn:microsoft.com/office/officeart/2005/8/layout/hierarchy2"/>
    <dgm:cxn modelId="{776E43C3-F5D4-064B-BF59-595F94F014A4}" type="presParOf" srcId="{61C220AE-D5ED-B44D-BCE7-DB30DFEBB6C5}" destId="{892C7581-1BF1-964A-A254-57F48B20C13E}" srcOrd="0" destOrd="0" presId="urn:microsoft.com/office/officeart/2005/8/layout/hierarchy2"/>
    <dgm:cxn modelId="{9B4BB36A-E410-2348-8A13-7384744F0AC1}" type="presParOf" srcId="{61C220AE-D5ED-B44D-BCE7-DB30DFEBB6C5}" destId="{8DC08398-2059-5C46-9510-8A29F0A67EEE}" srcOrd="1" destOrd="0" presId="urn:microsoft.com/office/officeart/2005/8/layout/hierarchy2"/>
    <dgm:cxn modelId="{38D5DDC1-A7C4-3F45-AF7C-A28E1303C13F}" type="presParOf" srcId="{FD6468C9-EA66-AF46-9BAE-42CD44FB16F8}" destId="{10F0B283-C5C3-F940-B791-CF2A766E8F73}" srcOrd="2" destOrd="0" presId="urn:microsoft.com/office/officeart/2005/8/layout/hierarchy2"/>
    <dgm:cxn modelId="{70E94721-214F-914E-939F-F745BB740C66}" type="presParOf" srcId="{10F0B283-C5C3-F940-B791-CF2A766E8F73}" destId="{D58B36F2-F4A7-9142-8A98-7533F6297FD6}" srcOrd="0" destOrd="0" presId="urn:microsoft.com/office/officeart/2005/8/layout/hierarchy2"/>
    <dgm:cxn modelId="{C3A84B60-AC94-C041-8078-CA41896E5757}" type="presParOf" srcId="{FD6468C9-EA66-AF46-9BAE-42CD44FB16F8}" destId="{54395740-A3E5-C040-9B41-F8BEDCDED4D7}" srcOrd="3" destOrd="0" presId="urn:microsoft.com/office/officeart/2005/8/layout/hierarchy2"/>
    <dgm:cxn modelId="{86C6C631-AAF4-F04B-AC77-D3FD7E53CD01}" type="presParOf" srcId="{54395740-A3E5-C040-9B41-F8BEDCDED4D7}" destId="{EC2593CD-6195-9241-94E6-E8EFD03B3A17}" srcOrd="0" destOrd="0" presId="urn:microsoft.com/office/officeart/2005/8/layout/hierarchy2"/>
    <dgm:cxn modelId="{5481EE27-511B-2D40-A0B3-7EE32BE750AD}" type="presParOf" srcId="{54395740-A3E5-C040-9B41-F8BEDCDED4D7}" destId="{38BCEC3C-B650-954C-ADF3-52CA2CE7B5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6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</a:t>
          </a:r>
          <a:br>
            <a:rPr kumimoji="1" lang="en-US" altLang="ja-JP" sz="16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</a:br>
          <a:r>
            <a:rPr kumimoji="1" lang="en-US" altLang="ja-JP" sz="16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Book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9C0812B-C0CF-8542-ABA0-43F1D76D0FCE}" type="presOf" srcId="{2969EEDB-9BCE-6D4F-A401-D0CA1D3D5F77}" destId="{0834E65C-8BD9-E248-9D11-E1B418BFB990}" srcOrd="0" destOrd="0" presId="urn:microsoft.com/office/officeart/2005/8/layout/hierarchy2"/>
    <dgm:cxn modelId="{803CC334-E913-7046-8DB7-5A64F5CFC680}" type="presOf" srcId="{2878B61A-C887-434D-A552-01D1A8E98CBB}" destId="{B1D4A09B-C0D4-6D40-8C75-2678A4480FD5}" srcOrd="0" destOrd="0" presId="urn:microsoft.com/office/officeart/2005/8/layout/hierarchy2"/>
    <dgm:cxn modelId="{E359C64E-2D1B-5043-9404-2478898A3A5C}" type="presOf" srcId="{7C0C4377-5695-C64B-9005-857F78739659}" destId="{9A2AE1EE-BAAA-3C4A-97E0-FF32D454DB4D}" srcOrd="0" destOrd="0" presId="urn:microsoft.com/office/officeart/2005/8/layout/hierarchy2"/>
    <dgm:cxn modelId="{A0D9A162-DABB-4C4F-8D91-1050DCBD2662}" type="presOf" srcId="{E6841D02-8E2C-8B4E-BF0D-4980B3CD86D0}" destId="{4FED45FC-B8B0-CF44-95BB-61070495515F}" srcOrd="0" destOrd="0" presId="urn:microsoft.com/office/officeart/2005/8/layout/hierarchy2"/>
    <dgm:cxn modelId="{3805AC81-BFF3-1A48-8D22-A9095829FFED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A08C1A5-A5D3-D84A-84ED-93DA5719767B}" type="presOf" srcId="{FF9E2AB7-26C1-B44C-AE39-14E7E440F1B0}" destId="{55BDB270-0854-2F4D-A194-31EFECE54279}" srcOrd="0" destOrd="0" presId="urn:microsoft.com/office/officeart/2005/8/layout/hierarchy2"/>
    <dgm:cxn modelId="{50476EAE-61AD-DC43-A72E-678E33B0D19F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7BC1EE6-E056-6D4C-B553-AF05F7C2C441}" type="presOf" srcId="{BA4A30EE-D449-F346-8276-6064DD736AF5}" destId="{E782AD11-6B54-B541-AC7C-41145A7C67BD}" srcOrd="0" destOrd="0" presId="urn:microsoft.com/office/officeart/2005/8/layout/hierarchy2"/>
    <dgm:cxn modelId="{186A04BA-EE88-114B-8AE0-AFCB129D5234}" type="presParOf" srcId="{55BDB270-0854-2F4D-A194-31EFECE54279}" destId="{1DB15FB9-CE29-4C4B-954C-44736F9094C3}" srcOrd="0" destOrd="0" presId="urn:microsoft.com/office/officeart/2005/8/layout/hierarchy2"/>
    <dgm:cxn modelId="{B1EA20EB-6EAF-884B-A224-27C3FEB7E597}" type="presParOf" srcId="{1DB15FB9-CE29-4C4B-954C-44736F9094C3}" destId="{E782AD11-6B54-B541-AC7C-41145A7C67BD}" srcOrd="0" destOrd="0" presId="urn:microsoft.com/office/officeart/2005/8/layout/hierarchy2"/>
    <dgm:cxn modelId="{22F9B8BC-D29E-9A44-B7A6-F7B89E5D5A56}" type="presParOf" srcId="{1DB15FB9-CE29-4C4B-954C-44736F9094C3}" destId="{FE5D175D-156B-6C4D-A8E1-54E912BBBF5D}" srcOrd="1" destOrd="0" presId="urn:microsoft.com/office/officeart/2005/8/layout/hierarchy2"/>
    <dgm:cxn modelId="{E68DF63C-63C2-4141-93CE-44236E8B19D1}" type="presParOf" srcId="{FE5D175D-156B-6C4D-A8E1-54E912BBBF5D}" destId="{4FED45FC-B8B0-CF44-95BB-61070495515F}" srcOrd="0" destOrd="0" presId="urn:microsoft.com/office/officeart/2005/8/layout/hierarchy2"/>
    <dgm:cxn modelId="{5A16B8DD-54C4-C247-A8F7-2B9D386744AF}" type="presParOf" srcId="{4FED45FC-B8B0-CF44-95BB-61070495515F}" destId="{7D7D6B33-D690-EB46-8B76-06CC20AECF48}" srcOrd="0" destOrd="0" presId="urn:microsoft.com/office/officeart/2005/8/layout/hierarchy2"/>
    <dgm:cxn modelId="{DA611080-EE41-EA4D-83C6-C69A49049DAC}" type="presParOf" srcId="{FE5D175D-156B-6C4D-A8E1-54E912BBBF5D}" destId="{64C0C694-1DD0-9E44-B88A-E1608D78F647}" srcOrd="1" destOrd="0" presId="urn:microsoft.com/office/officeart/2005/8/layout/hierarchy2"/>
    <dgm:cxn modelId="{D01A8DFA-3C86-6E4F-B028-B31008B6D8C1}" type="presParOf" srcId="{64C0C694-1DD0-9E44-B88A-E1608D78F647}" destId="{9A2AE1EE-BAAA-3C4A-97E0-FF32D454DB4D}" srcOrd="0" destOrd="0" presId="urn:microsoft.com/office/officeart/2005/8/layout/hierarchy2"/>
    <dgm:cxn modelId="{B7D87939-C228-054F-BD9F-0B6B39C22970}" type="presParOf" srcId="{64C0C694-1DD0-9E44-B88A-E1608D78F647}" destId="{D709A42A-7A1C-3048-A4D2-2FDB3EAD96E7}" srcOrd="1" destOrd="0" presId="urn:microsoft.com/office/officeart/2005/8/layout/hierarchy2"/>
    <dgm:cxn modelId="{9985A425-D32A-E145-8619-E5B574376EB4}" type="presParOf" srcId="{FE5D175D-156B-6C4D-A8E1-54E912BBBF5D}" destId="{B1D4A09B-C0D4-6D40-8C75-2678A4480FD5}" srcOrd="2" destOrd="0" presId="urn:microsoft.com/office/officeart/2005/8/layout/hierarchy2"/>
    <dgm:cxn modelId="{642FFA93-E37C-7D4F-A5B8-095B893EAB47}" type="presParOf" srcId="{B1D4A09B-C0D4-6D40-8C75-2678A4480FD5}" destId="{8D1FCE03-01F4-3C48-B771-AA087A9BC650}" srcOrd="0" destOrd="0" presId="urn:microsoft.com/office/officeart/2005/8/layout/hierarchy2"/>
    <dgm:cxn modelId="{4D9D3342-22AE-6D4F-837B-A1AE4AEA90C1}" type="presParOf" srcId="{FE5D175D-156B-6C4D-A8E1-54E912BBBF5D}" destId="{CAA11EC9-E49D-464C-A839-0988A4E4DFBA}" srcOrd="3" destOrd="0" presId="urn:microsoft.com/office/officeart/2005/8/layout/hierarchy2"/>
    <dgm:cxn modelId="{575B5CD0-E81D-E14D-847F-875E37487926}" type="presParOf" srcId="{CAA11EC9-E49D-464C-A839-0988A4E4DFBA}" destId="{0834E65C-8BD9-E248-9D11-E1B418BFB990}" srcOrd="0" destOrd="0" presId="urn:microsoft.com/office/officeart/2005/8/layout/hierarchy2"/>
    <dgm:cxn modelId="{2F310DC5-D534-6647-9503-E333CC09EF9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2609BA8E-F8D3-6D4C-BAC4-19A3C0F9921F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44949B8-51EF-A542-8C99-9C08D0A37CCB}" type="presOf" srcId="{FF9E2AB7-26C1-B44C-AE39-14E7E440F1B0}" destId="{55BDB270-0854-2F4D-A194-31EFECE54279}" srcOrd="0" destOrd="0" presId="urn:microsoft.com/office/officeart/2005/8/layout/hierarchy2"/>
    <dgm:cxn modelId="{A03B0699-859F-A941-9863-7D8108FC6F2B}" type="presParOf" srcId="{55BDB270-0854-2F4D-A194-31EFECE54279}" destId="{1DB15FB9-CE29-4C4B-954C-44736F9094C3}" srcOrd="0" destOrd="0" presId="urn:microsoft.com/office/officeart/2005/8/layout/hierarchy2"/>
    <dgm:cxn modelId="{0D1D66B5-466D-314D-850D-90E10820705C}" type="presParOf" srcId="{1DB15FB9-CE29-4C4B-954C-44736F9094C3}" destId="{E782AD11-6B54-B541-AC7C-41145A7C67BD}" srcOrd="0" destOrd="0" presId="urn:microsoft.com/office/officeart/2005/8/layout/hierarchy2"/>
    <dgm:cxn modelId="{02E9DD5F-1F00-FB4E-95B6-A3CCA3A9696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8CC3BA02-4032-CE47-A89B-43E7E3AF5EF1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2810A54-CE3C-204B-82A5-341E26B30188}" type="presOf" srcId="{BA4A30EE-D449-F346-8276-6064DD736AF5}" destId="{E782AD11-6B54-B541-AC7C-41145A7C67BD}" srcOrd="0" destOrd="0" presId="urn:microsoft.com/office/officeart/2005/8/layout/hierarchy2"/>
    <dgm:cxn modelId="{2C2C326A-44A9-F047-96BD-E26553F1E22B}" type="presOf" srcId="{E6841D02-8E2C-8B4E-BF0D-4980B3CD86D0}" destId="{7D7D6B33-D690-EB46-8B76-06CC20AECF48}" srcOrd="1" destOrd="0" presId="urn:microsoft.com/office/officeart/2005/8/layout/hierarchy2"/>
    <dgm:cxn modelId="{2FB6076C-5ADD-174B-B05B-CDC1C84E9898}" type="presOf" srcId="{FF9E2AB7-26C1-B44C-AE39-14E7E440F1B0}" destId="{55BDB270-0854-2F4D-A194-31EFECE54279}" srcOrd="0" destOrd="0" presId="urn:microsoft.com/office/officeart/2005/8/layout/hierarchy2"/>
    <dgm:cxn modelId="{94171F74-263F-4943-B5C5-65DA89A7044D}" type="presOf" srcId="{7C0C4377-5695-C64B-9005-857F78739659}" destId="{9A2AE1EE-BAAA-3C4A-97E0-FF32D454DB4D}" srcOrd="0" destOrd="0" presId="urn:microsoft.com/office/officeart/2005/8/layout/hierarchy2"/>
    <dgm:cxn modelId="{DB536074-B585-2848-A3DE-DA54911E435C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0BFE4CB-CA6D-8243-89BD-00FE3DBB4A81}" type="presOf" srcId="{E6841D02-8E2C-8B4E-BF0D-4980B3CD86D0}" destId="{4FED45FC-B8B0-CF44-95BB-61070495515F}" srcOrd="0" destOrd="0" presId="urn:microsoft.com/office/officeart/2005/8/layout/hierarchy2"/>
    <dgm:cxn modelId="{84BBCCD8-DCD5-AF4A-9D12-AE57AE1CED71}" type="presOf" srcId="{2969EEDB-9BCE-6D4F-A401-D0CA1D3D5F77}" destId="{0834E65C-8BD9-E248-9D11-E1B418BFB990}" srcOrd="0" destOrd="0" presId="urn:microsoft.com/office/officeart/2005/8/layout/hierarchy2"/>
    <dgm:cxn modelId="{6C8643E6-E575-ED40-BF8C-09B2B5531F07}" type="presParOf" srcId="{55BDB270-0854-2F4D-A194-31EFECE54279}" destId="{1DB15FB9-CE29-4C4B-954C-44736F9094C3}" srcOrd="0" destOrd="0" presId="urn:microsoft.com/office/officeart/2005/8/layout/hierarchy2"/>
    <dgm:cxn modelId="{B132170A-D9CD-5E4B-B75B-9C08F437AD63}" type="presParOf" srcId="{1DB15FB9-CE29-4C4B-954C-44736F9094C3}" destId="{E782AD11-6B54-B541-AC7C-41145A7C67BD}" srcOrd="0" destOrd="0" presId="urn:microsoft.com/office/officeart/2005/8/layout/hierarchy2"/>
    <dgm:cxn modelId="{08FB388D-94BD-F148-BF2F-E67DAC958AFD}" type="presParOf" srcId="{1DB15FB9-CE29-4C4B-954C-44736F9094C3}" destId="{FE5D175D-156B-6C4D-A8E1-54E912BBBF5D}" srcOrd="1" destOrd="0" presId="urn:microsoft.com/office/officeart/2005/8/layout/hierarchy2"/>
    <dgm:cxn modelId="{0C873F9E-CF23-C046-B9AE-9744F691A0A2}" type="presParOf" srcId="{FE5D175D-156B-6C4D-A8E1-54E912BBBF5D}" destId="{4FED45FC-B8B0-CF44-95BB-61070495515F}" srcOrd="0" destOrd="0" presId="urn:microsoft.com/office/officeart/2005/8/layout/hierarchy2"/>
    <dgm:cxn modelId="{588A4211-CF90-1347-B741-229B00581416}" type="presParOf" srcId="{4FED45FC-B8B0-CF44-95BB-61070495515F}" destId="{7D7D6B33-D690-EB46-8B76-06CC20AECF48}" srcOrd="0" destOrd="0" presId="urn:microsoft.com/office/officeart/2005/8/layout/hierarchy2"/>
    <dgm:cxn modelId="{F073F72A-900B-8543-9EFB-03D99D612B35}" type="presParOf" srcId="{FE5D175D-156B-6C4D-A8E1-54E912BBBF5D}" destId="{64C0C694-1DD0-9E44-B88A-E1608D78F647}" srcOrd="1" destOrd="0" presId="urn:microsoft.com/office/officeart/2005/8/layout/hierarchy2"/>
    <dgm:cxn modelId="{F298722C-1535-054F-A3AB-30668A8B082D}" type="presParOf" srcId="{64C0C694-1DD0-9E44-B88A-E1608D78F647}" destId="{9A2AE1EE-BAAA-3C4A-97E0-FF32D454DB4D}" srcOrd="0" destOrd="0" presId="urn:microsoft.com/office/officeart/2005/8/layout/hierarchy2"/>
    <dgm:cxn modelId="{E71B885C-59FF-D04F-947C-341554687B91}" type="presParOf" srcId="{64C0C694-1DD0-9E44-B88A-E1608D78F647}" destId="{D709A42A-7A1C-3048-A4D2-2FDB3EAD96E7}" srcOrd="1" destOrd="0" presId="urn:microsoft.com/office/officeart/2005/8/layout/hierarchy2"/>
    <dgm:cxn modelId="{1DDCB8BC-C40D-074B-AA6A-55D7696404BE}" type="presParOf" srcId="{FE5D175D-156B-6C4D-A8E1-54E912BBBF5D}" destId="{B1D4A09B-C0D4-6D40-8C75-2678A4480FD5}" srcOrd="2" destOrd="0" presId="urn:microsoft.com/office/officeart/2005/8/layout/hierarchy2"/>
    <dgm:cxn modelId="{611195B4-B1E1-E546-9758-3D03EB6DC376}" type="presParOf" srcId="{B1D4A09B-C0D4-6D40-8C75-2678A4480FD5}" destId="{8D1FCE03-01F4-3C48-B771-AA087A9BC650}" srcOrd="0" destOrd="0" presId="urn:microsoft.com/office/officeart/2005/8/layout/hierarchy2"/>
    <dgm:cxn modelId="{C6693B9B-25C8-7049-87C8-C454BBB703DE}" type="presParOf" srcId="{FE5D175D-156B-6C4D-A8E1-54E912BBBF5D}" destId="{CAA11EC9-E49D-464C-A839-0988A4E4DFBA}" srcOrd="3" destOrd="0" presId="urn:microsoft.com/office/officeart/2005/8/layout/hierarchy2"/>
    <dgm:cxn modelId="{E163D1EB-3149-B345-975D-E5E77E244279}" type="presParOf" srcId="{CAA11EC9-E49D-464C-A839-0988A4E4DFBA}" destId="{0834E65C-8BD9-E248-9D11-E1B418BFB990}" srcOrd="0" destOrd="0" presId="urn:microsoft.com/office/officeart/2005/8/layout/hierarchy2"/>
    <dgm:cxn modelId="{16E6BFB9-1AAF-6745-B8F1-AF664F5359A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8B9D530-8E2C-5E42-B5FA-1A58B6EC9AC5}" type="presOf" srcId="{FF9E2AB7-26C1-B44C-AE39-14E7E440F1B0}" destId="{55BDB270-0854-2F4D-A194-31EFECE54279}" srcOrd="0" destOrd="0" presId="urn:microsoft.com/office/officeart/2005/8/layout/hierarchy2"/>
    <dgm:cxn modelId="{6F653B39-3093-564B-8EF6-E3DD3AB927F0}" type="presOf" srcId="{BA4A30EE-D449-F346-8276-6064DD736AF5}" destId="{E782AD11-6B54-B541-AC7C-41145A7C67BD}" srcOrd="0" destOrd="0" presId="urn:microsoft.com/office/officeart/2005/8/layout/hierarchy2"/>
    <dgm:cxn modelId="{3A12174E-9D42-CD4F-A99F-1B7DF73FF177}" type="presOf" srcId="{E6841D02-8E2C-8B4E-BF0D-4980B3CD86D0}" destId="{4FED45FC-B8B0-CF44-95BB-61070495515F}" srcOrd="0" destOrd="0" presId="urn:microsoft.com/office/officeart/2005/8/layout/hierarchy2"/>
    <dgm:cxn modelId="{27D25170-2806-8640-BA0B-AFC82EC791A4}" type="presOf" srcId="{E6841D02-8E2C-8B4E-BF0D-4980B3CD86D0}" destId="{7D7D6B33-D690-EB46-8B76-06CC20AECF48}" srcOrd="1" destOrd="0" presId="urn:microsoft.com/office/officeart/2005/8/layout/hierarchy2"/>
    <dgm:cxn modelId="{991EA77E-466B-7540-AE4A-97D2B5B28A86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FB373D1-C297-8740-8589-8E6F93FDFA38}" type="presOf" srcId="{2969EEDB-9BCE-6D4F-A401-D0CA1D3D5F77}" destId="{0834E65C-8BD9-E248-9D11-E1B418BFB990}" srcOrd="0" destOrd="0" presId="urn:microsoft.com/office/officeart/2005/8/layout/hierarchy2"/>
    <dgm:cxn modelId="{38FBE3DF-D368-244C-A4AB-65CACB8BF984}" type="presOf" srcId="{7C0C4377-5695-C64B-9005-857F78739659}" destId="{9A2AE1EE-BAAA-3C4A-97E0-FF32D454DB4D}" srcOrd="0" destOrd="0" presId="urn:microsoft.com/office/officeart/2005/8/layout/hierarchy2"/>
    <dgm:cxn modelId="{11CCA2F8-7EF9-CE44-BB26-797581E89D00}" type="presOf" srcId="{2878B61A-C887-434D-A552-01D1A8E98CBB}" destId="{B1D4A09B-C0D4-6D40-8C75-2678A4480FD5}" srcOrd="0" destOrd="0" presId="urn:microsoft.com/office/officeart/2005/8/layout/hierarchy2"/>
    <dgm:cxn modelId="{33D202CD-BC33-A049-913E-F55C991C1AFF}" type="presParOf" srcId="{55BDB270-0854-2F4D-A194-31EFECE54279}" destId="{1DB15FB9-CE29-4C4B-954C-44736F9094C3}" srcOrd="0" destOrd="0" presId="urn:microsoft.com/office/officeart/2005/8/layout/hierarchy2"/>
    <dgm:cxn modelId="{A4975ABA-902B-5448-BDF5-68B76332F2CC}" type="presParOf" srcId="{1DB15FB9-CE29-4C4B-954C-44736F9094C3}" destId="{E782AD11-6B54-B541-AC7C-41145A7C67BD}" srcOrd="0" destOrd="0" presId="urn:microsoft.com/office/officeart/2005/8/layout/hierarchy2"/>
    <dgm:cxn modelId="{8AAA1977-5888-0E4A-AB32-5F3CADC16F77}" type="presParOf" srcId="{1DB15FB9-CE29-4C4B-954C-44736F9094C3}" destId="{FE5D175D-156B-6C4D-A8E1-54E912BBBF5D}" srcOrd="1" destOrd="0" presId="urn:microsoft.com/office/officeart/2005/8/layout/hierarchy2"/>
    <dgm:cxn modelId="{B415B610-FAAF-FC4A-80DD-0CE44BC4F6AD}" type="presParOf" srcId="{FE5D175D-156B-6C4D-A8E1-54E912BBBF5D}" destId="{4FED45FC-B8B0-CF44-95BB-61070495515F}" srcOrd="0" destOrd="0" presId="urn:microsoft.com/office/officeart/2005/8/layout/hierarchy2"/>
    <dgm:cxn modelId="{C437794A-834F-8949-8AEC-F3F859D711E0}" type="presParOf" srcId="{4FED45FC-B8B0-CF44-95BB-61070495515F}" destId="{7D7D6B33-D690-EB46-8B76-06CC20AECF48}" srcOrd="0" destOrd="0" presId="urn:microsoft.com/office/officeart/2005/8/layout/hierarchy2"/>
    <dgm:cxn modelId="{5A2579F0-CA17-674E-BABA-361D1025DD81}" type="presParOf" srcId="{FE5D175D-156B-6C4D-A8E1-54E912BBBF5D}" destId="{64C0C694-1DD0-9E44-B88A-E1608D78F647}" srcOrd="1" destOrd="0" presId="urn:microsoft.com/office/officeart/2005/8/layout/hierarchy2"/>
    <dgm:cxn modelId="{B8A55FE1-3E1B-5747-A059-83A635904BAE}" type="presParOf" srcId="{64C0C694-1DD0-9E44-B88A-E1608D78F647}" destId="{9A2AE1EE-BAAA-3C4A-97E0-FF32D454DB4D}" srcOrd="0" destOrd="0" presId="urn:microsoft.com/office/officeart/2005/8/layout/hierarchy2"/>
    <dgm:cxn modelId="{97EBDC93-A855-AA4A-A3EC-FD52ABA72366}" type="presParOf" srcId="{64C0C694-1DD0-9E44-B88A-E1608D78F647}" destId="{D709A42A-7A1C-3048-A4D2-2FDB3EAD96E7}" srcOrd="1" destOrd="0" presId="urn:microsoft.com/office/officeart/2005/8/layout/hierarchy2"/>
    <dgm:cxn modelId="{AB637289-81A4-304B-B30B-156CD6EC7C63}" type="presParOf" srcId="{FE5D175D-156B-6C4D-A8E1-54E912BBBF5D}" destId="{B1D4A09B-C0D4-6D40-8C75-2678A4480FD5}" srcOrd="2" destOrd="0" presId="urn:microsoft.com/office/officeart/2005/8/layout/hierarchy2"/>
    <dgm:cxn modelId="{B95D61C8-3B9E-564E-A893-AE691F94BBBF}" type="presParOf" srcId="{B1D4A09B-C0D4-6D40-8C75-2678A4480FD5}" destId="{8D1FCE03-01F4-3C48-B771-AA087A9BC650}" srcOrd="0" destOrd="0" presId="urn:microsoft.com/office/officeart/2005/8/layout/hierarchy2"/>
    <dgm:cxn modelId="{C0C17ABB-DFBC-844E-AF90-F029B93FD1ED}" type="presParOf" srcId="{FE5D175D-156B-6C4D-A8E1-54E912BBBF5D}" destId="{CAA11EC9-E49D-464C-A839-0988A4E4DFBA}" srcOrd="3" destOrd="0" presId="urn:microsoft.com/office/officeart/2005/8/layout/hierarchy2"/>
    <dgm:cxn modelId="{9C1A1A72-9429-6B45-A222-CA5CCD06D6B7}" type="presParOf" srcId="{CAA11EC9-E49D-464C-A839-0988A4E4DFBA}" destId="{0834E65C-8BD9-E248-9D11-E1B418BFB990}" srcOrd="0" destOrd="0" presId="urn:microsoft.com/office/officeart/2005/8/layout/hierarchy2"/>
    <dgm:cxn modelId="{AEFFEFF9-BCB4-1141-B17C-1439FD4803E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3219E033-D45B-CF4C-AD78-9D28E7060623}" type="presOf" srcId="{7C0C4377-5695-C64B-9005-857F78739659}" destId="{9A2AE1EE-BAAA-3C4A-97E0-FF32D454DB4D}" srcOrd="0" destOrd="0" presId="urn:microsoft.com/office/officeart/2005/8/layout/hierarchy2"/>
    <dgm:cxn modelId="{83E47066-DFCD-4E47-85C4-4AE5FA5A312A}" type="presOf" srcId="{BA4A30EE-D449-F346-8276-6064DD736AF5}" destId="{E782AD11-6B54-B541-AC7C-41145A7C67BD}" srcOrd="0" destOrd="0" presId="urn:microsoft.com/office/officeart/2005/8/layout/hierarchy2"/>
    <dgm:cxn modelId="{342A276E-4AEA-1449-98D9-BA8EDC36CAD6}" type="presOf" srcId="{2878B61A-C887-434D-A552-01D1A8E98CBB}" destId="{B1D4A09B-C0D4-6D40-8C75-2678A4480FD5}" srcOrd="0" destOrd="0" presId="urn:microsoft.com/office/officeart/2005/8/layout/hierarchy2"/>
    <dgm:cxn modelId="{AA16608C-5176-4D49-A19E-77F577DE4069}" type="presOf" srcId="{FF9E2AB7-26C1-B44C-AE39-14E7E440F1B0}" destId="{55BDB270-0854-2F4D-A194-31EFECE54279}" srcOrd="0" destOrd="0" presId="urn:microsoft.com/office/officeart/2005/8/layout/hierarchy2"/>
    <dgm:cxn modelId="{1939FE93-A6EC-154F-939C-C5D0377A2347}" type="presOf" srcId="{2878B61A-C887-434D-A552-01D1A8E98CBB}" destId="{8D1FCE03-01F4-3C48-B771-AA087A9BC650}" srcOrd="1" destOrd="0" presId="urn:microsoft.com/office/officeart/2005/8/layout/hierarchy2"/>
    <dgm:cxn modelId="{F75059A4-1D40-1B46-94E2-0FE991D32288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4C75BE8-9E53-3B40-8727-ECD2C6046BA5}" type="presOf" srcId="{2969EEDB-9BCE-6D4F-A401-D0CA1D3D5F77}" destId="{0834E65C-8BD9-E248-9D11-E1B418BFB990}" srcOrd="0" destOrd="0" presId="urn:microsoft.com/office/officeart/2005/8/layout/hierarchy2"/>
    <dgm:cxn modelId="{E7C109EE-4FE1-824E-975C-36FBE7D0A2F6}" type="presOf" srcId="{E6841D02-8E2C-8B4E-BF0D-4980B3CD86D0}" destId="{4FED45FC-B8B0-CF44-95BB-61070495515F}" srcOrd="0" destOrd="0" presId="urn:microsoft.com/office/officeart/2005/8/layout/hierarchy2"/>
    <dgm:cxn modelId="{146AAB99-4F59-3C4F-8BB2-174E9F583DC7}" type="presParOf" srcId="{55BDB270-0854-2F4D-A194-31EFECE54279}" destId="{1DB15FB9-CE29-4C4B-954C-44736F9094C3}" srcOrd="0" destOrd="0" presId="urn:microsoft.com/office/officeart/2005/8/layout/hierarchy2"/>
    <dgm:cxn modelId="{6AC9C6BE-BF54-3647-8882-75DE283B8A95}" type="presParOf" srcId="{1DB15FB9-CE29-4C4B-954C-44736F9094C3}" destId="{E782AD11-6B54-B541-AC7C-41145A7C67BD}" srcOrd="0" destOrd="0" presId="urn:microsoft.com/office/officeart/2005/8/layout/hierarchy2"/>
    <dgm:cxn modelId="{117FF998-F4CF-9F4C-ACA8-9917DA8365C9}" type="presParOf" srcId="{1DB15FB9-CE29-4C4B-954C-44736F9094C3}" destId="{FE5D175D-156B-6C4D-A8E1-54E912BBBF5D}" srcOrd="1" destOrd="0" presId="urn:microsoft.com/office/officeart/2005/8/layout/hierarchy2"/>
    <dgm:cxn modelId="{B9325EF5-19BE-E540-A850-E5D5EE0EE0AC}" type="presParOf" srcId="{FE5D175D-156B-6C4D-A8E1-54E912BBBF5D}" destId="{4FED45FC-B8B0-CF44-95BB-61070495515F}" srcOrd="0" destOrd="0" presId="urn:microsoft.com/office/officeart/2005/8/layout/hierarchy2"/>
    <dgm:cxn modelId="{91754D12-122A-8C41-842C-EF5229C26119}" type="presParOf" srcId="{4FED45FC-B8B0-CF44-95BB-61070495515F}" destId="{7D7D6B33-D690-EB46-8B76-06CC20AECF48}" srcOrd="0" destOrd="0" presId="urn:microsoft.com/office/officeart/2005/8/layout/hierarchy2"/>
    <dgm:cxn modelId="{2911411D-718C-3F4F-808A-3E3940D53A8B}" type="presParOf" srcId="{FE5D175D-156B-6C4D-A8E1-54E912BBBF5D}" destId="{64C0C694-1DD0-9E44-B88A-E1608D78F647}" srcOrd="1" destOrd="0" presId="urn:microsoft.com/office/officeart/2005/8/layout/hierarchy2"/>
    <dgm:cxn modelId="{CE85CD50-CFA7-B74A-9638-AD72FB152D60}" type="presParOf" srcId="{64C0C694-1DD0-9E44-B88A-E1608D78F647}" destId="{9A2AE1EE-BAAA-3C4A-97E0-FF32D454DB4D}" srcOrd="0" destOrd="0" presId="urn:microsoft.com/office/officeart/2005/8/layout/hierarchy2"/>
    <dgm:cxn modelId="{B991E339-B788-D442-B348-1DB12AB60F9E}" type="presParOf" srcId="{64C0C694-1DD0-9E44-B88A-E1608D78F647}" destId="{D709A42A-7A1C-3048-A4D2-2FDB3EAD96E7}" srcOrd="1" destOrd="0" presId="urn:microsoft.com/office/officeart/2005/8/layout/hierarchy2"/>
    <dgm:cxn modelId="{B6B830AA-D3F3-AA4D-8C91-D012A2EFFCFD}" type="presParOf" srcId="{FE5D175D-156B-6C4D-A8E1-54E912BBBF5D}" destId="{B1D4A09B-C0D4-6D40-8C75-2678A4480FD5}" srcOrd="2" destOrd="0" presId="urn:microsoft.com/office/officeart/2005/8/layout/hierarchy2"/>
    <dgm:cxn modelId="{74261B8D-3F9C-EB49-A51E-F7F1BADF1C4E}" type="presParOf" srcId="{B1D4A09B-C0D4-6D40-8C75-2678A4480FD5}" destId="{8D1FCE03-01F4-3C48-B771-AA087A9BC650}" srcOrd="0" destOrd="0" presId="urn:microsoft.com/office/officeart/2005/8/layout/hierarchy2"/>
    <dgm:cxn modelId="{1AD0A7DA-2DC2-0B47-AC80-EBCD81D42DC8}" type="presParOf" srcId="{FE5D175D-156B-6C4D-A8E1-54E912BBBF5D}" destId="{CAA11EC9-E49D-464C-A839-0988A4E4DFBA}" srcOrd="3" destOrd="0" presId="urn:microsoft.com/office/officeart/2005/8/layout/hierarchy2"/>
    <dgm:cxn modelId="{526A9BF6-7FB4-9D4B-B999-ED66C38C91BA}" type="presParOf" srcId="{CAA11EC9-E49D-464C-A839-0988A4E4DFBA}" destId="{0834E65C-8BD9-E248-9D11-E1B418BFB990}" srcOrd="0" destOrd="0" presId="urn:microsoft.com/office/officeart/2005/8/layout/hierarchy2"/>
    <dgm:cxn modelId="{9F2DBB31-D423-794E-97BE-900C163E92F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F307BD2E-E95D-524D-8F39-BA674F645CC6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1092DF6-D379-D941-A29E-84863843414F}" type="presOf" srcId="{FF9E2AB7-26C1-B44C-AE39-14E7E440F1B0}" destId="{55BDB270-0854-2F4D-A194-31EFECE54279}" srcOrd="0" destOrd="0" presId="urn:microsoft.com/office/officeart/2005/8/layout/hierarchy2"/>
    <dgm:cxn modelId="{B53CCAFE-EC43-BA43-A5AF-9A2A20710515}" type="presParOf" srcId="{55BDB270-0854-2F4D-A194-31EFECE54279}" destId="{1DB15FB9-CE29-4C4B-954C-44736F9094C3}" srcOrd="0" destOrd="0" presId="urn:microsoft.com/office/officeart/2005/8/layout/hierarchy2"/>
    <dgm:cxn modelId="{0DD706C1-360D-474F-B335-C81334640DCA}" type="presParOf" srcId="{1DB15FB9-CE29-4C4B-954C-44736F9094C3}" destId="{E782AD11-6B54-B541-AC7C-41145A7C67BD}" srcOrd="0" destOrd="0" presId="urn:microsoft.com/office/officeart/2005/8/layout/hierarchy2"/>
    <dgm:cxn modelId="{E02069C3-9493-414E-A661-DCA2F97EEEF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</a:t>
          </a:r>
          <a:b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</a:br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Book</a:t>
          </a:r>
          <a:endParaRPr kumimoji="1" lang="ja-JP" altLang="en-US" sz="11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1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1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E16F5AFB-9CCB-9049-916F-78B536FED25B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1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1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8B1FBF7B-76F4-7847-AFB8-452D4D3BCA5D}" type="par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D13A245C-0BEB-CB4C-8087-F8198247DC77}" type="sib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LinFactNeighborX="-167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3"/>
      <dgm:spPr/>
    </dgm:pt>
    <dgm:pt modelId="{7D7D6B33-D690-EB46-8B76-06CC20AECF48}" type="pres">
      <dgm:prSet presAssocID="{E6841D02-8E2C-8B4E-BF0D-4980B3CD86D0}" presName="connTx" presStyleLbl="parChTrans1D2" presStyleIdx="0" presStyleCnt="3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3" custLinFactNeighborX="-16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8C778EB5-F288-CC4B-9D58-BEF6E356D1F0}" type="pres">
      <dgm:prSet presAssocID="{8B1FBF7B-76F4-7847-AFB8-452D4D3BCA5D}" presName="conn2-1" presStyleLbl="parChTrans1D2" presStyleIdx="1" presStyleCnt="3"/>
      <dgm:spPr/>
    </dgm:pt>
    <dgm:pt modelId="{06A4D36E-E9C5-064D-AAE3-78A0FC72228B}" type="pres">
      <dgm:prSet presAssocID="{8B1FBF7B-76F4-7847-AFB8-452D4D3BCA5D}" presName="connTx" presStyleLbl="parChTrans1D2" presStyleIdx="1" presStyleCnt="3"/>
      <dgm:spPr/>
    </dgm:pt>
    <dgm:pt modelId="{6DB7BA46-46D2-C94C-8510-BCC97EA9695B}" type="pres">
      <dgm:prSet presAssocID="{E16F5AFB-9CCB-9049-916F-78B536FED25B}" presName="root2" presStyleCnt="0"/>
      <dgm:spPr/>
    </dgm:pt>
    <dgm:pt modelId="{70AE6B59-6769-A043-A2A3-63902B3C5595}" type="pres">
      <dgm:prSet presAssocID="{E16F5AFB-9CCB-9049-916F-78B536FED25B}" presName="LevelTwoTextNode" presStyleLbl="node2" presStyleIdx="1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70E95E00-9A1C-9B46-9A40-05A0A8DFD1CB}" type="pres">
      <dgm:prSet presAssocID="{E16F5AFB-9CCB-9049-916F-78B536FED25B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2" presStyleCnt="3"/>
      <dgm:spPr/>
    </dgm:pt>
    <dgm:pt modelId="{8D1FCE03-01F4-3C48-B771-AA087A9BC650}" type="pres">
      <dgm:prSet presAssocID="{2878B61A-C887-434D-A552-01D1A8E98CBB}" presName="connTx" presStyleLbl="parChTrans1D2" presStyleIdx="2" presStyleCnt="3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2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2" destOrd="0" parTransId="{2878B61A-C887-434D-A552-01D1A8E98CBB}" sibTransId="{87F568F6-E077-334C-8F37-98D612C6DF07}"/>
    <dgm:cxn modelId="{D1EAD65A-0DB7-994F-A6B8-DF2DFB470576}" type="presOf" srcId="{2878B61A-C887-434D-A552-01D1A8E98CBB}" destId="{B1D4A09B-C0D4-6D40-8C75-2678A4480FD5}" srcOrd="0" destOrd="0" presId="urn:microsoft.com/office/officeart/2005/8/layout/hierarchy2"/>
    <dgm:cxn modelId="{23CD185C-6E6B-CC4B-81AF-2C318FD69CC6}" srcId="{BA4A30EE-D449-F346-8276-6064DD736AF5}" destId="{E16F5AFB-9CCB-9049-916F-78B536FED25B}" srcOrd="1" destOrd="0" parTransId="{8B1FBF7B-76F4-7847-AFB8-452D4D3BCA5D}" sibTransId="{D13A245C-0BEB-CB4C-8087-F8198247DC77}"/>
    <dgm:cxn modelId="{53F7CD66-968D-664C-9A17-34FBAC22D575}" type="presOf" srcId="{7C0C4377-5695-C64B-9005-857F78739659}" destId="{9A2AE1EE-BAAA-3C4A-97E0-FF32D454DB4D}" srcOrd="0" destOrd="0" presId="urn:microsoft.com/office/officeart/2005/8/layout/hierarchy2"/>
    <dgm:cxn modelId="{559D1A88-3BBC-D642-9743-5C9AAC769797}" type="presOf" srcId="{E16F5AFB-9CCB-9049-916F-78B536FED25B}" destId="{70AE6B59-6769-A043-A2A3-63902B3C5595}" srcOrd="0" destOrd="0" presId="urn:microsoft.com/office/officeart/2005/8/layout/hierarchy2"/>
    <dgm:cxn modelId="{22A93A91-7506-7A44-A250-9AF5AB3F3927}" type="presOf" srcId="{2969EEDB-9BCE-6D4F-A401-D0CA1D3D5F77}" destId="{0834E65C-8BD9-E248-9D11-E1B418BFB990}" srcOrd="0" destOrd="0" presId="urn:microsoft.com/office/officeart/2005/8/layout/hierarchy2"/>
    <dgm:cxn modelId="{875CEA96-B5FD-B749-B701-5E01C8472423}" type="presOf" srcId="{FF9E2AB7-26C1-B44C-AE39-14E7E440F1B0}" destId="{55BDB270-0854-2F4D-A194-31EFECE54279}" srcOrd="0" destOrd="0" presId="urn:microsoft.com/office/officeart/2005/8/layout/hierarchy2"/>
    <dgm:cxn modelId="{D1B9E99D-3CB9-4E40-BFE8-9822691A6228}" type="presOf" srcId="{8B1FBF7B-76F4-7847-AFB8-452D4D3BCA5D}" destId="{8C778EB5-F288-CC4B-9D58-BEF6E356D1F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91F860A8-48D3-F443-8D1E-A7624C247EB4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309AECE-620C-304A-856F-582FB000FD64}" type="presOf" srcId="{2878B61A-C887-434D-A552-01D1A8E98CBB}" destId="{8D1FCE03-01F4-3C48-B771-AA087A9BC650}" srcOrd="1" destOrd="0" presId="urn:microsoft.com/office/officeart/2005/8/layout/hierarchy2"/>
    <dgm:cxn modelId="{AA3D0DD4-6C0F-DD4B-900B-A68E5A605BC6}" type="presOf" srcId="{E6841D02-8E2C-8B4E-BF0D-4980B3CD86D0}" destId="{4FED45FC-B8B0-CF44-95BB-61070495515F}" srcOrd="0" destOrd="0" presId="urn:microsoft.com/office/officeart/2005/8/layout/hierarchy2"/>
    <dgm:cxn modelId="{562C51E8-9908-8E4B-9522-258C2D9CEC8E}" type="presOf" srcId="{E6841D02-8E2C-8B4E-BF0D-4980B3CD86D0}" destId="{7D7D6B33-D690-EB46-8B76-06CC20AECF48}" srcOrd="1" destOrd="0" presId="urn:microsoft.com/office/officeart/2005/8/layout/hierarchy2"/>
    <dgm:cxn modelId="{B4D26DF7-3804-0D4E-A4F5-B7EAE363DBB7}" type="presOf" srcId="{8B1FBF7B-76F4-7847-AFB8-452D4D3BCA5D}" destId="{06A4D36E-E9C5-064D-AAE3-78A0FC72228B}" srcOrd="1" destOrd="0" presId="urn:microsoft.com/office/officeart/2005/8/layout/hierarchy2"/>
    <dgm:cxn modelId="{0F375CBD-5415-C04E-89CD-BE9136AA61E0}" type="presParOf" srcId="{55BDB270-0854-2F4D-A194-31EFECE54279}" destId="{1DB15FB9-CE29-4C4B-954C-44736F9094C3}" srcOrd="0" destOrd="0" presId="urn:microsoft.com/office/officeart/2005/8/layout/hierarchy2"/>
    <dgm:cxn modelId="{E9F82625-D7F2-DC4F-94DC-37AF832546B7}" type="presParOf" srcId="{1DB15FB9-CE29-4C4B-954C-44736F9094C3}" destId="{E782AD11-6B54-B541-AC7C-41145A7C67BD}" srcOrd="0" destOrd="0" presId="urn:microsoft.com/office/officeart/2005/8/layout/hierarchy2"/>
    <dgm:cxn modelId="{4F629F8B-2242-0544-A0DC-1C20E895F404}" type="presParOf" srcId="{1DB15FB9-CE29-4C4B-954C-44736F9094C3}" destId="{FE5D175D-156B-6C4D-A8E1-54E912BBBF5D}" srcOrd="1" destOrd="0" presId="urn:microsoft.com/office/officeart/2005/8/layout/hierarchy2"/>
    <dgm:cxn modelId="{B71123FD-DF61-9F46-95E2-6210CD513549}" type="presParOf" srcId="{FE5D175D-156B-6C4D-A8E1-54E912BBBF5D}" destId="{4FED45FC-B8B0-CF44-95BB-61070495515F}" srcOrd="0" destOrd="0" presId="urn:microsoft.com/office/officeart/2005/8/layout/hierarchy2"/>
    <dgm:cxn modelId="{533E7BD9-8A6C-4B42-9349-F2A785AF4B1C}" type="presParOf" srcId="{4FED45FC-B8B0-CF44-95BB-61070495515F}" destId="{7D7D6B33-D690-EB46-8B76-06CC20AECF48}" srcOrd="0" destOrd="0" presId="urn:microsoft.com/office/officeart/2005/8/layout/hierarchy2"/>
    <dgm:cxn modelId="{86436362-385D-E341-825C-54B3A8A08C61}" type="presParOf" srcId="{FE5D175D-156B-6C4D-A8E1-54E912BBBF5D}" destId="{64C0C694-1DD0-9E44-B88A-E1608D78F647}" srcOrd="1" destOrd="0" presId="urn:microsoft.com/office/officeart/2005/8/layout/hierarchy2"/>
    <dgm:cxn modelId="{098AE20E-27EA-AF46-A59E-63E0370B3997}" type="presParOf" srcId="{64C0C694-1DD0-9E44-B88A-E1608D78F647}" destId="{9A2AE1EE-BAAA-3C4A-97E0-FF32D454DB4D}" srcOrd="0" destOrd="0" presId="urn:microsoft.com/office/officeart/2005/8/layout/hierarchy2"/>
    <dgm:cxn modelId="{D87AC774-610F-4645-B52C-6255B3FF029A}" type="presParOf" srcId="{64C0C694-1DD0-9E44-B88A-E1608D78F647}" destId="{D709A42A-7A1C-3048-A4D2-2FDB3EAD96E7}" srcOrd="1" destOrd="0" presId="urn:microsoft.com/office/officeart/2005/8/layout/hierarchy2"/>
    <dgm:cxn modelId="{1CD0B683-E442-B54A-8C71-803655E4B8C0}" type="presParOf" srcId="{FE5D175D-156B-6C4D-A8E1-54E912BBBF5D}" destId="{8C778EB5-F288-CC4B-9D58-BEF6E356D1F0}" srcOrd="2" destOrd="0" presId="urn:microsoft.com/office/officeart/2005/8/layout/hierarchy2"/>
    <dgm:cxn modelId="{4118E635-F640-704C-A7B7-F76E2CFD0D87}" type="presParOf" srcId="{8C778EB5-F288-CC4B-9D58-BEF6E356D1F0}" destId="{06A4D36E-E9C5-064D-AAE3-78A0FC72228B}" srcOrd="0" destOrd="0" presId="urn:microsoft.com/office/officeart/2005/8/layout/hierarchy2"/>
    <dgm:cxn modelId="{33373F24-AA46-FB46-8054-442D6EDD94BE}" type="presParOf" srcId="{FE5D175D-156B-6C4D-A8E1-54E912BBBF5D}" destId="{6DB7BA46-46D2-C94C-8510-BCC97EA9695B}" srcOrd="3" destOrd="0" presId="urn:microsoft.com/office/officeart/2005/8/layout/hierarchy2"/>
    <dgm:cxn modelId="{57671112-F081-8E47-A404-4EBDD0B4096F}" type="presParOf" srcId="{6DB7BA46-46D2-C94C-8510-BCC97EA9695B}" destId="{70AE6B59-6769-A043-A2A3-63902B3C5595}" srcOrd="0" destOrd="0" presId="urn:microsoft.com/office/officeart/2005/8/layout/hierarchy2"/>
    <dgm:cxn modelId="{1EE3F3CE-F714-6F4E-9DF3-666A3B3515A5}" type="presParOf" srcId="{6DB7BA46-46D2-C94C-8510-BCC97EA9695B}" destId="{70E95E00-9A1C-9B46-9A40-05A0A8DFD1CB}" srcOrd="1" destOrd="0" presId="urn:microsoft.com/office/officeart/2005/8/layout/hierarchy2"/>
    <dgm:cxn modelId="{FFFB888E-FF4F-BF4E-B3AA-9E00A06F13D2}" type="presParOf" srcId="{FE5D175D-156B-6C4D-A8E1-54E912BBBF5D}" destId="{B1D4A09B-C0D4-6D40-8C75-2678A4480FD5}" srcOrd="4" destOrd="0" presId="urn:microsoft.com/office/officeart/2005/8/layout/hierarchy2"/>
    <dgm:cxn modelId="{99595842-2EE7-3C4A-93B8-5DE88AE14B2D}" type="presParOf" srcId="{B1D4A09B-C0D4-6D40-8C75-2678A4480FD5}" destId="{8D1FCE03-01F4-3C48-B771-AA087A9BC650}" srcOrd="0" destOrd="0" presId="urn:microsoft.com/office/officeart/2005/8/layout/hierarchy2"/>
    <dgm:cxn modelId="{70BA0879-CEA6-924C-8B49-2949DEFE2A86}" type="presParOf" srcId="{FE5D175D-156B-6C4D-A8E1-54E912BBBF5D}" destId="{CAA11EC9-E49D-464C-A839-0988A4E4DFBA}" srcOrd="5" destOrd="0" presId="urn:microsoft.com/office/officeart/2005/8/layout/hierarchy2"/>
    <dgm:cxn modelId="{C4BA6AD4-E6BB-FF40-B7D2-311C6B261A1C}" type="presParOf" srcId="{CAA11EC9-E49D-464C-A839-0988A4E4DFBA}" destId="{0834E65C-8BD9-E248-9D11-E1B418BFB990}" srcOrd="0" destOrd="0" presId="urn:microsoft.com/office/officeart/2005/8/layout/hierarchy2"/>
    <dgm:cxn modelId="{F7E961FB-EB72-0C4B-A25F-F7A08B8372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F41C4E11-8DFD-204E-B0DD-FC544C12B894}" type="presOf" srcId="{FF9E2AB7-26C1-B44C-AE39-14E7E440F1B0}" destId="{55BDB270-0854-2F4D-A194-31EFECE54279}" srcOrd="0" destOrd="0" presId="urn:microsoft.com/office/officeart/2005/8/layout/hierarchy2"/>
    <dgm:cxn modelId="{A612F58B-F173-9E44-9499-0AE966309A2B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C229DD8-6B2E-1449-A530-149B70BFC712}" type="presParOf" srcId="{55BDB270-0854-2F4D-A194-31EFECE54279}" destId="{1DB15FB9-CE29-4C4B-954C-44736F9094C3}" srcOrd="0" destOrd="0" presId="urn:microsoft.com/office/officeart/2005/8/layout/hierarchy2"/>
    <dgm:cxn modelId="{20D26A3E-F46F-8F4E-8EE8-B9D07BB623AF}" type="presParOf" srcId="{1DB15FB9-CE29-4C4B-954C-44736F9094C3}" destId="{E782AD11-6B54-B541-AC7C-41145A7C67BD}" srcOrd="0" destOrd="0" presId="urn:microsoft.com/office/officeart/2005/8/layout/hierarchy2"/>
    <dgm:cxn modelId="{167C2FD2-FD22-C547-BC57-4D3A4C811922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B8EB5B02-78B9-4C4F-B03F-8B8D19D693E1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0E686E19-4650-1748-A118-93677FF1A2FF}" type="presOf" srcId="{2969EEDB-9BCE-6D4F-A401-D0CA1D3D5F77}" destId="{0834E65C-8BD9-E248-9D11-E1B418BFB990}" srcOrd="0" destOrd="0" presId="urn:microsoft.com/office/officeart/2005/8/layout/hierarchy2"/>
    <dgm:cxn modelId="{D38F0171-AEB1-6546-AFCC-6631420B399E}" type="presOf" srcId="{E6841D02-8E2C-8B4E-BF0D-4980B3CD86D0}" destId="{7D7D6B33-D690-EB46-8B76-06CC20AECF48}" srcOrd="1" destOrd="0" presId="urn:microsoft.com/office/officeart/2005/8/layout/hierarchy2"/>
    <dgm:cxn modelId="{85CD2774-0F7D-264E-B6D4-CC67F51FE817}" type="presOf" srcId="{E6841D02-8E2C-8B4E-BF0D-4980B3CD86D0}" destId="{4FED45FC-B8B0-CF44-95BB-61070495515F}" srcOrd="0" destOrd="0" presId="urn:microsoft.com/office/officeart/2005/8/layout/hierarchy2"/>
    <dgm:cxn modelId="{88DE0590-F38D-AF40-8BB9-35FF692E7C95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C7C9EC0-FE80-5D45-9068-929E42E99B3F}" type="presOf" srcId="{BA4A30EE-D449-F346-8276-6064DD736AF5}" destId="{E782AD11-6B54-B541-AC7C-41145A7C67BD}" srcOrd="0" destOrd="0" presId="urn:microsoft.com/office/officeart/2005/8/layout/hierarchy2"/>
    <dgm:cxn modelId="{D780EAEC-7C57-AE4D-A5EA-50321F4F58D7}" type="presOf" srcId="{2878B61A-C887-434D-A552-01D1A8E98CBB}" destId="{B1D4A09B-C0D4-6D40-8C75-2678A4480FD5}" srcOrd="0" destOrd="0" presId="urn:microsoft.com/office/officeart/2005/8/layout/hierarchy2"/>
    <dgm:cxn modelId="{25B9D9F8-E6C9-9943-99B8-939B6F05A551}" type="presOf" srcId="{2878B61A-C887-434D-A552-01D1A8E98CBB}" destId="{8D1FCE03-01F4-3C48-B771-AA087A9BC650}" srcOrd="1" destOrd="0" presId="urn:microsoft.com/office/officeart/2005/8/layout/hierarchy2"/>
    <dgm:cxn modelId="{E1425DFC-C201-444F-9A7D-802C69759CE0}" type="presParOf" srcId="{55BDB270-0854-2F4D-A194-31EFECE54279}" destId="{1DB15FB9-CE29-4C4B-954C-44736F9094C3}" srcOrd="0" destOrd="0" presId="urn:microsoft.com/office/officeart/2005/8/layout/hierarchy2"/>
    <dgm:cxn modelId="{551758AA-DED9-5C4C-849D-EDC379915D30}" type="presParOf" srcId="{1DB15FB9-CE29-4C4B-954C-44736F9094C3}" destId="{E782AD11-6B54-B541-AC7C-41145A7C67BD}" srcOrd="0" destOrd="0" presId="urn:microsoft.com/office/officeart/2005/8/layout/hierarchy2"/>
    <dgm:cxn modelId="{E4508526-C6FA-0546-BE42-77F4B24EB421}" type="presParOf" srcId="{1DB15FB9-CE29-4C4B-954C-44736F9094C3}" destId="{FE5D175D-156B-6C4D-A8E1-54E912BBBF5D}" srcOrd="1" destOrd="0" presId="urn:microsoft.com/office/officeart/2005/8/layout/hierarchy2"/>
    <dgm:cxn modelId="{EF26073E-3C82-9E4C-8065-96C993E2D333}" type="presParOf" srcId="{FE5D175D-156B-6C4D-A8E1-54E912BBBF5D}" destId="{4FED45FC-B8B0-CF44-95BB-61070495515F}" srcOrd="0" destOrd="0" presId="urn:microsoft.com/office/officeart/2005/8/layout/hierarchy2"/>
    <dgm:cxn modelId="{9B3525E5-FD1B-7846-8041-21E4EFA2C93D}" type="presParOf" srcId="{4FED45FC-B8B0-CF44-95BB-61070495515F}" destId="{7D7D6B33-D690-EB46-8B76-06CC20AECF48}" srcOrd="0" destOrd="0" presId="urn:microsoft.com/office/officeart/2005/8/layout/hierarchy2"/>
    <dgm:cxn modelId="{4B25AA7A-3225-994A-851E-0205508E29FE}" type="presParOf" srcId="{FE5D175D-156B-6C4D-A8E1-54E912BBBF5D}" destId="{64C0C694-1DD0-9E44-B88A-E1608D78F647}" srcOrd="1" destOrd="0" presId="urn:microsoft.com/office/officeart/2005/8/layout/hierarchy2"/>
    <dgm:cxn modelId="{A7C1D324-F5E6-DC4B-811E-2A598E3484FB}" type="presParOf" srcId="{64C0C694-1DD0-9E44-B88A-E1608D78F647}" destId="{9A2AE1EE-BAAA-3C4A-97E0-FF32D454DB4D}" srcOrd="0" destOrd="0" presId="urn:microsoft.com/office/officeart/2005/8/layout/hierarchy2"/>
    <dgm:cxn modelId="{A05B7DB2-53B0-3F44-A6C5-77F12E33B60D}" type="presParOf" srcId="{64C0C694-1DD0-9E44-B88A-E1608D78F647}" destId="{D709A42A-7A1C-3048-A4D2-2FDB3EAD96E7}" srcOrd="1" destOrd="0" presId="urn:microsoft.com/office/officeart/2005/8/layout/hierarchy2"/>
    <dgm:cxn modelId="{4E51C6A6-0B92-3548-BAF5-4677C91F839F}" type="presParOf" srcId="{FE5D175D-156B-6C4D-A8E1-54E912BBBF5D}" destId="{B1D4A09B-C0D4-6D40-8C75-2678A4480FD5}" srcOrd="2" destOrd="0" presId="urn:microsoft.com/office/officeart/2005/8/layout/hierarchy2"/>
    <dgm:cxn modelId="{038E58EF-30B3-0446-8394-02218BD158C7}" type="presParOf" srcId="{B1D4A09B-C0D4-6D40-8C75-2678A4480FD5}" destId="{8D1FCE03-01F4-3C48-B771-AA087A9BC650}" srcOrd="0" destOrd="0" presId="urn:microsoft.com/office/officeart/2005/8/layout/hierarchy2"/>
    <dgm:cxn modelId="{FE671A12-1D65-6C45-A640-CBADFE3E2807}" type="presParOf" srcId="{FE5D175D-156B-6C4D-A8E1-54E912BBBF5D}" destId="{CAA11EC9-E49D-464C-A839-0988A4E4DFBA}" srcOrd="3" destOrd="0" presId="urn:microsoft.com/office/officeart/2005/8/layout/hierarchy2"/>
    <dgm:cxn modelId="{B099A63D-A53C-9645-A997-509393483CBF}" type="presParOf" srcId="{CAA11EC9-E49D-464C-A839-0988A4E4DFBA}" destId="{0834E65C-8BD9-E248-9D11-E1B418BFB990}" srcOrd="0" destOrd="0" presId="urn:microsoft.com/office/officeart/2005/8/layout/hierarchy2"/>
    <dgm:cxn modelId="{5D804DE4-F2CF-5944-8F84-133CB57D7DD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273291D-DB06-8140-AB08-9036C749A776}" type="presOf" srcId="{2878B61A-C887-434D-A552-01D1A8E98CBB}" destId="{8D1FCE03-01F4-3C48-B771-AA087A9BC650}" srcOrd="1" destOrd="0" presId="urn:microsoft.com/office/officeart/2005/8/layout/hierarchy2"/>
    <dgm:cxn modelId="{B0B87353-C027-E24A-9EC4-9C3F5971FB81}" type="presOf" srcId="{E6841D02-8E2C-8B4E-BF0D-4980B3CD86D0}" destId="{4FED45FC-B8B0-CF44-95BB-61070495515F}" srcOrd="0" destOrd="0" presId="urn:microsoft.com/office/officeart/2005/8/layout/hierarchy2"/>
    <dgm:cxn modelId="{21F7905F-A1BB-B842-9905-A05238239BEF}" type="presOf" srcId="{7C0C4377-5695-C64B-9005-857F78739659}" destId="{9A2AE1EE-BAAA-3C4A-97E0-FF32D454DB4D}" srcOrd="0" destOrd="0" presId="urn:microsoft.com/office/officeart/2005/8/layout/hierarchy2"/>
    <dgm:cxn modelId="{DB3C177A-2B81-C046-946A-2D7085F1C491}" type="presOf" srcId="{2878B61A-C887-434D-A552-01D1A8E98CBB}" destId="{B1D4A09B-C0D4-6D40-8C75-2678A4480FD5}" srcOrd="0" destOrd="0" presId="urn:microsoft.com/office/officeart/2005/8/layout/hierarchy2"/>
    <dgm:cxn modelId="{B7B9F48B-C6E1-BD42-BEFB-148A0B903103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F1FF8DC-6569-4045-87C1-E6AFEAE4245C}" type="presOf" srcId="{FF9E2AB7-26C1-B44C-AE39-14E7E440F1B0}" destId="{55BDB270-0854-2F4D-A194-31EFECE54279}" srcOrd="0" destOrd="0" presId="urn:microsoft.com/office/officeart/2005/8/layout/hierarchy2"/>
    <dgm:cxn modelId="{F09466DF-80ED-C646-A259-606C4BD68C11}" type="presOf" srcId="{BA4A30EE-D449-F346-8276-6064DD736AF5}" destId="{E782AD11-6B54-B541-AC7C-41145A7C67BD}" srcOrd="0" destOrd="0" presId="urn:microsoft.com/office/officeart/2005/8/layout/hierarchy2"/>
    <dgm:cxn modelId="{BE2683FC-B9C2-CF42-8700-FD261057CD2D}" type="presOf" srcId="{E6841D02-8E2C-8B4E-BF0D-4980B3CD86D0}" destId="{7D7D6B33-D690-EB46-8B76-06CC20AECF48}" srcOrd="1" destOrd="0" presId="urn:microsoft.com/office/officeart/2005/8/layout/hierarchy2"/>
    <dgm:cxn modelId="{D5A82715-D3F4-4040-A36A-ED01A33A855A}" type="presParOf" srcId="{55BDB270-0854-2F4D-A194-31EFECE54279}" destId="{1DB15FB9-CE29-4C4B-954C-44736F9094C3}" srcOrd="0" destOrd="0" presId="urn:microsoft.com/office/officeart/2005/8/layout/hierarchy2"/>
    <dgm:cxn modelId="{0D631057-4D01-B644-964B-74B4BC41D25C}" type="presParOf" srcId="{1DB15FB9-CE29-4C4B-954C-44736F9094C3}" destId="{E782AD11-6B54-B541-AC7C-41145A7C67BD}" srcOrd="0" destOrd="0" presId="urn:microsoft.com/office/officeart/2005/8/layout/hierarchy2"/>
    <dgm:cxn modelId="{DAEA05CC-FA4D-E444-96BA-4D9D439E60F2}" type="presParOf" srcId="{1DB15FB9-CE29-4C4B-954C-44736F9094C3}" destId="{FE5D175D-156B-6C4D-A8E1-54E912BBBF5D}" srcOrd="1" destOrd="0" presId="urn:microsoft.com/office/officeart/2005/8/layout/hierarchy2"/>
    <dgm:cxn modelId="{24566D7E-7FCD-B745-AFB3-47539E1B06BD}" type="presParOf" srcId="{FE5D175D-156B-6C4D-A8E1-54E912BBBF5D}" destId="{4FED45FC-B8B0-CF44-95BB-61070495515F}" srcOrd="0" destOrd="0" presId="urn:microsoft.com/office/officeart/2005/8/layout/hierarchy2"/>
    <dgm:cxn modelId="{5C2729BC-F530-F94A-874F-063CB3B0F150}" type="presParOf" srcId="{4FED45FC-B8B0-CF44-95BB-61070495515F}" destId="{7D7D6B33-D690-EB46-8B76-06CC20AECF48}" srcOrd="0" destOrd="0" presId="urn:microsoft.com/office/officeart/2005/8/layout/hierarchy2"/>
    <dgm:cxn modelId="{8FC3EAB2-FE1E-E942-A209-92A7183FD628}" type="presParOf" srcId="{FE5D175D-156B-6C4D-A8E1-54E912BBBF5D}" destId="{64C0C694-1DD0-9E44-B88A-E1608D78F647}" srcOrd="1" destOrd="0" presId="urn:microsoft.com/office/officeart/2005/8/layout/hierarchy2"/>
    <dgm:cxn modelId="{BA25169B-45BF-9C4E-BA8A-AA3C285A6251}" type="presParOf" srcId="{64C0C694-1DD0-9E44-B88A-E1608D78F647}" destId="{9A2AE1EE-BAAA-3C4A-97E0-FF32D454DB4D}" srcOrd="0" destOrd="0" presId="urn:microsoft.com/office/officeart/2005/8/layout/hierarchy2"/>
    <dgm:cxn modelId="{76463671-2697-B24F-864E-F7913E48282F}" type="presParOf" srcId="{64C0C694-1DD0-9E44-B88A-E1608D78F647}" destId="{D709A42A-7A1C-3048-A4D2-2FDB3EAD96E7}" srcOrd="1" destOrd="0" presId="urn:microsoft.com/office/officeart/2005/8/layout/hierarchy2"/>
    <dgm:cxn modelId="{4CD3A749-9FBF-E044-A502-2735AF914DEB}" type="presParOf" srcId="{FE5D175D-156B-6C4D-A8E1-54E912BBBF5D}" destId="{B1D4A09B-C0D4-6D40-8C75-2678A4480FD5}" srcOrd="2" destOrd="0" presId="urn:microsoft.com/office/officeart/2005/8/layout/hierarchy2"/>
    <dgm:cxn modelId="{51C7D981-69BF-8B42-84FA-43D9FB470A0C}" type="presParOf" srcId="{B1D4A09B-C0D4-6D40-8C75-2678A4480FD5}" destId="{8D1FCE03-01F4-3C48-B771-AA087A9BC650}" srcOrd="0" destOrd="0" presId="urn:microsoft.com/office/officeart/2005/8/layout/hierarchy2"/>
    <dgm:cxn modelId="{81DC1B6B-6E16-B448-B1F3-D8B3BA939F68}" type="presParOf" srcId="{FE5D175D-156B-6C4D-A8E1-54E912BBBF5D}" destId="{CAA11EC9-E49D-464C-A839-0988A4E4DFBA}" srcOrd="3" destOrd="0" presId="urn:microsoft.com/office/officeart/2005/8/layout/hierarchy2"/>
    <dgm:cxn modelId="{707B13E0-210E-0A49-9F5D-CFF06F2B653A}" type="presParOf" srcId="{CAA11EC9-E49D-464C-A839-0988A4E4DFBA}" destId="{0834E65C-8BD9-E248-9D11-E1B418BFB990}" srcOrd="0" destOrd="0" presId="urn:microsoft.com/office/officeart/2005/8/layout/hierarchy2"/>
    <dgm:cxn modelId="{3537D4F1-058C-C74B-8934-3C6CC9D83DA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03CE84C-6D5B-8242-94F8-8CAB86F95287}" type="presOf" srcId="{2878B61A-C887-434D-A552-01D1A8E98CBB}" destId="{B1D4A09B-C0D4-6D40-8C75-2678A4480FD5}" srcOrd="0" destOrd="0" presId="urn:microsoft.com/office/officeart/2005/8/layout/hierarchy2"/>
    <dgm:cxn modelId="{13E26979-ED4C-CC44-8A66-35F878D737BD}" type="presOf" srcId="{2969EEDB-9BCE-6D4F-A401-D0CA1D3D5F77}" destId="{0834E65C-8BD9-E248-9D11-E1B418BFB990}" srcOrd="0" destOrd="0" presId="urn:microsoft.com/office/officeart/2005/8/layout/hierarchy2"/>
    <dgm:cxn modelId="{F6EEF7A3-F981-2242-AE2A-7370ABCBE0B9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6CF47AD-7B0C-8440-A080-2A967D9EA9F0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108628D0-3943-4C49-A8FE-33EF8131CAA7}" type="presOf" srcId="{FF9E2AB7-26C1-B44C-AE39-14E7E440F1B0}" destId="{55BDB270-0854-2F4D-A194-31EFECE54279}" srcOrd="0" destOrd="0" presId="urn:microsoft.com/office/officeart/2005/8/layout/hierarchy2"/>
    <dgm:cxn modelId="{3D2ACDDD-E7D5-9F47-B4CA-666E4A573D95}" type="presOf" srcId="{E6841D02-8E2C-8B4E-BF0D-4980B3CD86D0}" destId="{7D7D6B33-D690-EB46-8B76-06CC20AECF48}" srcOrd="1" destOrd="0" presId="urn:microsoft.com/office/officeart/2005/8/layout/hierarchy2"/>
    <dgm:cxn modelId="{F63AFAEE-9110-A94B-93CA-B662A9A3EE76}" type="presOf" srcId="{2878B61A-C887-434D-A552-01D1A8E98CBB}" destId="{8D1FCE03-01F4-3C48-B771-AA087A9BC650}" srcOrd="1" destOrd="0" presId="urn:microsoft.com/office/officeart/2005/8/layout/hierarchy2"/>
    <dgm:cxn modelId="{F5DC10F1-E04C-0D4F-8BB9-C969CE3AA584}" type="presOf" srcId="{BA4A30EE-D449-F346-8276-6064DD736AF5}" destId="{E782AD11-6B54-B541-AC7C-41145A7C67BD}" srcOrd="0" destOrd="0" presId="urn:microsoft.com/office/officeart/2005/8/layout/hierarchy2"/>
    <dgm:cxn modelId="{6FC9573E-31A5-F849-BA96-477D1DB2ECE6}" type="presParOf" srcId="{55BDB270-0854-2F4D-A194-31EFECE54279}" destId="{1DB15FB9-CE29-4C4B-954C-44736F9094C3}" srcOrd="0" destOrd="0" presId="urn:microsoft.com/office/officeart/2005/8/layout/hierarchy2"/>
    <dgm:cxn modelId="{A726A6FD-362C-904B-8E95-B518F76C3003}" type="presParOf" srcId="{1DB15FB9-CE29-4C4B-954C-44736F9094C3}" destId="{E782AD11-6B54-B541-AC7C-41145A7C67BD}" srcOrd="0" destOrd="0" presId="urn:microsoft.com/office/officeart/2005/8/layout/hierarchy2"/>
    <dgm:cxn modelId="{557474DF-9F72-7743-947E-4159932AB9A2}" type="presParOf" srcId="{1DB15FB9-CE29-4C4B-954C-44736F9094C3}" destId="{FE5D175D-156B-6C4D-A8E1-54E912BBBF5D}" srcOrd="1" destOrd="0" presId="urn:microsoft.com/office/officeart/2005/8/layout/hierarchy2"/>
    <dgm:cxn modelId="{CB1BC893-8454-604B-89BE-B2BABFE4C22D}" type="presParOf" srcId="{FE5D175D-156B-6C4D-A8E1-54E912BBBF5D}" destId="{4FED45FC-B8B0-CF44-95BB-61070495515F}" srcOrd="0" destOrd="0" presId="urn:microsoft.com/office/officeart/2005/8/layout/hierarchy2"/>
    <dgm:cxn modelId="{B2C6EAB8-01E8-8947-B0EE-E4CE61A0085E}" type="presParOf" srcId="{4FED45FC-B8B0-CF44-95BB-61070495515F}" destId="{7D7D6B33-D690-EB46-8B76-06CC20AECF48}" srcOrd="0" destOrd="0" presId="urn:microsoft.com/office/officeart/2005/8/layout/hierarchy2"/>
    <dgm:cxn modelId="{FA1500C2-AAC4-FA40-A0F1-EF4297F5A289}" type="presParOf" srcId="{FE5D175D-156B-6C4D-A8E1-54E912BBBF5D}" destId="{64C0C694-1DD0-9E44-B88A-E1608D78F647}" srcOrd="1" destOrd="0" presId="urn:microsoft.com/office/officeart/2005/8/layout/hierarchy2"/>
    <dgm:cxn modelId="{A259096B-DDEC-5B40-8C25-E7246FBB596D}" type="presParOf" srcId="{64C0C694-1DD0-9E44-B88A-E1608D78F647}" destId="{9A2AE1EE-BAAA-3C4A-97E0-FF32D454DB4D}" srcOrd="0" destOrd="0" presId="urn:microsoft.com/office/officeart/2005/8/layout/hierarchy2"/>
    <dgm:cxn modelId="{A1EB02D6-8214-054B-96EF-CC533B132083}" type="presParOf" srcId="{64C0C694-1DD0-9E44-B88A-E1608D78F647}" destId="{D709A42A-7A1C-3048-A4D2-2FDB3EAD96E7}" srcOrd="1" destOrd="0" presId="urn:microsoft.com/office/officeart/2005/8/layout/hierarchy2"/>
    <dgm:cxn modelId="{0E2D25A2-EDFB-484E-973A-8B0313A01440}" type="presParOf" srcId="{FE5D175D-156B-6C4D-A8E1-54E912BBBF5D}" destId="{B1D4A09B-C0D4-6D40-8C75-2678A4480FD5}" srcOrd="2" destOrd="0" presId="urn:microsoft.com/office/officeart/2005/8/layout/hierarchy2"/>
    <dgm:cxn modelId="{C0CA0169-C586-2340-8F0A-56BA141B11CC}" type="presParOf" srcId="{B1D4A09B-C0D4-6D40-8C75-2678A4480FD5}" destId="{8D1FCE03-01F4-3C48-B771-AA087A9BC650}" srcOrd="0" destOrd="0" presId="urn:microsoft.com/office/officeart/2005/8/layout/hierarchy2"/>
    <dgm:cxn modelId="{75A8F9EC-E5E8-6F46-B41A-5634D7111A27}" type="presParOf" srcId="{FE5D175D-156B-6C4D-A8E1-54E912BBBF5D}" destId="{CAA11EC9-E49D-464C-A839-0988A4E4DFBA}" srcOrd="3" destOrd="0" presId="urn:microsoft.com/office/officeart/2005/8/layout/hierarchy2"/>
    <dgm:cxn modelId="{CA20166F-94CC-6542-AA1F-64254DCDFEDA}" type="presParOf" srcId="{CAA11EC9-E49D-464C-A839-0988A4E4DFBA}" destId="{0834E65C-8BD9-E248-9D11-E1B418BFB990}" srcOrd="0" destOrd="0" presId="urn:microsoft.com/office/officeart/2005/8/layout/hierarchy2"/>
    <dgm:cxn modelId="{9D7F48F5-4F6F-6047-BDE8-19DE2FAFCD6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9674D0B-73F8-C246-84D4-EF1BBA4C222B}" type="presOf" srcId="{E6841D02-8E2C-8B4E-BF0D-4980B3CD86D0}" destId="{7D7D6B33-D690-EB46-8B76-06CC20AECF48}" srcOrd="1" destOrd="0" presId="urn:microsoft.com/office/officeart/2005/8/layout/hierarchy2"/>
    <dgm:cxn modelId="{AF47E419-FCD9-0D45-A1BA-BB2D79212AD4}" type="presOf" srcId="{BA4A30EE-D449-F346-8276-6064DD736AF5}" destId="{E782AD11-6B54-B541-AC7C-41145A7C67BD}" srcOrd="0" destOrd="0" presId="urn:microsoft.com/office/officeart/2005/8/layout/hierarchy2"/>
    <dgm:cxn modelId="{5BAFA72B-288B-8243-AEA0-09EFCC4FCAF9}" type="presOf" srcId="{FF9E2AB7-26C1-B44C-AE39-14E7E440F1B0}" destId="{55BDB270-0854-2F4D-A194-31EFECE54279}" srcOrd="0" destOrd="0" presId="urn:microsoft.com/office/officeart/2005/8/layout/hierarchy2"/>
    <dgm:cxn modelId="{A859B737-6969-9042-BF5B-D1647956A692}" type="presOf" srcId="{E6841D02-8E2C-8B4E-BF0D-4980B3CD86D0}" destId="{4FED45FC-B8B0-CF44-95BB-61070495515F}" srcOrd="0" destOrd="0" presId="urn:microsoft.com/office/officeart/2005/8/layout/hierarchy2"/>
    <dgm:cxn modelId="{830B9365-AEB8-284A-91B3-8AFBA3BE75EE}" type="presOf" srcId="{2878B61A-C887-434D-A552-01D1A8E98CBB}" destId="{8D1FCE03-01F4-3C48-B771-AA087A9BC650}" srcOrd="1" destOrd="0" presId="urn:microsoft.com/office/officeart/2005/8/layout/hierarchy2"/>
    <dgm:cxn modelId="{33882E8A-E989-AC48-A588-3D51720C3E58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B8F37AE-758A-5843-8DB4-9F2034512684}" type="presOf" srcId="{2969EEDB-9BCE-6D4F-A401-D0CA1D3D5F77}" destId="{0834E65C-8BD9-E248-9D11-E1B418BFB990}" srcOrd="0" destOrd="0" presId="urn:microsoft.com/office/officeart/2005/8/layout/hierarchy2"/>
    <dgm:cxn modelId="{423D80B1-BEA6-2C4E-A362-07C39E99662D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048934C-1BA3-0C47-AEAB-BA672C04598E}" type="presParOf" srcId="{55BDB270-0854-2F4D-A194-31EFECE54279}" destId="{1DB15FB9-CE29-4C4B-954C-44736F9094C3}" srcOrd="0" destOrd="0" presId="urn:microsoft.com/office/officeart/2005/8/layout/hierarchy2"/>
    <dgm:cxn modelId="{E3987CB0-2CC7-3248-8302-D03DE3ED4CB1}" type="presParOf" srcId="{1DB15FB9-CE29-4C4B-954C-44736F9094C3}" destId="{E782AD11-6B54-B541-AC7C-41145A7C67BD}" srcOrd="0" destOrd="0" presId="urn:microsoft.com/office/officeart/2005/8/layout/hierarchy2"/>
    <dgm:cxn modelId="{AF819BE2-2E4B-0846-A07C-E0C10318050E}" type="presParOf" srcId="{1DB15FB9-CE29-4C4B-954C-44736F9094C3}" destId="{FE5D175D-156B-6C4D-A8E1-54E912BBBF5D}" srcOrd="1" destOrd="0" presId="urn:microsoft.com/office/officeart/2005/8/layout/hierarchy2"/>
    <dgm:cxn modelId="{7F7C1E2A-AB95-8449-B9F4-94CE67ACFC92}" type="presParOf" srcId="{FE5D175D-156B-6C4D-A8E1-54E912BBBF5D}" destId="{4FED45FC-B8B0-CF44-95BB-61070495515F}" srcOrd="0" destOrd="0" presId="urn:microsoft.com/office/officeart/2005/8/layout/hierarchy2"/>
    <dgm:cxn modelId="{9F645549-3514-D54E-9F36-EEB63D49D785}" type="presParOf" srcId="{4FED45FC-B8B0-CF44-95BB-61070495515F}" destId="{7D7D6B33-D690-EB46-8B76-06CC20AECF48}" srcOrd="0" destOrd="0" presId="urn:microsoft.com/office/officeart/2005/8/layout/hierarchy2"/>
    <dgm:cxn modelId="{927DF81B-FF15-3343-9207-6031D10B6320}" type="presParOf" srcId="{FE5D175D-156B-6C4D-A8E1-54E912BBBF5D}" destId="{64C0C694-1DD0-9E44-B88A-E1608D78F647}" srcOrd="1" destOrd="0" presId="urn:microsoft.com/office/officeart/2005/8/layout/hierarchy2"/>
    <dgm:cxn modelId="{2DEAA1DA-A2F8-8C4C-9E41-3701E85D7276}" type="presParOf" srcId="{64C0C694-1DD0-9E44-B88A-E1608D78F647}" destId="{9A2AE1EE-BAAA-3C4A-97E0-FF32D454DB4D}" srcOrd="0" destOrd="0" presId="urn:microsoft.com/office/officeart/2005/8/layout/hierarchy2"/>
    <dgm:cxn modelId="{AEA6AAAA-B245-3C45-BCC4-F1AA90B1F5CD}" type="presParOf" srcId="{64C0C694-1DD0-9E44-B88A-E1608D78F647}" destId="{D709A42A-7A1C-3048-A4D2-2FDB3EAD96E7}" srcOrd="1" destOrd="0" presId="urn:microsoft.com/office/officeart/2005/8/layout/hierarchy2"/>
    <dgm:cxn modelId="{D0AE6F6D-4DDE-4446-B304-E7C9B51E333D}" type="presParOf" srcId="{FE5D175D-156B-6C4D-A8E1-54E912BBBF5D}" destId="{B1D4A09B-C0D4-6D40-8C75-2678A4480FD5}" srcOrd="2" destOrd="0" presId="urn:microsoft.com/office/officeart/2005/8/layout/hierarchy2"/>
    <dgm:cxn modelId="{983CE53A-AC42-9045-9DC4-7D64D6F0F971}" type="presParOf" srcId="{B1D4A09B-C0D4-6D40-8C75-2678A4480FD5}" destId="{8D1FCE03-01F4-3C48-B771-AA087A9BC650}" srcOrd="0" destOrd="0" presId="urn:microsoft.com/office/officeart/2005/8/layout/hierarchy2"/>
    <dgm:cxn modelId="{0CF7433E-BFD8-E740-9A3C-7DC32E28B683}" type="presParOf" srcId="{FE5D175D-156B-6C4D-A8E1-54E912BBBF5D}" destId="{CAA11EC9-E49D-464C-A839-0988A4E4DFBA}" srcOrd="3" destOrd="0" presId="urn:microsoft.com/office/officeart/2005/8/layout/hierarchy2"/>
    <dgm:cxn modelId="{D43E04F9-EC5B-7243-8F49-BC6D65E6E05C}" type="presParOf" srcId="{CAA11EC9-E49D-464C-A839-0988A4E4DFBA}" destId="{0834E65C-8BD9-E248-9D11-E1B418BFB990}" srcOrd="0" destOrd="0" presId="urn:microsoft.com/office/officeart/2005/8/layout/hierarchy2"/>
    <dgm:cxn modelId="{D9863B32-A6D7-3D46-889F-4A08496CB4B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1FB45C8-5A6A-0444-BF35-87FEB306C20F}" type="presOf" srcId="{BA4A30EE-D449-F346-8276-6064DD736AF5}" destId="{E782AD11-6B54-B541-AC7C-41145A7C67BD}" srcOrd="0" destOrd="0" presId="urn:microsoft.com/office/officeart/2005/8/layout/hierarchy2"/>
    <dgm:cxn modelId="{EB8DE4D1-FEE9-8E44-914D-0C24C42FCDC9}" type="presOf" srcId="{FF9E2AB7-26C1-B44C-AE39-14E7E440F1B0}" destId="{55BDB270-0854-2F4D-A194-31EFECE54279}" srcOrd="0" destOrd="0" presId="urn:microsoft.com/office/officeart/2005/8/layout/hierarchy2"/>
    <dgm:cxn modelId="{75ABDBAF-64FE-B043-B8F8-D998EBF96688}" type="presParOf" srcId="{55BDB270-0854-2F4D-A194-31EFECE54279}" destId="{1DB15FB9-CE29-4C4B-954C-44736F9094C3}" srcOrd="0" destOrd="0" presId="urn:microsoft.com/office/officeart/2005/8/layout/hierarchy2"/>
    <dgm:cxn modelId="{63F4AD78-DD02-7D4D-B715-2522BED7DDEB}" type="presParOf" srcId="{1DB15FB9-CE29-4C4B-954C-44736F9094C3}" destId="{E782AD11-6B54-B541-AC7C-41145A7C67BD}" srcOrd="0" destOrd="0" presId="urn:microsoft.com/office/officeart/2005/8/layout/hierarchy2"/>
    <dgm:cxn modelId="{5C23FC0F-562B-B44C-BC09-64A868EBBE9F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0E8B6B03-0680-4440-A60D-3C87993EC923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96FE710-A075-1549-9776-9023A6665484}" type="presOf" srcId="{2878B61A-C887-434D-A552-01D1A8E98CBB}" destId="{B1D4A09B-C0D4-6D40-8C75-2678A4480FD5}" srcOrd="0" destOrd="0" presId="urn:microsoft.com/office/officeart/2005/8/layout/hierarchy2"/>
    <dgm:cxn modelId="{433BE5A0-B4FD-8C4A-AA76-3706787E0FAB}" type="presOf" srcId="{BA4A30EE-D449-F346-8276-6064DD736AF5}" destId="{E782AD11-6B54-B541-AC7C-41145A7C67BD}" srcOrd="0" destOrd="0" presId="urn:microsoft.com/office/officeart/2005/8/layout/hierarchy2"/>
    <dgm:cxn modelId="{BBA255A3-D685-3C4F-B01A-95BF7B754924}" type="presOf" srcId="{E6841D02-8E2C-8B4E-BF0D-4980B3CD86D0}" destId="{7D7D6B33-D690-EB46-8B76-06CC20AECF48}" srcOrd="1" destOrd="0" presId="urn:microsoft.com/office/officeart/2005/8/layout/hierarchy2"/>
    <dgm:cxn modelId="{10AF65A4-398B-5A44-AA2D-8D3615A4A442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392B7BF-AE4D-3D40-899E-3F775215D6C1}" type="presOf" srcId="{7C0C4377-5695-C64B-9005-857F78739659}" destId="{9A2AE1EE-BAAA-3C4A-97E0-FF32D454DB4D}" srcOrd="0" destOrd="0" presId="urn:microsoft.com/office/officeart/2005/8/layout/hierarchy2"/>
    <dgm:cxn modelId="{C36487D3-A35F-6A4D-861E-A421632959FE}" type="presOf" srcId="{2969EEDB-9BCE-6D4F-A401-D0CA1D3D5F77}" destId="{0834E65C-8BD9-E248-9D11-E1B418BFB990}" srcOrd="0" destOrd="0" presId="urn:microsoft.com/office/officeart/2005/8/layout/hierarchy2"/>
    <dgm:cxn modelId="{B39981D6-EE39-0340-9DDF-47F6456F8740}" type="presOf" srcId="{FF9E2AB7-26C1-B44C-AE39-14E7E440F1B0}" destId="{55BDB270-0854-2F4D-A194-31EFECE54279}" srcOrd="0" destOrd="0" presId="urn:microsoft.com/office/officeart/2005/8/layout/hierarchy2"/>
    <dgm:cxn modelId="{B23ED611-95AE-6546-B4AB-D276BAEDEA51}" type="presParOf" srcId="{55BDB270-0854-2F4D-A194-31EFECE54279}" destId="{1DB15FB9-CE29-4C4B-954C-44736F9094C3}" srcOrd="0" destOrd="0" presId="urn:microsoft.com/office/officeart/2005/8/layout/hierarchy2"/>
    <dgm:cxn modelId="{C3B91424-3B00-224B-B848-45F1F95C9C95}" type="presParOf" srcId="{1DB15FB9-CE29-4C4B-954C-44736F9094C3}" destId="{E782AD11-6B54-B541-AC7C-41145A7C67BD}" srcOrd="0" destOrd="0" presId="urn:microsoft.com/office/officeart/2005/8/layout/hierarchy2"/>
    <dgm:cxn modelId="{7E86BA97-B0BD-EF4C-936F-9442C7E32318}" type="presParOf" srcId="{1DB15FB9-CE29-4C4B-954C-44736F9094C3}" destId="{FE5D175D-156B-6C4D-A8E1-54E912BBBF5D}" srcOrd="1" destOrd="0" presId="urn:microsoft.com/office/officeart/2005/8/layout/hierarchy2"/>
    <dgm:cxn modelId="{B91DE814-F234-A240-ACE0-E93D93D424BD}" type="presParOf" srcId="{FE5D175D-156B-6C4D-A8E1-54E912BBBF5D}" destId="{4FED45FC-B8B0-CF44-95BB-61070495515F}" srcOrd="0" destOrd="0" presId="urn:microsoft.com/office/officeart/2005/8/layout/hierarchy2"/>
    <dgm:cxn modelId="{4761B624-DFD8-AA40-ADAB-708B24A90072}" type="presParOf" srcId="{4FED45FC-B8B0-CF44-95BB-61070495515F}" destId="{7D7D6B33-D690-EB46-8B76-06CC20AECF48}" srcOrd="0" destOrd="0" presId="urn:microsoft.com/office/officeart/2005/8/layout/hierarchy2"/>
    <dgm:cxn modelId="{BC3A2A78-27A1-7C40-9FA7-EB088A36AB00}" type="presParOf" srcId="{FE5D175D-156B-6C4D-A8E1-54E912BBBF5D}" destId="{64C0C694-1DD0-9E44-B88A-E1608D78F647}" srcOrd="1" destOrd="0" presId="urn:microsoft.com/office/officeart/2005/8/layout/hierarchy2"/>
    <dgm:cxn modelId="{96B561F4-AC7B-2A4A-B4D7-60E559B5EFAA}" type="presParOf" srcId="{64C0C694-1DD0-9E44-B88A-E1608D78F647}" destId="{9A2AE1EE-BAAA-3C4A-97E0-FF32D454DB4D}" srcOrd="0" destOrd="0" presId="urn:microsoft.com/office/officeart/2005/8/layout/hierarchy2"/>
    <dgm:cxn modelId="{A6A20971-D812-E64A-ACAF-C8997D723060}" type="presParOf" srcId="{64C0C694-1DD0-9E44-B88A-E1608D78F647}" destId="{D709A42A-7A1C-3048-A4D2-2FDB3EAD96E7}" srcOrd="1" destOrd="0" presId="urn:microsoft.com/office/officeart/2005/8/layout/hierarchy2"/>
    <dgm:cxn modelId="{322C2FCB-83D8-4C40-9000-0389A935E489}" type="presParOf" srcId="{FE5D175D-156B-6C4D-A8E1-54E912BBBF5D}" destId="{B1D4A09B-C0D4-6D40-8C75-2678A4480FD5}" srcOrd="2" destOrd="0" presId="urn:microsoft.com/office/officeart/2005/8/layout/hierarchy2"/>
    <dgm:cxn modelId="{E7DE6D5F-7C9C-0D4A-AFFE-57E6DC47008C}" type="presParOf" srcId="{B1D4A09B-C0D4-6D40-8C75-2678A4480FD5}" destId="{8D1FCE03-01F4-3C48-B771-AA087A9BC650}" srcOrd="0" destOrd="0" presId="urn:microsoft.com/office/officeart/2005/8/layout/hierarchy2"/>
    <dgm:cxn modelId="{6DC5002E-1750-6D40-B117-E78682D8BC72}" type="presParOf" srcId="{FE5D175D-156B-6C4D-A8E1-54E912BBBF5D}" destId="{CAA11EC9-E49D-464C-A839-0988A4E4DFBA}" srcOrd="3" destOrd="0" presId="urn:microsoft.com/office/officeart/2005/8/layout/hierarchy2"/>
    <dgm:cxn modelId="{2A46BB54-DD2C-2B48-8687-A0539AC27F2C}" type="presParOf" srcId="{CAA11EC9-E49D-464C-A839-0988A4E4DFBA}" destId="{0834E65C-8BD9-E248-9D11-E1B418BFB990}" srcOrd="0" destOrd="0" presId="urn:microsoft.com/office/officeart/2005/8/layout/hierarchy2"/>
    <dgm:cxn modelId="{D8909BB4-3E62-854B-B1DC-D5E3317C56E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08434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0897B14-90DC-CF4C-8F31-F470B567943A}" type="presOf" srcId="{BA4A30EE-D449-F346-8276-6064DD736AF5}" destId="{E782AD11-6B54-B541-AC7C-41145A7C67BD}" srcOrd="0" destOrd="0" presId="urn:microsoft.com/office/officeart/2005/8/layout/hierarchy2"/>
    <dgm:cxn modelId="{DCCB0252-FEE8-F846-8870-2BAF1266F524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77EA8CB-A68B-C64F-830D-BE41C4211DED}" type="presParOf" srcId="{55BDB270-0854-2F4D-A194-31EFECE54279}" destId="{1DB15FB9-CE29-4C4B-954C-44736F9094C3}" srcOrd="0" destOrd="0" presId="urn:microsoft.com/office/officeart/2005/8/layout/hierarchy2"/>
    <dgm:cxn modelId="{ED7BF563-0C19-C540-B8E5-0FFC01E00203}" type="presParOf" srcId="{1DB15FB9-CE29-4C4B-954C-44736F9094C3}" destId="{E782AD11-6B54-B541-AC7C-41145A7C67BD}" srcOrd="0" destOrd="0" presId="urn:microsoft.com/office/officeart/2005/8/layout/hierarchy2"/>
    <dgm:cxn modelId="{86D230DD-B495-5E4D-B569-BE3659BEA7E8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0D61A22-87E0-4C4E-A317-1987AACB30A1}" type="presOf" srcId="{FF9E2AB7-26C1-B44C-AE39-14E7E440F1B0}" destId="{55BDB270-0854-2F4D-A194-31EFECE54279}" srcOrd="0" destOrd="0" presId="urn:microsoft.com/office/officeart/2005/8/layout/hierarchy2"/>
    <dgm:cxn modelId="{9C26D944-96C2-6C46-A24C-D31688B8204A}" type="presOf" srcId="{2878B61A-C887-434D-A552-01D1A8E98CBB}" destId="{B1D4A09B-C0D4-6D40-8C75-2678A4480FD5}" srcOrd="0" destOrd="0" presId="urn:microsoft.com/office/officeart/2005/8/layout/hierarchy2"/>
    <dgm:cxn modelId="{80AE6458-004E-4B4A-9E06-614BCB2FDDB2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6D45EA8-0863-CF4C-A31F-6167CD3AB2E2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20ADEB8-FD03-6F47-B4B4-A9DFDF53F428}" type="presOf" srcId="{BA4A30EE-D449-F346-8276-6064DD736AF5}" destId="{E782AD11-6B54-B541-AC7C-41145A7C67BD}" srcOrd="0" destOrd="0" presId="urn:microsoft.com/office/officeart/2005/8/layout/hierarchy2"/>
    <dgm:cxn modelId="{60C38DD4-4468-EF4C-B620-5CFE80BB779F}" type="presOf" srcId="{2878B61A-C887-434D-A552-01D1A8E98CBB}" destId="{8D1FCE03-01F4-3C48-B771-AA087A9BC650}" srcOrd="1" destOrd="0" presId="urn:microsoft.com/office/officeart/2005/8/layout/hierarchy2"/>
    <dgm:cxn modelId="{3C2EDAE2-E41E-7B41-AEE8-8E3FEB9DDFD9}" type="presOf" srcId="{E6841D02-8E2C-8B4E-BF0D-4980B3CD86D0}" destId="{7D7D6B33-D690-EB46-8B76-06CC20AECF48}" srcOrd="1" destOrd="0" presId="urn:microsoft.com/office/officeart/2005/8/layout/hierarchy2"/>
    <dgm:cxn modelId="{976A59F4-91E5-3D48-9205-85364BCEDE72}" type="presOf" srcId="{E6841D02-8E2C-8B4E-BF0D-4980B3CD86D0}" destId="{4FED45FC-B8B0-CF44-95BB-61070495515F}" srcOrd="0" destOrd="0" presId="urn:microsoft.com/office/officeart/2005/8/layout/hierarchy2"/>
    <dgm:cxn modelId="{6AA19269-9E75-BB47-8588-AA4DE8474875}" type="presParOf" srcId="{55BDB270-0854-2F4D-A194-31EFECE54279}" destId="{1DB15FB9-CE29-4C4B-954C-44736F9094C3}" srcOrd="0" destOrd="0" presId="urn:microsoft.com/office/officeart/2005/8/layout/hierarchy2"/>
    <dgm:cxn modelId="{02583FAB-F515-8846-8379-D6C4D0016310}" type="presParOf" srcId="{1DB15FB9-CE29-4C4B-954C-44736F9094C3}" destId="{E782AD11-6B54-B541-AC7C-41145A7C67BD}" srcOrd="0" destOrd="0" presId="urn:microsoft.com/office/officeart/2005/8/layout/hierarchy2"/>
    <dgm:cxn modelId="{5DC2E814-3097-864E-A214-3D645BDF0F7E}" type="presParOf" srcId="{1DB15FB9-CE29-4C4B-954C-44736F9094C3}" destId="{FE5D175D-156B-6C4D-A8E1-54E912BBBF5D}" srcOrd="1" destOrd="0" presId="urn:microsoft.com/office/officeart/2005/8/layout/hierarchy2"/>
    <dgm:cxn modelId="{D40435E2-A351-CB4F-B69F-E467DD8C5AF5}" type="presParOf" srcId="{FE5D175D-156B-6C4D-A8E1-54E912BBBF5D}" destId="{4FED45FC-B8B0-CF44-95BB-61070495515F}" srcOrd="0" destOrd="0" presId="urn:microsoft.com/office/officeart/2005/8/layout/hierarchy2"/>
    <dgm:cxn modelId="{70E38BEF-7CD6-B642-BD28-450A1A228A8C}" type="presParOf" srcId="{4FED45FC-B8B0-CF44-95BB-61070495515F}" destId="{7D7D6B33-D690-EB46-8B76-06CC20AECF48}" srcOrd="0" destOrd="0" presId="urn:microsoft.com/office/officeart/2005/8/layout/hierarchy2"/>
    <dgm:cxn modelId="{22EF78C2-EDDD-5F44-9DD3-837125CB9F4E}" type="presParOf" srcId="{FE5D175D-156B-6C4D-A8E1-54E912BBBF5D}" destId="{64C0C694-1DD0-9E44-B88A-E1608D78F647}" srcOrd="1" destOrd="0" presId="urn:microsoft.com/office/officeart/2005/8/layout/hierarchy2"/>
    <dgm:cxn modelId="{35E01472-04E1-8540-9BC9-8B22713AF77B}" type="presParOf" srcId="{64C0C694-1DD0-9E44-B88A-E1608D78F647}" destId="{9A2AE1EE-BAAA-3C4A-97E0-FF32D454DB4D}" srcOrd="0" destOrd="0" presId="urn:microsoft.com/office/officeart/2005/8/layout/hierarchy2"/>
    <dgm:cxn modelId="{175E1622-7FAA-F147-A33F-6619EFDFD2F7}" type="presParOf" srcId="{64C0C694-1DD0-9E44-B88A-E1608D78F647}" destId="{D709A42A-7A1C-3048-A4D2-2FDB3EAD96E7}" srcOrd="1" destOrd="0" presId="urn:microsoft.com/office/officeart/2005/8/layout/hierarchy2"/>
    <dgm:cxn modelId="{931FF2B2-9278-094A-A5D7-EE18CBC2C043}" type="presParOf" srcId="{FE5D175D-156B-6C4D-A8E1-54E912BBBF5D}" destId="{B1D4A09B-C0D4-6D40-8C75-2678A4480FD5}" srcOrd="2" destOrd="0" presId="urn:microsoft.com/office/officeart/2005/8/layout/hierarchy2"/>
    <dgm:cxn modelId="{83C6887D-D992-E442-BD3A-819F1695F2C3}" type="presParOf" srcId="{B1D4A09B-C0D4-6D40-8C75-2678A4480FD5}" destId="{8D1FCE03-01F4-3C48-B771-AA087A9BC650}" srcOrd="0" destOrd="0" presId="urn:microsoft.com/office/officeart/2005/8/layout/hierarchy2"/>
    <dgm:cxn modelId="{B52933F1-43CB-6146-A054-E00FEF4E7F14}" type="presParOf" srcId="{FE5D175D-156B-6C4D-A8E1-54E912BBBF5D}" destId="{CAA11EC9-E49D-464C-A839-0988A4E4DFBA}" srcOrd="3" destOrd="0" presId="urn:microsoft.com/office/officeart/2005/8/layout/hierarchy2"/>
    <dgm:cxn modelId="{9DB0DCD5-0A9F-CD4B-8A28-02D076509A63}" type="presParOf" srcId="{CAA11EC9-E49D-464C-A839-0988A4E4DFBA}" destId="{0834E65C-8BD9-E248-9D11-E1B418BFB990}" srcOrd="0" destOrd="0" presId="urn:microsoft.com/office/officeart/2005/8/layout/hierarchy2"/>
    <dgm:cxn modelId="{754DBA6E-9C3E-3C47-B99A-FBF5EA82E511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290840D-FB1E-284C-8DB3-1054FD46AE9F}" type="presOf" srcId="{E6841D02-8E2C-8B4E-BF0D-4980B3CD86D0}" destId="{4FED45FC-B8B0-CF44-95BB-61070495515F}" srcOrd="0" destOrd="0" presId="urn:microsoft.com/office/officeart/2005/8/layout/hierarchy2"/>
    <dgm:cxn modelId="{ECCA6931-A1D5-8349-802F-6BBEBC61F64A}" type="presOf" srcId="{2878B61A-C887-434D-A552-01D1A8E98CBB}" destId="{8D1FCE03-01F4-3C48-B771-AA087A9BC650}" srcOrd="1" destOrd="0" presId="urn:microsoft.com/office/officeart/2005/8/layout/hierarchy2"/>
    <dgm:cxn modelId="{04581942-5E6F-9D43-BC2B-62E3C3684221}" type="presOf" srcId="{FF9E2AB7-26C1-B44C-AE39-14E7E440F1B0}" destId="{55BDB270-0854-2F4D-A194-31EFECE54279}" srcOrd="0" destOrd="0" presId="urn:microsoft.com/office/officeart/2005/8/layout/hierarchy2"/>
    <dgm:cxn modelId="{1652F042-FA09-0545-9E70-8456A00C1EE4}" type="presOf" srcId="{BA4A30EE-D449-F346-8276-6064DD736AF5}" destId="{E782AD11-6B54-B541-AC7C-41145A7C67BD}" srcOrd="0" destOrd="0" presId="urn:microsoft.com/office/officeart/2005/8/layout/hierarchy2"/>
    <dgm:cxn modelId="{66D64257-3367-234C-8650-75617E80CE11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9A82D6A8-C7E7-8741-B4B9-F0F555C54D3C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8EAF1EFA-6C15-A044-8BF5-B1F396883F16}" type="presOf" srcId="{2878B61A-C887-434D-A552-01D1A8E98CBB}" destId="{B1D4A09B-C0D4-6D40-8C75-2678A4480FD5}" srcOrd="0" destOrd="0" presId="urn:microsoft.com/office/officeart/2005/8/layout/hierarchy2"/>
    <dgm:cxn modelId="{06DE26FE-E6D9-AC46-93AB-A9C06EA417CC}" type="presOf" srcId="{E6841D02-8E2C-8B4E-BF0D-4980B3CD86D0}" destId="{7D7D6B33-D690-EB46-8B76-06CC20AECF48}" srcOrd="1" destOrd="0" presId="urn:microsoft.com/office/officeart/2005/8/layout/hierarchy2"/>
    <dgm:cxn modelId="{7126F329-C4D1-9C47-BA53-F8FCAAE42A7C}" type="presParOf" srcId="{55BDB270-0854-2F4D-A194-31EFECE54279}" destId="{1DB15FB9-CE29-4C4B-954C-44736F9094C3}" srcOrd="0" destOrd="0" presId="urn:microsoft.com/office/officeart/2005/8/layout/hierarchy2"/>
    <dgm:cxn modelId="{68BBABBC-9A42-9543-AC32-574CD167B6D7}" type="presParOf" srcId="{1DB15FB9-CE29-4C4B-954C-44736F9094C3}" destId="{E782AD11-6B54-B541-AC7C-41145A7C67BD}" srcOrd="0" destOrd="0" presId="urn:microsoft.com/office/officeart/2005/8/layout/hierarchy2"/>
    <dgm:cxn modelId="{D830AE6B-CE8E-874D-8344-5A4A91E7CD68}" type="presParOf" srcId="{1DB15FB9-CE29-4C4B-954C-44736F9094C3}" destId="{FE5D175D-156B-6C4D-A8E1-54E912BBBF5D}" srcOrd="1" destOrd="0" presId="urn:microsoft.com/office/officeart/2005/8/layout/hierarchy2"/>
    <dgm:cxn modelId="{DC7C2E86-8B62-554A-9C7C-551DF42ACC1A}" type="presParOf" srcId="{FE5D175D-156B-6C4D-A8E1-54E912BBBF5D}" destId="{4FED45FC-B8B0-CF44-95BB-61070495515F}" srcOrd="0" destOrd="0" presId="urn:microsoft.com/office/officeart/2005/8/layout/hierarchy2"/>
    <dgm:cxn modelId="{E8767293-03A3-6C4A-8037-A50E9ABFEA9D}" type="presParOf" srcId="{4FED45FC-B8B0-CF44-95BB-61070495515F}" destId="{7D7D6B33-D690-EB46-8B76-06CC20AECF48}" srcOrd="0" destOrd="0" presId="urn:microsoft.com/office/officeart/2005/8/layout/hierarchy2"/>
    <dgm:cxn modelId="{1C88833A-AEB8-6648-B371-90C1780FF40D}" type="presParOf" srcId="{FE5D175D-156B-6C4D-A8E1-54E912BBBF5D}" destId="{64C0C694-1DD0-9E44-B88A-E1608D78F647}" srcOrd="1" destOrd="0" presId="urn:microsoft.com/office/officeart/2005/8/layout/hierarchy2"/>
    <dgm:cxn modelId="{2CBCE984-A9CA-F94C-A5B1-05A760557A6C}" type="presParOf" srcId="{64C0C694-1DD0-9E44-B88A-E1608D78F647}" destId="{9A2AE1EE-BAAA-3C4A-97E0-FF32D454DB4D}" srcOrd="0" destOrd="0" presId="urn:microsoft.com/office/officeart/2005/8/layout/hierarchy2"/>
    <dgm:cxn modelId="{E2D772E3-803B-2943-8D55-EA32A90F86B7}" type="presParOf" srcId="{64C0C694-1DD0-9E44-B88A-E1608D78F647}" destId="{D709A42A-7A1C-3048-A4D2-2FDB3EAD96E7}" srcOrd="1" destOrd="0" presId="urn:microsoft.com/office/officeart/2005/8/layout/hierarchy2"/>
    <dgm:cxn modelId="{C85ECAB0-707B-AC4C-B98F-1D73E16BF7FD}" type="presParOf" srcId="{FE5D175D-156B-6C4D-A8E1-54E912BBBF5D}" destId="{B1D4A09B-C0D4-6D40-8C75-2678A4480FD5}" srcOrd="2" destOrd="0" presId="urn:microsoft.com/office/officeart/2005/8/layout/hierarchy2"/>
    <dgm:cxn modelId="{8645FA24-2B72-8941-9FD0-B7C79BAF3316}" type="presParOf" srcId="{B1D4A09B-C0D4-6D40-8C75-2678A4480FD5}" destId="{8D1FCE03-01F4-3C48-B771-AA087A9BC650}" srcOrd="0" destOrd="0" presId="urn:microsoft.com/office/officeart/2005/8/layout/hierarchy2"/>
    <dgm:cxn modelId="{108D5760-676C-734E-A206-6EB11E0F2642}" type="presParOf" srcId="{FE5D175D-156B-6C4D-A8E1-54E912BBBF5D}" destId="{CAA11EC9-E49D-464C-A839-0988A4E4DFBA}" srcOrd="3" destOrd="0" presId="urn:microsoft.com/office/officeart/2005/8/layout/hierarchy2"/>
    <dgm:cxn modelId="{63760A17-1D83-9C49-8262-17903E993F28}" type="presParOf" srcId="{CAA11EC9-E49D-464C-A839-0988A4E4DFBA}" destId="{0834E65C-8BD9-E248-9D11-E1B418BFB990}" srcOrd="0" destOrd="0" presId="urn:microsoft.com/office/officeart/2005/8/layout/hierarchy2"/>
    <dgm:cxn modelId="{63646CBB-6E63-334D-86E7-799794B1770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900D2113-6DFD-AC48-8B02-B1A4133FBE24}" type="presOf" srcId="{FF9E2AB7-26C1-B44C-AE39-14E7E440F1B0}" destId="{55BDB270-0854-2F4D-A194-31EFECE54279}" srcOrd="0" destOrd="0" presId="urn:microsoft.com/office/officeart/2005/8/layout/hierarchy2"/>
    <dgm:cxn modelId="{C78BE327-CFD2-3641-803F-B746FC47F39F}" type="presOf" srcId="{7C0C4377-5695-C64B-9005-857F78739659}" destId="{9A2AE1EE-BAAA-3C4A-97E0-FF32D454DB4D}" srcOrd="0" destOrd="0" presId="urn:microsoft.com/office/officeart/2005/8/layout/hierarchy2"/>
    <dgm:cxn modelId="{29D30441-026F-A84F-827F-E6F2A16C08D5}" type="presOf" srcId="{2969EEDB-9BCE-6D4F-A401-D0CA1D3D5F77}" destId="{0834E65C-8BD9-E248-9D11-E1B418BFB990}" srcOrd="0" destOrd="0" presId="urn:microsoft.com/office/officeart/2005/8/layout/hierarchy2"/>
    <dgm:cxn modelId="{6AF3FA51-F22A-A742-80B7-37AFB9B7CCD3}" type="presOf" srcId="{E6841D02-8E2C-8B4E-BF0D-4980B3CD86D0}" destId="{4FED45FC-B8B0-CF44-95BB-61070495515F}" srcOrd="0" destOrd="0" presId="urn:microsoft.com/office/officeart/2005/8/layout/hierarchy2"/>
    <dgm:cxn modelId="{6747E05B-D469-E547-8121-70E48EE6B7E7}" type="presOf" srcId="{2878B61A-C887-434D-A552-01D1A8E98CBB}" destId="{8D1FCE03-01F4-3C48-B771-AA087A9BC650}" srcOrd="1" destOrd="0" presId="urn:microsoft.com/office/officeart/2005/8/layout/hierarchy2"/>
    <dgm:cxn modelId="{DB98F875-721A-4F47-ADD8-050BB0C0048C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E403CAC-7B74-B944-81D4-1C579782B91D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5F8B2C0-F6F5-F14E-967E-F0F73E81752D}" type="presOf" srcId="{2878B61A-C887-434D-A552-01D1A8E98CBB}" destId="{B1D4A09B-C0D4-6D40-8C75-2678A4480FD5}" srcOrd="0" destOrd="0" presId="urn:microsoft.com/office/officeart/2005/8/layout/hierarchy2"/>
    <dgm:cxn modelId="{8B1B2F7F-4B88-AB41-A11A-54D8C171CCDB}" type="presParOf" srcId="{55BDB270-0854-2F4D-A194-31EFECE54279}" destId="{1DB15FB9-CE29-4C4B-954C-44736F9094C3}" srcOrd="0" destOrd="0" presId="urn:microsoft.com/office/officeart/2005/8/layout/hierarchy2"/>
    <dgm:cxn modelId="{C2C7A041-0E51-4548-A06D-ED1520F5ED6F}" type="presParOf" srcId="{1DB15FB9-CE29-4C4B-954C-44736F9094C3}" destId="{E782AD11-6B54-B541-AC7C-41145A7C67BD}" srcOrd="0" destOrd="0" presId="urn:microsoft.com/office/officeart/2005/8/layout/hierarchy2"/>
    <dgm:cxn modelId="{69EE4981-B28C-D740-BFD0-FCDE9A08984F}" type="presParOf" srcId="{1DB15FB9-CE29-4C4B-954C-44736F9094C3}" destId="{FE5D175D-156B-6C4D-A8E1-54E912BBBF5D}" srcOrd="1" destOrd="0" presId="urn:microsoft.com/office/officeart/2005/8/layout/hierarchy2"/>
    <dgm:cxn modelId="{46243D2D-5651-7A4D-9FEA-4A253D967199}" type="presParOf" srcId="{FE5D175D-156B-6C4D-A8E1-54E912BBBF5D}" destId="{4FED45FC-B8B0-CF44-95BB-61070495515F}" srcOrd="0" destOrd="0" presId="urn:microsoft.com/office/officeart/2005/8/layout/hierarchy2"/>
    <dgm:cxn modelId="{4A4DA5C9-6140-9A42-AFFF-ADFCEC940558}" type="presParOf" srcId="{4FED45FC-B8B0-CF44-95BB-61070495515F}" destId="{7D7D6B33-D690-EB46-8B76-06CC20AECF48}" srcOrd="0" destOrd="0" presId="urn:microsoft.com/office/officeart/2005/8/layout/hierarchy2"/>
    <dgm:cxn modelId="{1D2541F5-AF3A-C441-AB4D-F89FBF4DE98C}" type="presParOf" srcId="{FE5D175D-156B-6C4D-A8E1-54E912BBBF5D}" destId="{64C0C694-1DD0-9E44-B88A-E1608D78F647}" srcOrd="1" destOrd="0" presId="urn:microsoft.com/office/officeart/2005/8/layout/hierarchy2"/>
    <dgm:cxn modelId="{56B5B6A8-8C89-3040-9D6C-99214C19D8C4}" type="presParOf" srcId="{64C0C694-1DD0-9E44-B88A-E1608D78F647}" destId="{9A2AE1EE-BAAA-3C4A-97E0-FF32D454DB4D}" srcOrd="0" destOrd="0" presId="urn:microsoft.com/office/officeart/2005/8/layout/hierarchy2"/>
    <dgm:cxn modelId="{8D5A98E2-96DB-3E40-B1EB-7AB9196D5769}" type="presParOf" srcId="{64C0C694-1DD0-9E44-B88A-E1608D78F647}" destId="{D709A42A-7A1C-3048-A4D2-2FDB3EAD96E7}" srcOrd="1" destOrd="0" presId="urn:microsoft.com/office/officeart/2005/8/layout/hierarchy2"/>
    <dgm:cxn modelId="{FC13240A-A14A-F841-B864-B6BD53C21AB6}" type="presParOf" srcId="{FE5D175D-156B-6C4D-A8E1-54E912BBBF5D}" destId="{B1D4A09B-C0D4-6D40-8C75-2678A4480FD5}" srcOrd="2" destOrd="0" presId="urn:microsoft.com/office/officeart/2005/8/layout/hierarchy2"/>
    <dgm:cxn modelId="{7A20F80B-C23B-C949-9772-4FB7E8783958}" type="presParOf" srcId="{B1D4A09B-C0D4-6D40-8C75-2678A4480FD5}" destId="{8D1FCE03-01F4-3C48-B771-AA087A9BC650}" srcOrd="0" destOrd="0" presId="urn:microsoft.com/office/officeart/2005/8/layout/hierarchy2"/>
    <dgm:cxn modelId="{E087EB03-BD0C-3946-AD51-75AE9011FBA7}" type="presParOf" srcId="{FE5D175D-156B-6C4D-A8E1-54E912BBBF5D}" destId="{CAA11EC9-E49D-464C-A839-0988A4E4DFBA}" srcOrd="3" destOrd="0" presId="urn:microsoft.com/office/officeart/2005/8/layout/hierarchy2"/>
    <dgm:cxn modelId="{AC150DFE-5C86-0547-ABD3-40DAC0E4756E}" type="presParOf" srcId="{CAA11EC9-E49D-464C-A839-0988A4E4DFBA}" destId="{0834E65C-8BD9-E248-9D11-E1B418BFB990}" srcOrd="0" destOrd="0" presId="urn:microsoft.com/office/officeart/2005/8/layout/hierarchy2"/>
    <dgm:cxn modelId="{DF883D4A-3476-E94E-92EB-0D67B561A5F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E7379F85-D9F8-5041-B2B2-3549FD6C0A8C}" type="presOf" srcId="{FF9E2AB7-26C1-B44C-AE39-14E7E440F1B0}" destId="{55BDB270-0854-2F4D-A194-31EFECE54279}" srcOrd="0" destOrd="0" presId="urn:microsoft.com/office/officeart/2005/8/layout/hierarchy2"/>
    <dgm:cxn modelId="{6158999D-586F-C545-879F-909B3F14ED67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B20C69F-B237-5145-BCCE-CE22E54FF1C0}" type="presParOf" srcId="{55BDB270-0854-2F4D-A194-31EFECE54279}" destId="{1DB15FB9-CE29-4C4B-954C-44736F9094C3}" srcOrd="0" destOrd="0" presId="urn:microsoft.com/office/officeart/2005/8/layout/hierarchy2"/>
    <dgm:cxn modelId="{1989996C-8E52-1E48-A055-F0464AE3A4FC}" type="presParOf" srcId="{1DB15FB9-CE29-4C4B-954C-44736F9094C3}" destId="{E782AD11-6B54-B541-AC7C-41145A7C67BD}" srcOrd="0" destOrd="0" presId="urn:microsoft.com/office/officeart/2005/8/layout/hierarchy2"/>
    <dgm:cxn modelId="{3C1F11EA-D310-BA4B-ACFF-51C473C47037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F09010A-AA81-3F41-A65D-870478EA4758}" type="presOf" srcId="{BA4A30EE-D449-F346-8276-6064DD736AF5}" destId="{E782AD11-6B54-B541-AC7C-41145A7C67BD}" srcOrd="0" destOrd="0" presId="urn:microsoft.com/office/officeart/2005/8/layout/hierarchy2"/>
    <dgm:cxn modelId="{8AC95733-2769-704B-9170-1E5CA4BC7DAA}" type="presOf" srcId="{2878B61A-C887-434D-A552-01D1A8E98CBB}" destId="{B1D4A09B-C0D4-6D40-8C75-2678A4480FD5}" srcOrd="0" destOrd="0" presId="urn:microsoft.com/office/officeart/2005/8/layout/hierarchy2"/>
    <dgm:cxn modelId="{BC4D8C47-3F08-E940-AFF8-DFAEDC07CEF5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AFCC6AB-57BA-1E49-9DBE-3C2D47E9B4BA}" type="presOf" srcId="{E6841D02-8E2C-8B4E-BF0D-4980B3CD86D0}" destId="{4FED45FC-B8B0-CF44-95BB-61070495515F}" srcOrd="0" destOrd="0" presId="urn:microsoft.com/office/officeart/2005/8/layout/hierarchy2"/>
    <dgm:cxn modelId="{516C2AAD-870D-BA4B-BCEC-231A184AB7AE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B37F7BF-E086-1847-95AE-6EAE7E90F9EE}" type="presOf" srcId="{2878B61A-C887-434D-A552-01D1A8E98CBB}" destId="{8D1FCE03-01F4-3C48-B771-AA087A9BC650}" srcOrd="1" destOrd="0" presId="urn:microsoft.com/office/officeart/2005/8/layout/hierarchy2"/>
    <dgm:cxn modelId="{4FE2ACC1-A6E0-794C-A330-75568B237DDC}" type="presOf" srcId="{7C0C4377-5695-C64B-9005-857F78739659}" destId="{9A2AE1EE-BAAA-3C4A-97E0-FF32D454DB4D}" srcOrd="0" destOrd="0" presId="urn:microsoft.com/office/officeart/2005/8/layout/hierarchy2"/>
    <dgm:cxn modelId="{0467B8CA-5520-DD4A-98C5-FA64070D8F7D}" type="presOf" srcId="{E6841D02-8E2C-8B4E-BF0D-4980B3CD86D0}" destId="{7D7D6B33-D690-EB46-8B76-06CC20AECF48}" srcOrd="1" destOrd="0" presId="urn:microsoft.com/office/officeart/2005/8/layout/hierarchy2"/>
    <dgm:cxn modelId="{D2198CE8-0862-EA41-9656-8DCAD60EA3EB}" type="presParOf" srcId="{55BDB270-0854-2F4D-A194-31EFECE54279}" destId="{1DB15FB9-CE29-4C4B-954C-44736F9094C3}" srcOrd="0" destOrd="0" presId="urn:microsoft.com/office/officeart/2005/8/layout/hierarchy2"/>
    <dgm:cxn modelId="{D3A51E37-39B7-6344-80D9-E8591E80FFB3}" type="presParOf" srcId="{1DB15FB9-CE29-4C4B-954C-44736F9094C3}" destId="{E782AD11-6B54-B541-AC7C-41145A7C67BD}" srcOrd="0" destOrd="0" presId="urn:microsoft.com/office/officeart/2005/8/layout/hierarchy2"/>
    <dgm:cxn modelId="{C41F6B5B-A86D-A740-A938-248C274023CA}" type="presParOf" srcId="{1DB15FB9-CE29-4C4B-954C-44736F9094C3}" destId="{FE5D175D-156B-6C4D-A8E1-54E912BBBF5D}" srcOrd="1" destOrd="0" presId="urn:microsoft.com/office/officeart/2005/8/layout/hierarchy2"/>
    <dgm:cxn modelId="{C5660D93-1DD8-AE4A-B19B-2D24E3B70C55}" type="presParOf" srcId="{FE5D175D-156B-6C4D-A8E1-54E912BBBF5D}" destId="{4FED45FC-B8B0-CF44-95BB-61070495515F}" srcOrd="0" destOrd="0" presId="urn:microsoft.com/office/officeart/2005/8/layout/hierarchy2"/>
    <dgm:cxn modelId="{B9C2CFDC-7F7A-4B44-B818-786A08F77209}" type="presParOf" srcId="{4FED45FC-B8B0-CF44-95BB-61070495515F}" destId="{7D7D6B33-D690-EB46-8B76-06CC20AECF48}" srcOrd="0" destOrd="0" presId="urn:microsoft.com/office/officeart/2005/8/layout/hierarchy2"/>
    <dgm:cxn modelId="{5026A0B9-C5F7-2D47-930E-C1C8D74ADDBF}" type="presParOf" srcId="{FE5D175D-156B-6C4D-A8E1-54E912BBBF5D}" destId="{64C0C694-1DD0-9E44-B88A-E1608D78F647}" srcOrd="1" destOrd="0" presId="urn:microsoft.com/office/officeart/2005/8/layout/hierarchy2"/>
    <dgm:cxn modelId="{CE63FD59-B78F-9944-B100-A4F4549D9372}" type="presParOf" srcId="{64C0C694-1DD0-9E44-B88A-E1608D78F647}" destId="{9A2AE1EE-BAAA-3C4A-97E0-FF32D454DB4D}" srcOrd="0" destOrd="0" presId="urn:microsoft.com/office/officeart/2005/8/layout/hierarchy2"/>
    <dgm:cxn modelId="{74717CAD-BEC2-DD48-8FE1-4FA9F64CCAF3}" type="presParOf" srcId="{64C0C694-1DD0-9E44-B88A-E1608D78F647}" destId="{D709A42A-7A1C-3048-A4D2-2FDB3EAD96E7}" srcOrd="1" destOrd="0" presId="urn:microsoft.com/office/officeart/2005/8/layout/hierarchy2"/>
    <dgm:cxn modelId="{963FC904-263B-EE40-9DC7-544F352838F2}" type="presParOf" srcId="{FE5D175D-156B-6C4D-A8E1-54E912BBBF5D}" destId="{B1D4A09B-C0D4-6D40-8C75-2678A4480FD5}" srcOrd="2" destOrd="0" presId="urn:microsoft.com/office/officeart/2005/8/layout/hierarchy2"/>
    <dgm:cxn modelId="{9C51637A-96F6-4F42-B009-AA6CA7830628}" type="presParOf" srcId="{B1D4A09B-C0D4-6D40-8C75-2678A4480FD5}" destId="{8D1FCE03-01F4-3C48-B771-AA087A9BC650}" srcOrd="0" destOrd="0" presId="urn:microsoft.com/office/officeart/2005/8/layout/hierarchy2"/>
    <dgm:cxn modelId="{C531107D-43FA-FC4A-A6CD-153E0E8D06B7}" type="presParOf" srcId="{FE5D175D-156B-6C4D-A8E1-54E912BBBF5D}" destId="{CAA11EC9-E49D-464C-A839-0988A4E4DFBA}" srcOrd="3" destOrd="0" presId="urn:microsoft.com/office/officeart/2005/8/layout/hierarchy2"/>
    <dgm:cxn modelId="{2603F721-98BC-3E49-ADA4-3F162028F5FC}" type="presParOf" srcId="{CAA11EC9-E49D-464C-A839-0988A4E4DFBA}" destId="{0834E65C-8BD9-E248-9D11-E1B418BFB990}" srcOrd="0" destOrd="0" presId="urn:microsoft.com/office/officeart/2005/8/layout/hierarchy2"/>
    <dgm:cxn modelId="{FE4A689E-2254-744B-A04C-7DB9DCBBF90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0D60382-C7C6-654C-856A-09EB02C294D7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DE437BA-893C-9247-B407-E6F8ABF291E9}" type="presOf" srcId="{FF9E2AB7-26C1-B44C-AE39-14E7E440F1B0}" destId="{55BDB270-0854-2F4D-A194-31EFECE54279}" srcOrd="0" destOrd="0" presId="urn:microsoft.com/office/officeart/2005/8/layout/hierarchy2"/>
    <dgm:cxn modelId="{A7536EE8-420A-704B-9B15-C9CA98FDB2A4}" type="presParOf" srcId="{55BDB270-0854-2F4D-A194-31EFECE54279}" destId="{1DB15FB9-CE29-4C4B-954C-44736F9094C3}" srcOrd="0" destOrd="0" presId="urn:microsoft.com/office/officeart/2005/8/layout/hierarchy2"/>
    <dgm:cxn modelId="{8B8C4284-5596-7448-86CD-914A3E67EC68}" type="presParOf" srcId="{1DB15FB9-CE29-4C4B-954C-44736F9094C3}" destId="{E782AD11-6B54-B541-AC7C-41145A7C67BD}" srcOrd="0" destOrd="0" presId="urn:microsoft.com/office/officeart/2005/8/layout/hierarchy2"/>
    <dgm:cxn modelId="{2D0F33F2-CA69-3049-8C91-C3E7BBDA38F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19608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3EA5C09-3354-8846-B259-E34666E4463C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0DBB9AC-E795-D547-BFB4-141E3E7A5662}" type="presOf" srcId="{BA4A30EE-D449-F346-8276-6064DD736AF5}" destId="{E782AD11-6B54-B541-AC7C-41145A7C67BD}" srcOrd="0" destOrd="0" presId="urn:microsoft.com/office/officeart/2005/8/layout/hierarchy2"/>
    <dgm:cxn modelId="{2D01AD24-FFCE-EA4D-A330-30A8FB44FA32}" type="presParOf" srcId="{55BDB270-0854-2F4D-A194-31EFECE54279}" destId="{1DB15FB9-CE29-4C4B-954C-44736F9094C3}" srcOrd="0" destOrd="0" presId="urn:microsoft.com/office/officeart/2005/8/layout/hierarchy2"/>
    <dgm:cxn modelId="{910141AF-1260-DA41-AF2E-53A2625822BC}" type="presParOf" srcId="{1DB15FB9-CE29-4C4B-954C-44736F9094C3}" destId="{E782AD11-6B54-B541-AC7C-41145A7C67BD}" srcOrd="0" destOrd="0" presId="urn:microsoft.com/office/officeart/2005/8/layout/hierarchy2"/>
    <dgm:cxn modelId="{E15CE2FC-337B-7D4E-A32A-462EBA95947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73E151A-C494-D544-95FC-15D662BFD27A}" type="presOf" srcId="{E6841D02-8E2C-8B4E-BF0D-4980B3CD86D0}" destId="{4FED45FC-B8B0-CF44-95BB-61070495515F}" srcOrd="0" destOrd="0" presId="urn:microsoft.com/office/officeart/2005/8/layout/hierarchy2"/>
    <dgm:cxn modelId="{E5F3AD26-86E0-304F-8748-C4D6F7C22D3D}" type="presOf" srcId="{2969EEDB-9BCE-6D4F-A401-D0CA1D3D5F77}" destId="{0834E65C-8BD9-E248-9D11-E1B418BFB990}" srcOrd="0" destOrd="0" presId="urn:microsoft.com/office/officeart/2005/8/layout/hierarchy2"/>
    <dgm:cxn modelId="{2F7EE427-39FC-4C4B-8480-D0F914A18001}" type="presOf" srcId="{FF9E2AB7-26C1-B44C-AE39-14E7E440F1B0}" destId="{55BDB270-0854-2F4D-A194-31EFECE54279}" srcOrd="0" destOrd="0" presId="urn:microsoft.com/office/officeart/2005/8/layout/hierarchy2"/>
    <dgm:cxn modelId="{3745C18B-41A8-D446-A94C-05B205960607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A9B7BB9-5945-DC4A-91DF-9A750E6112B4}" type="presOf" srcId="{BA4A30EE-D449-F346-8276-6064DD736AF5}" destId="{E782AD11-6B54-B541-AC7C-41145A7C67BD}" srcOrd="0" destOrd="0" presId="urn:microsoft.com/office/officeart/2005/8/layout/hierarchy2"/>
    <dgm:cxn modelId="{2869D9C0-4D7A-3E4E-8C99-A6BC6EFC62DD}" type="presOf" srcId="{7C0C4377-5695-C64B-9005-857F78739659}" destId="{9A2AE1EE-BAAA-3C4A-97E0-FF32D454DB4D}" srcOrd="0" destOrd="0" presId="urn:microsoft.com/office/officeart/2005/8/layout/hierarchy2"/>
    <dgm:cxn modelId="{939EE5DC-5EFE-3946-8D2A-AD9CD3646648}" type="presOf" srcId="{E6841D02-8E2C-8B4E-BF0D-4980B3CD86D0}" destId="{7D7D6B33-D690-EB46-8B76-06CC20AECF48}" srcOrd="1" destOrd="0" presId="urn:microsoft.com/office/officeart/2005/8/layout/hierarchy2"/>
    <dgm:cxn modelId="{116369FB-8DEB-574F-BD5D-1004D92F30ED}" type="presOf" srcId="{2878B61A-C887-434D-A552-01D1A8E98CBB}" destId="{8D1FCE03-01F4-3C48-B771-AA087A9BC650}" srcOrd="1" destOrd="0" presId="urn:microsoft.com/office/officeart/2005/8/layout/hierarchy2"/>
    <dgm:cxn modelId="{CE421655-5C52-A34B-AFE0-00B4FEF06149}" type="presParOf" srcId="{55BDB270-0854-2F4D-A194-31EFECE54279}" destId="{1DB15FB9-CE29-4C4B-954C-44736F9094C3}" srcOrd="0" destOrd="0" presId="urn:microsoft.com/office/officeart/2005/8/layout/hierarchy2"/>
    <dgm:cxn modelId="{6AB5C8F3-8F7E-3E41-A032-C995080F15ED}" type="presParOf" srcId="{1DB15FB9-CE29-4C4B-954C-44736F9094C3}" destId="{E782AD11-6B54-B541-AC7C-41145A7C67BD}" srcOrd="0" destOrd="0" presId="urn:microsoft.com/office/officeart/2005/8/layout/hierarchy2"/>
    <dgm:cxn modelId="{0034B328-7917-D544-80B2-C9021BA67EBC}" type="presParOf" srcId="{1DB15FB9-CE29-4C4B-954C-44736F9094C3}" destId="{FE5D175D-156B-6C4D-A8E1-54E912BBBF5D}" srcOrd="1" destOrd="0" presId="urn:microsoft.com/office/officeart/2005/8/layout/hierarchy2"/>
    <dgm:cxn modelId="{90376B45-BE46-5A4B-9D0A-04AE8B5DA284}" type="presParOf" srcId="{FE5D175D-156B-6C4D-A8E1-54E912BBBF5D}" destId="{4FED45FC-B8B0-CF44-95BB-61070495515F}" srcOrd="0" destOrd="0" presId="urn:microsoft.com/office/officeart/2005/8/layout/hierarchy2"/>
    <dgm:cxn modelId="{C45DFFCB-9DF1-B248-9640-A675C7831EA9}" type="presParOf" srcId="{4FED45FC-B8B0-CF44-95BB-61070495515F}" destId="{7D7D6B33-D690-EB46-8B76-06CC20AECF48}" srcOrd="0" destOrd="0" presId="urn:microsoft.com/office/officeart/2005/8/layout/hierarchy2"/>
    <dgm:cxn modelId="{CDD63F01-6A51-6048-8ADD-C1052ADE18DB}" type="presParOf" srcId="{FE5D175D-156B-6C4D-A8E1-54E912BBBF5D}" destId="{64C0C694-1DD0-9E44-B88A-E1608D78F647}" srcOrd="1" destOrd="0" presId="urn:microsoft.com/office/officeart/2005/8/layout/hierarchy2"/>
    <dgm:cxn modelId="{C6A892E8-4FA2-7346-9C24-E09DDF0F2073}" type="presParOf" srcId="{64C0C694-1DD0-9E44-B88A-E1608D78F647}" destId="{9A2AE1EE-BAAA-3C4A-97E0-FF32D454DB4D}" srcOrd="0" destOrd="0" presId="urn:microsoft.com/office/officeart/2005/8/layout/hierarchy2"/>
    <dgm:cxn modelId="{C6B0127B-FAD6-3D41-8A7E-3E5FB58B464C}" type="presParOf" srcId="{64C0C694-1DD0-9E44-B88A-E1608D78F647}" destId="{D709A42A-7A1C-3048-A4D2-2FDB3EAD96E7}" srcOrd="1" destOrd="0" presId="urn:microsoft.com/office/officeart/2005/8/layout/hierarchy2"/>
    <dgm:cxn modelId="{DA2F049D-0C5B-9542-A2EC-CA709F420F42}" type="presParOf" srcId="{FE5D175D-156B-6C4D-A8E1-54E912BBBF5D}" destId="{B1D4A09B-C0D4-6D40-8C75-2678A4480FD5}" srcOrd="2" destOrd="0" presId="urn:microsoft.com/office/officeart/2005/8/layout/hierarchy2"/>
    <dgm:cxn modelId="{894A73B3-B4F2-EC49-A5DC-DE1070C72067}" type="presParOf" srcId="{B1D4A09B-C0D4-6D40-8C75-2678A4480FD5}" destId="{8D1FCE03-01F4-3C48-B771-AA087A9BC650}" srcOrd="0" destOrd="0" presId="urn:microsoft.com/office/officeart/2005/8/layout/hierarchy2"/>
    <dgm:cxn modelId="{4D1B4BDD-70CE-AF40-BDE9-CD666B51E029}" type="presParOf" srcId="{FE5D175D-156B-6C4D-A8E1-54E912BBBF5D}" destId="{CAA11EC9-E49D-464C-A839-0988A4E4DFBA}" srcOrd="3" destOrd="0" presId="urn:microsoft.com/office/officeart/2005/8/layout/hierarchy2"/>
    <dgm:cxn modelId="{E90A3520-CE3A-B84D-9683-9C8E5E1BCBD2}" type="presParOf" srcId="{CAA11EC9-E49D-464C-A839-0988A4E4DFBA}" destId="{0834E65C-8BD9-E248-9D11-E1B418BFB990}" srcOrd="0" destOrd="0" presId="urn:microsoft.com/office/officeart/2005/8/layout/hierarchy2"/>
    <dgm:cxn modelId="{56A3B3DD-765F-E848-95A8-A854C53AA7D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B122628-294F-DA49-A5A8-284641635E63}" type="presOf" srcId="{2878B61A-C887-434D-A552-01D1A8E98CBB}" destId="{B1D4A09B-C0D4-6D40-8C75-2678A4480FD5}" srcOrd="0" destOrd="0" presId="urn:microsoft.com/office/officeart/2005/8/layout/hierarchy2"/>
    <dgm:cxn modelId="{CEB12130-C840-2B45-8A7E-65B2C27C4A6B}" type="presOf" srcId="{E6841D02-8E2C-8B4E-BF0D-4980B3CD86D0}" destId="{4FED45FC-B8B0-CF44-95BB-61070495515F}" srcOrd="0" destOrd="0" presId="urn:microsoft.com/office/officeart/2005/8/layout/hierarchy2"/>
    <dgm:cxn modelId="{657EC633-406B-394D-B4A6-E60C8613925D}" type="presOf" srcId="{2878B61A-C887-434D-A552-01D1A8E98CBB}" destId="{8D1FCE03-01F4-3C48-B771-AA087A9BC650}" srcOrd="1" destOrd="0" presId="urn:microsoft.com/office/officeart/2005/8/layout/hierarchy2"/>
    <dgm:cxn modelId="{973C2234-657D-B145-ABB6-0D63517D3895}" type="presOf" srcId="{2969EEDB-9BCE-6D4F-A401-D0CA1D3D5F77}" destId="{0834E65C-8BD9-E248-9D11-E1B418BFB990}" srcOrd="0" destOrd="0" presId="urn:microsoft.com/office/officeart/2005/8/layout/hierarchy2"/>
    <dgm:cxn modelId="{E0C1E347-C78B-A148-AE91-91E9DE5F51E4}" type="presOf" srcId="{7C0C4377-5695-C64B-9005-857F78739659}" destId="{9A2AE1EE-BAAA-3C4A-97E0-FF32D454DB4D}" srcOrd="0" destOrd="0" presId="urn:microsoft.com/office/officeart/2005/8/layout/hierarchy2"/>
    <dgm:cxn modelId="{97BC4D60-491F-A241-8D45-BFCBB28C9EF9}" type="presOf" srcId="{FF9E2AB7-26C1-B44C-AE39-14E7E440F1B0}" destId="{55BDB270-0854-2F4D-A194-31EFECE54279}" srcOrd="0" destOrd="0" presId="urn:microsoft.com/office/officeart/2005/8/layout/hierarchy2"/>
    <dgm:cxn modelId="{D724F389-B53C-F649-A203-CCA251BA5AF7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1C343BF-1E99-1F4E-94E9-75855D5AD3E4}" type="presOf" srcId="{E6841D02-8E2C-8B4E-BF0D-4980B3CD86D0}" destId="{7D7D6B33-D690-EB46-8B76-06CC20AECF48}" srcOrd="1" destOrd="0" presId="urn:microsoft.com/office/officeart/2005/8/layout/hierarchy2"/>
    <dgm:cxn modelId="{4A435B52-F71D-894F-B72F-CB9134F8C51F}" type="presParOf" srcId="{55BDB270-0854-2F4D-A194-31EFECE54279}" destId="{1DB15FB9-CE29-4C4B-954C-44736F9094C3}" srcOrd="0" destOrd="0" presId="urn:microsoft.com/office/officeart/2005/8/layout/hierarchy2"/>
    <dgm:cxn modelId="{0C1D41C2-D577-9045-AB93-DF170250732D}" type="presParOf" srcId="{1DB15FB9-CE29-4C4B-954C-44736F9094C3}" destId="{E782AD11-6B54-B541-AC7C-41145A7C67BD}" srcOrd="0" destOrd="0" presId="urn:microsoft.com/office/officeart/2005/8/layout/hierarchy2"/>
    <dgm:cxn modelId="{E64A0B9B-D2B8-574F-BFA6-82FB1D3C0CC8}" type="presParOf" srcId="{1DB15FB9-CE29-4C4B-954C-44736F9094C3}" destId="{FE5D175D-156B-6C4D-A8E1-54E912BBBF5D}" srcOrd="1" destOrd="0" presId="urn:microsoft.com/office/officeart/2005/8/layout/hierarchy2"/>
    <dgm:cxn modelId="{A70D6EF7-055D-8348-BEAA-A716965D0C65}" type="presParOf" srcId="{FE5D175D-156B-6C4D-A8E1-54E912BBBF5D}" destId="{4FED45FC-B8B0-CF44-95BB-61070495515F}" srcOrd="0" destOrd="0" presId="urn:microsoft.com/office/officeart/2005/8/layout/hierarchy2"/>
    <dgm:cxn modelId="{057899FC-A730-EE44-972F-F18C73A44703}" type="presParOf" srcId="{4FED45FC-B8B0-CF44-95BB-61070495515F}" destId="{7D7D6B33-D690-EB46-8B76-06CC20AECF48}" srcOrd="0" destOrd="0" presId="urn:microsoft.com/office/officeart/2005/8/layout/hierarchy2"/>
    <dgm:cxn modelId="{A2027728-E667-9B40-9CDA-2726BE9E5BEF}" type="presParOf" srcId="{FE5D175D-156B-6C4D-A8E1-54E912BBBF5D}" destId="{64C0C694-1DD0-9E44-B88A-E1608D78F647}" srcOrd="1" destOrd="0" presId="urn:microsoft.com/office/officeart/2005/8/layout/hierarchy2"/>
    <dgm:cxn modelId="{0E3D68D3-D408-EE48-81BF-38801023DBFE}" type="presParOf" srcId="{64C0C694-1DD0-9E44-B88A-E1608D78F647}" destId="{9A2AE1EE-BAAA-3C4A-97E0-FF32D454DB4D}" srcOrd="0" destOrd="0" presId="urn:microsoft.com/office/officeart/2005/8/layout/hierarchy2"/>
    <dgm:cxn modelId="{E0AD547E-2B27-AE46-B5D9-B8AB4D461BAA}" type="presParOf" srcId="{64C0C694-1DD0-9E44-B88A-E1608D78F647}" destId="{D709A42A-7A1C-3048-A4D2-2FDB3EAD96E7}" srcOrd="1" destOrd="0" presId="urn:microsoft.com/office/officeart/2005/8/layout/hierarchy2"/>
    <dgm:cxn modelId="{16B8E0AC-93FF-3345-88CF-A44A90545252}" type="presParOf" srcId="{FE5D175D-156B-6C4D-A8E1-54E912BBBF5D}" destId="{B1D4A09B-C0D4-6D40-8C75-2678A4480FD5}" srcOrd="2" destOrd="0" presId="urn:microsoft.com/office/officeart/2005/8/layout/hierarchy2"/>
    <dgm:cxn modelId="{F293DA66-80E6-BD48-9A26-8746DFCEF17E}" type="presParOf" srcId="{B1D4A09B-C0D4-6D40-8C75-2678A4480FD5}" destId="{8D1FCE03-01F4-3C48-B771-AA087A9BC650}" srcOrd="0" destOrd="0" presId="urn:microsoft.com/office/officeart/2005/8/layout/hierarchy2"/>
    <dgm:cxn modelId="{428010AE-82AF-4C41-AE7B-FADCC226D2D4}" type="presParOf" srcId="{FE5D175D-156B-6C4D-A8E1-54E912BBBF5D}" destId="{CAA11EC9-E49D-464C-A839-0988A4E4DFBA}" srcOrd="3" destOrd="0" presId="urn:microsoft.com/office/officeart/2005/8/layout/hierarchy2"/>
    <dgm:cxn modelId="{5882B3D8-A3EE-1340-A5A7-4AD9D9EA2B94}" type="presParOf" srcId="{CAA11EC9-E49D-464C-A839-0988A4E4DFBA}" destId="{0834E65C-8BD9-E248-9D11-E1B418BFB990}" srcOrd="0" destOrd="0" presId="urn:microsoft.com/office/officeart/2005/8/layout/hierarchy2"/>
    <dgm:cxn modelId="{D7A8741D-DEB6-8C42-AF0F-09CD03C3BCC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lang="en-US" altLang="ja-JP" sz="16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17245" custLinFactNeighborX="-8431" custLinFactNeighborY="-5747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3414F845-4B06-CE43-BDA3-01A9C3B4A61F}" type="presOf" srcId="{BA4A30EE-D449-F346-8276-6064DD736AF5}" destId="{E782AD11-6B54-B541-AC7C-41145A7C67BD}" srcOrd="0" destOrd="0" presId="urn:microsoft.com/office/officeart/2005/8/layout/hierarchy2"/>
    <dgm:cxn modelId="{72C1215B-2C9C-4E4E-A5F2-0B60F8513EB9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1A1639E-C1D0-0240-9C08-3A128A791A04}" type="presParOf" srcId="{55BDB270-0854-2F4D-A194-31EFECE54279}" destId="{1DB15FB9-CE29-4C4B-954C-44736F9094C3}" srcOrd="0" destOrd="0" presId="urn:microsoft.com/office/officeart/2005/8/layout/hierarchy2"/>
    <dgm:cxn modelId="{1D475EC8-CF24-6D4F-BE3B-5E5C80D5BD15}" type="presParOf" srcId="{1DB15FB9-CE29-4C4B-954C-44736F9094C3}" destId="{E782AD11-6B54-B541-AC7C-41145A7C67BD}" srcOrd="0" destOrd="0" presId="urn:microsoft.com/office/officeart/2005/8/layout/hierarchy2"/>
    <dgm:cxn modelId="{184A90F3-FDBD-BB46-98C2-E0C85969F2E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</dgm:pt>
    <dgm:pt modelId="{8D1FCE03-01F4-3C48-B771-AA087A9BC650}" type="pres">
      <dgm:prSet presAssocID="{2878B61A-C887-434D-A552-01D1A8E98CBB}" presName="connTx" presStyleLbl="parChTrans1D2" presStyleIdx="0" presStyleCnt="1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F7A4C32E-5012-754E-AB1A-F679D4BCAE73}" type="presOf" srcId="{FF9E2AB7-26C1-B44C-AE39-14E7E440F1B0}" destId="{55BDB270-0854-2F4D-A194-31EFECE54279}" srcOrd="0" destOrd="0" presId="urn:microsoft.com/office/officeart/2005/8/layout/hierarchy2"/>
    <dgm:cxn modelId="{ACE9E538-5607-D84C-9FD6-A004D3D33252}" type="presOf" srcId="{BA4A30EE-D449-F346-8276-6064DD736AF5}" destId="{E782AD11-6B54-B541-AC7C-41145A7C67BD}" srcOrd="0" destOrd="0" presId="urn:microsoft.com/office/officeart/2005/8/layout/hierarchy2"/>
    <dgm:cxn modelId="{41B39871-D447-2345-B1BD-3157E9CC1A2A}" type="presOf" srcId="{2969EEDB-9BCE-6D4F-A401-D0CA1D3D5F77}" destId="{0834E65C-8BD9-E248-9D11-E1B418BFB990}" srcOrd="0" destOrd="0" presId="urn:microsoft.com/office/officeart/2005/8/layout/hierarchy2"/>
    <dgm:cxn modelId="{A531AE73-8D83-064B-A30A-DA9FB03CD41E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53FD8C3-7506-9543-8129-B25D13B6FE26}" type="presOf" srcId="{2878B61A-C887-434D-A552-01D1A8E98CBB}" destId="{B1D4A09B-C0D4-6D40-8C75-2678A4480FD5}" srcOrd="0" destOrd="0" presId="urn:microsoft.com/office/officeart/2005/8/layout/hierarchy2"/>
    <dgm:cxn modelId="{4D02DE40-9061-F146-B6BB-B31F7C05AF2A}" type="presParOf" srcId="{55BDB270-0854-2F4D-A194-31EFECE54279}" destId="{1DB15FB9-CE29-4C4B-954C-44736F9094C3}" srcOrd="0" destOrd="0" presId="urn:microsoft.com/office/officeart/2005/8/layout/hierarchy2"/>
    <dgm:cxn modelId="{0839F28B-0FD7-F248-A57E-B3E91441164C}" type="presParOf" srcId="{1DB15FB9-CE29-4C4B-954C-44736F9094C3}" destId="{E782AD11-6B54-B541-AC7C-41145A7C67BD}" srcOrd="0" destOrd="0" presId="urn:microsoft.com/office/officeart/2005/8/layout/hierarchy2"/>
    <dgm:cxn modelId="{35DFD92C-46C9-CD47-A584-AECED56A02A3}" type="presParOf" srcId="{1DB15FB9-CE29-4C4B-954C-44736F9094C3}" destId="{FE5D175D-156B-6C4D-A8E1-54E912BBBF5D}" srcOrd="1" destOrd="0" presId="urn:microsoft.com/office/officeart/2005/8/layout/hierarchy2"/>
    <dgm:cxn modelId="{4A4AD3F0-E3D5-E44C-BE83-1D380BF97BF1}" type="presParOf" srcId="{FE5D175D-156B-6C4D-A8E1-54E912BBBF5D}" destId="{B1D4A09B-C0D4-6D40-8C75-2678A4480FD5}" srcOrd="0" destOrd="0" presId="urn:microsoft.com/office/officeart/2005/8/layout/hierarchy2"/>
    <dgm:cxn modelId="{C246A3D6-8241-734E-BB45-14F7FD540B5B}" type="presParOf" srcId="{B1D4A09B-C0D4-6D40-8C75-2678A4480FD5}" destId="{8D1FCE03-01F4-3C48-B771-AA087A9BC650}" srcOrd="0" destOrd="0" presId="urn:microsoft.com/office/officeart/2005/8/layout/hierarchy2"/>
    <dgm:cxn modelId="{502EE558-FD5A-5147-8934-FD589D27C817}" type="presParOf" srcId="{FE5D175D-156B-6C4D-A8E1-54E912BBBF5D}" destId="{CAA11EC9-E49D-464C-A839-0988A4E4DFBA}" srcOrd="1" destOrd="0" presId="urn:microsoft.com/office/officeart/2005/8/layout/hierarchy2"/>
    <dgm:cxn modelId="{6B713DE7-1503-C142-9B7E-C5E7F831A4BB}" type="presParOf" srcId="{CAA11EC9-E49D-464C-A839-0988A4E4DFBA}" destId="{0834E65C-8BD9-E248-9D11-E1B418BFB990}" srcOrd="0" destOrd="0" presId="urn:microsoft.com/office/officeart/2005/8/layout/hierarchy2"/>
    <dgm:cxn modelId="{B969EE9B-C792-8645-8947-182C975ABD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96922723-8DF8-0349-9D74-36EAFE5A3CB4}" type="presOf" srcId="{2969EEDB-9BCE-6D4F-A401-D0CA1D3D5F77}" destId="{0834E65C-8BD9-E248-9D11-E1B418BFB990}" srcOrd="0" destOrd="0" presId="urn:microsoft.com/office/officeart/2005/8/layout/hierarchy2"/>
    <dgm:cxn modelId="{E75C2A47-B69A-B24F-B66D-E122913619B4}" type="presOf" srcId="{7C0C4377-5695-C64B-9005-857F78739659}" destId="{9A2AE1EE-BAAA-3C4A-97E0-FF32D454DB4D}" srcOrd="0" destOrd="0" presId="urn:microsoft.com/office/officeart/2005/8/layout/hierarchy2"/>
    <dgm:cxn modelId="{F69B3F4C-7D41-0449-A34B-D12C29478AFD}" type="presOf" srcId="{E6841D02-8E2C-8B4E-BF0D-4980B3CD86D0}" destId="{4FED45FC-B8B0-CF44-95BB-61070495515F}" srcOrd="0" destOrd="0" presId="urn:microsoft.com/office/officeart/2005/8/layout/hierarchy2"/>
    <dgm:cxn modelId="{C76D3372-EC6A-F642-8A90-A39293220C57}" type="presOf" srcId="{BA4A30EE-D449-F346-8276-6064DD736AF5}" destId="{E782AD11-6B54-B541-AC7C-41145A7C67BD}" srcOrd="0" destOrd="0" presId="urn:microsoft.com/office/officeart/2005/8/layout/hierarchy2"/>
    <dgm:cxn modelId="{B922FD74-2E2A-E64C-98D7-36BC7708AAB7}" type="presOf" srcId="{2878B61A-C887-434D-A552-01D1A8E98CBB}" destId="{B1D4A09B-C0D4-6D40-8C75-2678A4480FD5}" srcOrd="0" destOrd="0" presId="urn:microsoft.com/office/officeart/2005/8/layout/hierarchy2"/>
    <dgm:cxn modelId="{5FF34E7C-5777-A949-AB8B-94E464431167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1BEF06DC-87C3-484D-B42B-4AFD3717902D}" type="presOf" srcId="{2878B61A-C887-434D-A552-01D1A8E98CBB}" destId="{8D1FCE03-01F4-3C48-B771-AA087A9BC650}" srcOrd="1" destOrd="0" presId="urn:microsoft.com/office/officeart/2005/8/layout/hierarchy2"/>
    <dgm:cxn modelId="{E92E2DF0-705F-654F-8DC6-91312AAB13B4}" type="presOf" srcId="{FF9E2AB7-26C1-B44C-AE39-14E7E440F1B0}" destId="{55BDB270-0854-2F4D-A194-31EFECE54279}" srcOrd="0" destOrd="0" presId="urn:microsoft.com/office/officeart/2005/8/layout/hierarchy2"/>
    <dgm:cxn modelId="{60AD6855-71FE-474C-A16E-C463FA92C69C}" type="presParOf" srcId="{55BDB270-0854-2F4D-A194-31EFECE54279}" destId="{1DB15FB9-CE29-4C4B-954C-44736F9094C3}" srcOrd="0" destOrd="0" presId="urn:microsoft.com/office/officeart/2005/8/layout/hierarchy2"/>
    <dgm:cxn modelId="{DF1F82ED-EB9F-8445-A697-B8FA4A828A20}" type="presParOf" srcId="{1DB15FB9-CE29-4C4B-954C-44736F9094C3}" destId="{E782AD11-6B54-B541-AC7C-41145A7C67BD}" srcOrd="0" destOrd="0" presId="urn:microsoft.com/office/officeart/2005/8/layout/hierarchy2"/>
    <dgm:cxn modelId="{6C4E33F4-5798-DA46-B06E-95FDED76DB78}" type="presParOf" srcId="{1DB15FB9-CE29-4C4B-954C-44736F9094C3}" destId="{FE5D175D-156B-6C4D-A8E1-54E912BBBF5D}" srcOrd="1" destOrd="0" presId="urn:microsoft.com/office/officeart/2005/8/layout/hierarchy2"/>
    <dgm:cxn modelId="{B0A38C92-6410-1E44-82AB-46DB3A51DB7A}" type="presParOf" srcId="{FE5D175D-156B-6C4D-A8E1-54E912BBBF5D}" destId="{4FED45FC-B8B0-CF44-95BB-61070495515F}" srcOrd="0" destOrd="0" presId="urn:microsoft.com/office/officeart/2005/8/layout/hierarchy2"/>
    <dgm:cxn modelId="{D85D77AE-7A4C-E844-A783-8169F7C51E88}" type="presParOf" srcId="{4FED45FC-B8B0-CF44-95BB-61070495515F}" destId="{7D7D6B33-D690-EB46-8B76-06CC20AECF48}" srcOrd="0" destOrd="0" presId="urn:microsoft.com/office/officeart/2005/8/layout/hierarchy2"/>
    <dgm:cxn modelId="{A287C38B-0AA1-B949-B3B7-12016457A76F}" type="presParOf" srcId="{FE5D175D-156B-6C4D-A8E1-54E912BBBF5D}" destId="{64C0C694-1DD0-9E44-B88A-E1608D78F647}" srcOrd="1" destOrd="0" presId="urn:microsoft.com/office/officeart/2005/8/layout/hierarchy2"/>
    <dgm:cxn modelId="{7E787591-C871-B646-B53E-9D81C1862FFD}" type="presParOf" srcId="{64C0C694-1DD0-9E44-B88A-E1608D78F647}" destId="{9A2AE1EE-BAAA-3C4A-97E0-FF32D454DB4D}" srcOrd="0" destOrd="0" presId="urn:microsoft.com/office/officeart/2005/8/layout/hierarchy2"/>
    <dgm:cxn modelId="{E21E4DF8-599F-CE45-947C-DFA6D6A90A25}" type="presParOf" srcId="{64C0C694-1DD0-9E44-B88A-E1608D78F647}" destId="{D709A42A-7A1C-3048-A4D2-2FDB3EAD96E7}" srcOrd="1" destOrd="0" presId="urn:microsoft.com/office/officeart/2005/8/layout/hierarchy2"/>
    <dgm:cxn modelId="{B2E7B1C6-1E6B-5149-ABF0-0683F2A241DD}" type="presParOf" srcId="{FE5D175D-156B-6C4D-A8E1-54E912BBBF5D}" destId="{B1D4A09B-C0D4-6D40-8C75-2678A4480FD5}" srcOrd="2" destOrd="0" presId="urn:microsoft.com/office/officeart/2005/8/layout/hierarchy2"/>
    <dgm:cxn modelId="{4FF21D60-B233-2443-9126-C33418FD27A7}" type="presParOf" srcId="{B1D4A09B-C0D4-6D40-8C75-2678A4480FD5}" destId="{8D1FCE03-01F4-3C48-B771-AA087A9BC650}" srcOrd="0" destOrd="0" presId="urn:microsoft.com/office/officeart/2005/8/layout/hierarchy2"/>
    <dgm:cxn modelId="{17DFF89B-EFF1-5040-8E03-CBAD15E86778}" type="presParOf" srcId="{FE5D175D-156B-6C4D-A8E1-54E912BBBF5D}" destId="{CAA11EC9-E49D-464C-A839-0988A4E4DFBA}" srcOrd="3" destOrd="0" presId="urn:microsoft.com/office/officeart/2005/8/layout/hierarchy2"/>
    <dgm:cxn modelId="{584BE03B-52D1-3247-8629-14314985B2DA}" type="presParOf" srcId="{CAA11EC9-E49D-464C-A839-0988A4E4DFBA}" destId="{0834E65C-8BD9-E248-9D11-E1B418BFB990}" srcOrd="0" destOrd="0" presId="urn:microsoft.com/office/officeart/2005/8/layout/hierarchy2"/>
    <dgm:cxn modelId="{3E828E13-5150-1044-9FD4-5D2F8583DA1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E20D719-A72B-8246-9228-356873D957E7}" type="presOf" srcId="{FF9E2AB7-26C1-B44C-AE39-14E7E440F1B0}" destId="{55BDB270-0854-2F4D-A194-31EFECE54279}" srcOrd="0" destOrd="0" presId="urn:microsoft.com/office/officeart/2005/8/layout/hierarchy2"/>
    <dgm:cxn modelId="{FB10F75A-F1FB-AA40-9CC5-C6DB8236687E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59EAA42-911C-C148-8D30-9DA3FBFBCC86}" type="presParOf" srcId="{55BDB270-0854-2F4D-A194-31EFECE54279}" destId="{1DB15FB9-CE29-4C4B-954C-44736F9094C3}" srcOrd="0" destOrd="0" presId="urn:microsoft.com/office/officeart/2005/8/layout/hierarchy2"/>
    <dgm:cxn modelId="{8E24E78F-3D9F-F844-B39F-7C94EE781F8C}" type="presParOf" srcId="{1DB15FB9-CE29-4C4B-954C-44736F9094C3}" destId="{E782AD11-6B54-B541-AC7C-41145A7C67BD}" srcOrd="0" destOrd="0" presId="urn:microsoft.com/office/officeart/2005/8/layout/hierarchy2"/>
    <dgm:cxn modelId="{4BB9E441-38B2-7241-A5B5-D96AC6725E5C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10BC802-F03C-FE4F-9A7D-5D7FAF62F753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A0E433C-25EE-1141-A4B4-EB383A1E7024}" type="presOf" srcId="{2969EEDB-9BCE-6D4F-A401-D0CA1D3D5F77}" destId="{0834E65C-8BD9-E248-9D11-E1B418BFB990}" srcOrd="0" destOrd="0" presId="urn:microsoft.com/office/officeart/2005/8/layout/hierarchy2"/>
    <dgm:cxn modelId="{27DC1752-0BE3-B34C-BDF3-6355B122991F}" type="presOf" srcId="{2878B61A-C887-434D-A552-01D1A8E98CBB}" destId="{B1D4A09B-C0D4-6D40-8C75-2678A4480FD5}" srcOrd="0" destOrd="0" presId="urn:microsoft.com/office/officeart/2005/8/layout/hierarchy2"/>
    <dgm:cxn modelId="{5B88DA54-D408-604B-AFF0-2B6F8FFFF170}" type="presOf" srcId="{2878B61A-C887-434D-A552-01D1A8E98CBB}" destId="{8D1FCE03-01F4-3C48-B771-AA087A9BC650}" srcOrd="1" destOrd="0" presId="urn:microsoft.com/office/officeart/2005/8/layout/hierarchy2"/>
    <dgm:cxn modelId="{3BE64A99-0CB0-AD49-AF30-010DA086ABBB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02FB3CD-61EE-314E-A131-854E057CCC7B}" type="presOf" srcId="{BA4A30EE-D449-F346-8276-6064DD736AF5}" destId="{E782AD11-6B54-B541-AC7C-41145A7C67BD}" srcOrd="0" destOrd="0" presId="urn:microsoft.com/office/officeart/2005/8/layout/hierarchy2"/>
    <dgm:cxn modelId="{F6DADDE0-D9FB-E34D-AF25-82D877F5163E}" type="presOf" srcId="{E6841D02-8E2C-8B4E-BF0D-4980B3CD86D0}" destId="{7D7D6B33-D690-EB46-8B76-06CC20AECF48}" srcOrd="1" destOrd="0" presId="urn:microsoft.com/office/officeart/2005/8/layout/hierarchy2"/>
    <dgm:cxn modelId="{BF845DF9-6549-F44B-AB99-C1206727C55E}" type="presOf" srcId="{E6841D02-8E2C-8B4E-BF0D-4980B3CD86D0}" destId="{4FED45FC-B8B0-CF44-95BB-61070495515F}" srcOrd="0" destOrd="0" presId="urn:microsoft.com/office/officeart/2005/8/layout/hierarchy2"/>
    <dgm:cxn modelId="{A21DD55D-F5B3-8E4B-9BEE-CEA2B9666E8B}" type="presParOf" srcId="{55BDB270-0854-2F4D-A194-31EFECE54279}" destId="{1DB15FB9-CE29-4C4B-954C-44736F9094C3}" srcOrd="0" destOrd="0" presId="urn:microsoft.com/office/officeart/2005/8/layout/hierarchy2"/>
    <dgm:cxn modelId="{424B4C2B-2CB9-CE4C-9056-DA06A178FD21}" type="presParOf" srcId="{1DB15FB9-CE29-4C4B-954C-44736F9094C3}" destId="{E782AD11-6B54-B541-AC7C-41145A7C67BD}" srcOrd="0" destOrd="0" presId="urn:microsoft.com/office/officeart/2005/8/layout/hierarchy2"/>
    <dgm:cxn modelId="{BC1ABE10-5844-4A43-94EE-D12CBDA1093E}" type="presParOf" srcId="{1DB15FB9-CE29-4C4B-954C-44736F9094C3}" destId="{FE5D175D-156B-6C4D-A8E1-54E912BBBF5D}" srcOrd="1" destOrd="0" presId="urn:microsoft.com/office/officeart/2005/8/layout/hierarchy2"/>
    <dgm:cxn modelId="{686262F3-8AA1-624C-9573-FB719ED82C01}" type="presParOf" srcId="{FE5D175D-156B-6C4D-A8E1-54E912BBBF5D}" destId="{4FED45FC-B8B0-CF44-95BB-61070495515F}" srcOrd="0" destOrd="0" presId="urn:microsoft.com/office/officeart/2005/8/layout/hierarchy2"/>
    <dgm:cxn modelId="{12D67E55-8296-1846-8C5A-71F310268A18}" type="presParOf" srcId="{4FED45FC-B8B0-CF44-95BB-61070495515F}" destId="{7D7D6B33-D690-EB46-8B76-06CC20AECF48}" srcOrd="0" destOrd="0" presId="urn:microsoft.com/office/officeart/2005/8/layout/hierarchy2"/>
    <dgm:cxn modelId="{293CF0B7-D8E0-D14A-9BBB-BF5295F482A8}" type="presParOf" srcId="{FE5D175D-156B-6C4D-A8E1-54E912BBBF5D}" destId="{64C0C694-1DD0-9E44-B88A-E1608D78F647}" srcOrd="1" destOrd="0" presId="urn:microsoft.com/office/officeart/2005/8/layout/hierarchy2"/>
    <dgm:cxn modelId="{81E4FEB4-6B3A-BF44-BF9B-70A01DB6C46E}" type="presParOf" srcId="{64C0C694-1DD0-9E44-B88A-E1608D78F647}" destId="{9A2AE1EE-BAAA-3C4A-97E0-FF32D454DB4D}" srcOrd="0" destOrd="0" presId="urn:microsoft.com/office/officeart/2005/8/layout/hierarchy2"/>
    <dgm:cxn modelId="{DB87B4BE-23C5-1746-AB47-C19792E547DA}" type="presParOf" srcId="{64C0C694-1DD0-9E44-B88A-E1608D78F647}" destId="{D709A42A-7A1C-3048-A4D2-2FDB3EAD96E7}" srcOrd="1" destOrd="0" presId="urn:microsoft.com/office/officeart/2005/8/layout/hierarchy2"/>
    <dgm:cxn modelId="{5BE0D437-DEEF-7346-90E2-B84C698789A5}" type="presParOf" srcId="{FE5D175D-156B-6C4D-A8E1-54E912BBBF5D}" destId="{B1D4A09B-C0D4-6D40-8C75-2678A4480FD5}" srcOrd="2" destOrd="0" presId="urn:microsoft.com/office/officeart/2005/8/layout/hierarchy2"/>
    <dgm:cxn modelId="{2734354A-5BEF-A141-82D8-A9AB597B8FC7}" type="presParOf" srcId="{B1D4A09B-C0D4-6D40-8C75-2678A4480FD5}" destId="{8D1FCE03-01F4-3C48-B771-AA087A9BC650}" srcOrd="0" destOrd="0" presId="urn:microsoft.com/office/officeart/2005/8/layout/hierarchy2"/>
    <dgm:cxn modelId="{D01ABBA7-A36A-6349-AD7F-74A58079ED0C}" type="presParOf" srcId="{FE5D175D-156B-6C4D-A8E1-54E912BBBF5D}" destId="{CAA11EC9-E49D-464C-A839-0988A4E4DFBA}" srcOrd="3" destOrd="0" presId="urn:microsoft.com/office/officeart/2005/8/layout/hierarchy2"/>
    <dgm:cxn modelId="{5000172A-8DDE-9047-B829-BBC7FFE975E5}" type="presParOf" srcId="{CAA11EC9-E49D-464C-A839-0988A4E4DFBA}" destId="{0834E65C-8BD9-E248-9D11-E1B418BFB990}" srcOrd="0" destOrd="0" presId="urn:microsoft.com/office/officeart/2005/8/layout/hierarchy2"/>
    <dgm:cxn modelId="{F74EAE5E-45C6-2444-901C-8723AFB9E17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2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6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</a:t>
          </a:r>
          <a:br>
            <a:rPr kumimoji="1" lang="en-US" altLang="ja-JP" sz="16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</a:br>
          <a:r>
            <a:rPr kumimoji="1" lang="en-US" altLang="ja-JP" sz="16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Book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26313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ScaleX="119324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ScaleX="117605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A975037-7FBE-F248-AB79-908F734624B8}" type="presOf" srcId="{2878B61A-C887-434D-A552-01D1A8E98CBB}" destId="{B1D4A09B-C0D4-6D40-8C75-2678A4480FD5}" srcOrd="0" destOrd="0" presId="urn:microsoft.com/office/officeart/2005/8/layout/hierarchy2"/>
    <dgm:cxn modelId="{0FBBC03B-13D9-524F-B27A-C64C0FB75662}" type="presOf" srcId="{FF9E2AB7-26C1-B44C-AE39-14E7E440F1B0}" destId="{55BDB270-0854-2F4D-A194-31EFECE54279}" srcOrd="0" destOrd="0" presId="urn:microsoft.com/office/officeart/2005/8/layout/hierarchy2"/>
    <dgm:cxn modelId="{A9741649-1FEE-4F44-8EC4-95E85D9923D8}" type="presOf" srcId="{2969EEDB-9BCE-6D4F-A401-D0CA1D3D5F77}" destId="{0834E65C-8BD9-E248-9D11-E1B418BFB990}" srcOrd="0" destOrd="0" presId="urn:microsoft.com/office/officeart/2005/8/layout/hierarchy2"/>
    <dgm:cxn modelId="{8DBB8485-B5C4-B845-A7BC-1F9B48100F1C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D0FA0C8-797E-F041-A588-357A8AFA5123}" type="presOf" srcId="{7C0C4377-5695-C64B-9005-857F78739659}" destId="{9A2AE1EE-BAAA-3C4A-97E0-FF32D454DB4D}" srcOrd="0" destOrd="0" presId="urn:microsoft.com/office/officeart/2005/8/layout/hierarchy2"/>
    <dgm:cxn modelId="{324BADDA-BD06-6B40-AF05-30C1C87011DF}" type="presOf" srcId="{BA4A30EE-D449-F346-8276-6064DD736AF5}" destId="{E782AD11-6B54-B541-AC7C-41145A7C67BD}" srcOrd="0" destOrd="0" presId="urn:microsoft.com/office/officeart/2005/8/layout/hierarchy2"/>
    <dgm:cxn modelId="{25E014EB-C2CF-574F-A3B9-8A26573F0058}" type="presOf" srcId="{E6841D02-8E2C-8B4E-BF0D-4980B3CD86D0}" destId="{7D7D6B33-D690-EB46-8B76-06CC20AECF48}" srcOrd="1" destOrd="0" presId="urn:microsoft.com/office/officeart/2005/8/layout/hierarchy2"/>
    <dgm:cxn modelId="{D43A3FED-D63D-544C-9486-3540BA63DBB2}" type="presOf" srcId="{E6841D02-8E2C-8B4E-BF0D-4980B3CD86D0}" destId="{4FED45FC-B8B0-CF44-95BB-61070495515F}" srcOrd="0" destOrd="0" presId="urn:microsoft.com/office/officeart/2005/8/layout/hierarchy2"/>
    <dgm:cxn modelId="{B184CD08-21BA-FD4A-A457-030D262524D1}" type="presParOf" srcId="{55BDB270-0854-2F4D-A194-31EFECE54279}" destId="{1DB15FB9-CE29-4C4B-954C-44736F9094C3}" srcOrd="0" destOrd="0" presId="urn:microsoft.com/office/officeart/2005/8/layout/hierarchy2"/>
    <dgm:cxn modelId="{D035AE5E-B545-114D-B7DB-7CB464BD1C67}" type="presParOf" srcId="{1DB15FB9-CE29-4C4B-954C-44736F9094C3}" destId="{E782AD11-6B54-B541-AC7C-41145A7C67BD}" srcOrd="0" destOrd="0" presId="urn:microsoft.com/office/officeart/2005/8/layout/hierarchy2"/>
    <dgm:cxn modelId="{4CA23CF3-E4B5-C442-B984-A6E65C49522A}" type="presParOf" srcId="{1DB15FB9-CE29-4C4B-954C-44736F9094C3}" destId="{FE5D175D-156B-6C4D-A8E1-54E912BBBF5D}" srcOrd="1" destOrd="0" presId="urn:microsoft.com/office/officeart/2005/8/layout/hierarchy2"/>
    <dgm:cxn modelId="{11131834-33E1-284B-B939-6CB2440FE84B}" type="presParOf" srcId="{FE5D175D-156B-6C4D-A8E1-54E912BBBF5D}" destId="{4FED45FC-B8B0-CF44-95BB-61070495515F}" srcOrd="0" destOrd="0" presId="urn:microsoft.com/office/officeart/2005/8/layout/hierarchy2"/>
    <dgm:cxn modelId="{2DBCC80A-3771-6F41-9D21-BE5F13ED496F}" type="presParOf" srcId="{4FED45FC-B8B0-CF44-95BB-61070495515F}" destId="{7D7D6B33-D690-EB46-8B76-06CC20AECF48}" srcOrd="0" destOrd="0" presId="urn:microsoft.com/office/officeart/2005/8/layout/hierarchy2"/>
    <dgm:cxn modelId="{CC3070F2-26B5-7540-84A9-EC21BB3E67E9}" type="presParOf" srcId="{FE5D175D-156B-6C4D-A8E1-54E912BBBF5D}" destId="{64C0C694-1DD0-9E44-B88A-E1608D78F647}" srcOrd="1" destOrd="0" presId="urn:microsoft.com/office/officeart/2005/8/layout/hierarchy2"/>
    <dgm:cxn modelId="{B808842B-4716-1A4C-9DBD-34A7479ACC99}" type="presParOf" srcId="{64C0C694-1DD0-9E44-B88A-E1608D78F647}" destId="{9A2AE1EE-BAAA-3C4A-97E0-FF32D454DB4D}" srcOrd="0" destOrd="0" presId="urn:microsoft.com/office/officeart/2005/8/layout/hierarchy2"/>
    <dgm:cxn modelId="{B9C42839-BD61-D242-8033-ACDC27B90DD0}" type="presParOf" srcId="{64C0C694-1DD0-9E44-B88A-E1608D78F647}" destId="{D709A42A-7A1C-3048-A4D2-2FDB3EAD96E7}" srcOrd="1" destOrd="0" presId="urn:microsoft.com/office/officeart/2005/8/layout/hierarchy2"/>
    <dgm:cxn modelId="{B36F74A9-8747-DD40-A6C1-AE744FCED921}" type="presParOf" srcId="{FE5D175D-156B-6C4D-A8E1-54E912BBBF5D}" destId="{B1D4A09B-C0D4-6D40-8C75-2678A4480FD5}" srcOrd="2" destOrd="0" presId="urn:microsoft.com/office/officeart/2005/8/layout/hierarchy2"/>
    <dgm:cxn modelId="{5F76173A-E364-7D46-9BAC-6170923B4650}" type="presParOf" srcId="{B1D4A09B-C0D4-6D40-8C75-2678A4480FD5}" destId="{8D1FCE03-01F4-3C48-B771-AA087A9BC650}" srcOrd="0" destOrd="0" presId="urn:microsoft.com/office/officeart/2005/8/layout/hierarchy2"/>
    <dgm:cxn modelId="{A67F30A0-9E18-7245-AD63-037D29A3A705}" type="presParOf" srcId="{FE5D175D-156B-6C4D-A8E1-54E912BBBF5D}" destId="{CAA11EC9-E49D-464C-A839-0988A4E4DFBA}" srcOrd="3" destOrd="0" presId="urn:microsoft.com/office/officeart/2005/8/layout/hierarchy2"/>
    <dgm:cxn modelId="{A549A818-659E-0742-9A78-03BB2D5C1161}" type="presParOf" srcId="{CAA11EC9-E49D-464C-A839-0988A4E4DFBA}" destId="{0834E65C-8BD9-E248-9D11-E1B418BFB990}" srcOrd="0" destOrd="0" presId="urn:microsoft.com/office/officeart/2005/8/layout/hierarchy2"/>
    <dgm:cxn modelId="{D2575387-A562-7940-9061-B422D7C4373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20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20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23455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5BF84F0-B4A1-254E-9ED3-C1219530CA41}" type="presOf" srcId="{BA4A30EE-D449-F346-8276-6064DD736AF5}" destId="{E782AD11-6B54-B541-AC7C-41145A7C67BD}" srcOrd="0" destOrd="0" presId="urn:microsoft.com/office/officeart/2005/8/layout/hierarchy2"/>
    <dgm:cxn modelId="{336A80F2-F5D6-2543-AB59-1FA51BFFD8DE}" type="presOf" srcId="{FF9E2AB7-26C1-B44C-AE39-14E7E440F1B0}" destId="{55BDB270-0854-2F4D-A194-31EFECE54279}" srcOrd="0" destOrd="0" presId="urn:microsoft.com/office/officeart/2005/8/layout/hierarchy2"/>
    <dgm:cxn modelId="{8DA737CA-39E9-A749-A586-8F5ABB36DF2B}" type="presParOf" srcId="{55BDB270-0854-2F4D-A194-31EFECE54279}" destId="{1DB15FB9-CE29-4C4B-954C-44736F9094C3}" srcOrd="0" destOrd="0" presId="urn:microsoft.com/office/officeart/2005/8/layout/hierarchy2"/>
    <dgm:cxn modelId="{74F4A390-C141-D643-AB2A-329AA27893E2}" type="presParOf" srcId="{1DB15FB9-CE29-4C4B-954C-44736F9094C3}" destId="{E782AD11-6B54-B541-AC7C-41145A7C67BD}" srcOrd="0" destOrd="0" presId="urn:microsoft.com/office/officeart/2005/8/layout/hierarchy2"/>
    <dgm:cxn modelId="{2779AB7D-ED2F-7A49-862E-DBA15E922889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D4C4C11-D290-B14D-8C0E-00F3196D3BCF}" type="presOf" srcId="{2969EEDB-9BCE-6D4F-A401-D0CA1D3D5F77}" destId="{0834E65C-8BD9-E248-9D11-E1B418BFB990}" srcOrd="0" destOrd="0" presId="urn:microsoft.com/office/officeart/2005/8/layout/hierarchy2"/>
    <dgm:cxn modelId="{6E7F884C-3C9A-E645-A710-17FF90963AB9}" type="presOf" srcId="{E6841D02-8E2C-8B4E-BF0D-4980B3CD86D0}" destId="{4FED45FC-B8B0-CF44-95BB-61070495515F}" srcOrd="0" destOrd="0" presId="urn:microsoft.com/office/officeart/2005/8/layout/hierarchy2"/>
    <dgm:cxn modelId="{EA298A4F-D1E9-D44E-821B-D67DEA280F2E}" type="presOf" srcId="{FF9E2AB7-26C1-B44C-AE39-14E7E440F1B0}" destId="{55BDB270-0854-2F4D-A194-31EFECE54279}" srcOrd="0" destOrd="0" presId="urn:microsoft.com/office/officeart/2005/8/layout/hierarchy2"/>
    <dgm:cxn modelId="{D2B7885F-96FF-0748-9739-5018C0AA1594}" type="presOf" srcId="{BA4A30EE-D449-F346-8276-6064DD736AF5}" destId="{E782AD11-6B54-B541-AC7C-41145A7C67BD}" srcOrd="0" destOrd="0" presId="urn:microsoft.com/office/officeart/2005/8/layout/hierarchy2"/>
    <dgm:cxn modelId="{0A8F9B76-DA6A-A54B-A95A-91A5AD3C8004}" type="presOf" srcId="{7C0C4377-5695-C64B-9005-857F78739659}" destId="{9A2AE1EE-BAAA-3C4A-97E0-FF32D454DB4D}" srcOrd="0" destOrd="0" presId="urn:microsoft.com/office/officeart/2005/8/layout/hierarchy2"/>
    <dgm:cxn modelId="{AD20B48C-F10C-314F-913F-F898582DDF66}" type="presOf" srcId="{2878B61A-C887-434D-A552-01D1A8E98CBB}" destId="{B1D4A09B-C0D4-6D40-8C75-2678A4480FD5}" srcOrd="0" destOrd="0" presId="urn:microsoft.com/office/officeart/2005/8/layout/hierarchy2"/>
    <dgm:cxn modelId="{CCFA618E-1CF5-2744-815D-AF183546B50B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F9941F9-58A7-9945-9167-98F931482C42}" type="presOf" srcId="{E6841D02-8E2C-8B4E-BF0D-4980B3CD86D0}" destId="{7D7D6B33-D690-EB46-8B76-06CC20AECF48}" srcOrd="1" destOrd="0" presId="urn:microsoft.com/office/officeart/2005/8/layout/hierarchy2"/>
    <dgm:cxn modelId="{4CD152CC-805B-9441-90BE-612F2A3B4EDE}" type="presParOf" srcId="{55BDB270-0854-2F4D-A194-31EFECE54279}" destId="{1DB15FB9-CE29-4C4B-954C-44736F9094C3}" srcOrd="0" destOrd="0" presId="urn:microsoft.com/office/officeart/2005/8/layout/hierarchy2"/>
    <dgm:cxn modelId="{E1F1648F-C2D0-DF4C-807B-7BDD8B2F588C}" type="presParOf" srcId="{1DB15FB9-CE29-4C4B-954C-44736F9094C3}" destId="{E782AD11-6B54-B541-AC7C-41145A7C67BD}" srcOrd="0" destOrd="0" presId="urn:microsoft.com/office/officeart/2005/8/layout/hierarchy2"/>
    <dgm:cxn modelId="{CE2B90A0-52BB-7344-8594-48CD2E720DFE}" type="presParOf" srcId="{1DB15FB9-CE29-4C4B-954C-44736F9094C3}" destId="{FE5D175D-156B-6C4D-A8E1-54E912BBBF5D}" srcOrd="1" destOrd="0" presId="urn:microsoft.com/office/officeart/2005/8/layout/hierarchy2"/>
    <dgm:cxn modelId="{6A78181F-052F-9843-9DA4-F208F1F25684}" type="presParOf" srcId="{FE5D175D-156B-6C4D-A8E1-54E912BBBF5D}" destId="{4FED45FC-B8B0-CF44-95BB-61070495515F}" srcOrd="0" destOrd="0" presId="urn:microsoft.com/office/officeart/2005/8/layout/hierarchy2"/>
    <dgm:cxn modelId="{10CAA9D2-C30C-1F43-9D8A-22B110D591D0}" type="presParOf" srcId="{4FED45FC-B8B0-CF44-95BB-61070495515F}" destId="{7D7D6B33-D690-EB46-8B76-06CC20AECF48}" srcOrd="0" destOrd="0" presId="urn:microsoft.com/office/officeart/2005/8/layout/hierarchy2"/>
    <dgm:cxn modelId="{56917117-E30A-0243-8390-6DE50E3FBD61}" type="presParOf" srcId="{FE5D175D-156B-6C4D-A8E1-54E912BBBF5D}" destId="{64C0C694-1DD0-9E44-B88A-E1608D78F647}" srcOrd="1" destOrd="0" presId="urn:microsoft.com/office/officeart/2005/8/layout/hierarchy2"/>
    <dgm:cxn modelId="{E038981D-04A9-3549-A48A-813402BD9374}" type="presParOf" srcId="{64C0C694-1DD0-9E44-B88A-E1608D78F647}" destId="{9A2AE1EE-BAAA-3C4A-97E0-FF32D454DB4D}" srcOrd="0" destOrd="0" presId="urn:microsoft.com/office/officeart/2005/8/layout/hierarchy2"/>
    <dgm:cxn modelId="{A2F96F66-9FEB-D545-BFFD-6978001CA8E0}" type="presParOf" srcId="{64C0C694-1DD0-9E44-B88A-E1608D78F647}" destId="{D709A42A-7A1C-3048-A4D2-2FDB3EAD96E7}" srcOrd="1" destOrd="0" presId="urn:microsoft.com/office/officeart/2005/8/layout/hierarchy2"/>
    <dgm:cxn modelId="{81F69977-8AAE-8541-81E9-1696F1ED677D}" type="presParOf" srcId="{FE5D175D-156B-6C4D-A8E1-54E912BBBF5D}" destId="{B1D4A09B-C0D4-6D40-8C75-2678A4480FD5}" srcOrd="2" destOrd="0" presId="urn:microsoft.com/office/officeart/2005/8/layout/hierarchy2"/>
    <dgm:cxn modelId="{D224B476-85F0-B44B-97B0-81B54F23BF24}" type="presParOf" srcId="{B1D4A09B-C0D4-6D40-8C75-2678A4480FD5}" destId="{8D1FCE03-01F4-3C48-B771-AA087A9BC650}" srcOrd="0" destOrd="0" presId="urn:microsoft.com/office/officeart/2005/8/layout/hierarchy2"/>
    <dgm:cxn modelId="{139222CB-957E-4542-AC24-1C0C48C866F9}" type="presParOf" srcId="{FE5D175D-156B-6C4D-A8E1-54E912BBBF5D}" destId="{CAA11EC9-E49D-464C-A839-0988A4E4DFBA}" srcOrd="3" destOrd="0" presId="urn:microsoft.com/office/officeart/2005/8/layout/hierarchy2"/>
    <dgm:cxn modelId="{79F4F43C-20FA-4341-9674-985E79CC4197}" type="presParOf" srcId="{CAA11EC9-E49D-464C-A839-0988A4E4DFBA}" destId="{0834E65C-8BD9-E248-9D11-E1B418BFB990}" srcOrd="0" destOrd="0" presId="urn:microsoft.com/office/officeart/2005/8/layout/hierarchy2"/>
    <dgm:cxn modelId="{D7419514-537B-2A4A-82D7-6D882AAAD8D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5D38A18-0480-8F48-B8BE-1CE30DDEA606}" type="presOf" srcId="{BA4A30EE-D449-F346-8276-6064DD736AF5}" destId="{E782AD11-6B54-B541-AC7C-41145A7C67BD}" srcOrd="0" destOrd="0" presId="urn:microsoft.com/office/officeart/2005/8/layout/hierarchy2"/>
    <dgm:cxn modelId="{93756F2F-5887-704C-BB8D-227E2461F1A0}" type="presOf" srcId="{7C0C4377-5695-C64B-9005-857F78739659}" destId="{9A2AE1EE-BAAA-3C4A-97E0-FF32D454DB4D}" srcOrd="0" destOrd="0" presId="urn:microsoft.com/office/officeart/2005/8/layout/hierarchy2"/>
    <dgm:cxn modelId="{173B8133-AF6E-5B40-889F-A92067FD0CB9}" type="presOf" srcId="{2969EEDB-9BCE-6D4F-A401-D0CA1D3D5F77}" destId="{0834E65C-8BD9-E248-9D11-E1B418BFB990}" srcOrd="0" destOrd="0" presId="urn:microsoft.com/office/officeart/2005/8/layout/hierarchy2"/>
    <dgm:cxn modelId="{A0004B68-9487-9745-8C6F-CABDB9E1FE29}" type="presOf" srcId="{2878B61A-C887-434D-A552-01D1A8E98CBB}" destId="{B1D4A09B-C0D4-6D40-8C75-2678A4480FD5}" srcOrd="0" destOrd="0" presId="urn:microsoft.com/office/officeart/2005/8/layout/hierarchy2"/>
    <dgm:cxn modelId="{020FC17E-7BB7-0D44-BDC3-77004CF35194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70CEEAE-3332-8245-8E2C-990F15DE17AC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3490AB8-81DB-614B-9F20-E91497171228}" type="presOf" srcId="{E6841D02-8E2C-8B4E-BF0D-4980B3CD86D0}" destId="{4FED45FC-B8B0-CF44-95BB-61070495515F}" srcOrd="0" destOrd="0" presId="urn:microsoft.com/office/officeart/2005/8/layout/hierarchy2"/>
    <dgm:cxn modelId="{A5997FB8-9BE6-4E48-9DB2-1E70C7304381}" type="presOf" srcId="{FF9E2AB7-26C1-B44C-AE39-14E7E440F1B0}" destId="{55BDB270-0854-2F4D-A194-31EFECE54279}" srcOrd="0" destOrd="0" presId="urn:microsoft.com/office/officeart/2005/8/layout/hierarchy2"/>
    <dgm:cxn modelId="{7F63FEC5-2914-5B4D-A429-68FE78C8B62A}" type="presParOf" srcId="{55BDB270-0854-2F4D-A194-31EFECE54279}" destId="{1DB15FB9-CE29-4C4B-954C-44736F9094C3}" srcOrd="0" destOrd="0" presId="urn:microsoft.com/office/officeart/2005/8/layout/hierarchy2"/>
    <dgm:cxn modelId="{D4BADFEF-40A7-7F40-A21E-E4B44B49CF47}" type="presParOf" srcId="{1DB15FB9-CE29-4C4B-954C-44736F9094C3}" destId="{E782AD11-6B54-B541-AC7C-41145A7C67BD}" srcOrd="0" destOrd="0" presId="urn:microsoft.com/office/officeart/2005/8/layout/hierarchy2"/>
    <dgm:cxn modelId="{495B1917-F48F-5A42-B268-AA49A9D8DDC4}" type="presParOf" srcId="{1DB15FB9-CE29-4C4B-954C-44736F9094C3}" destId="{FE5D175D-156B-6C4D-A8E1-54E912BBBF5D}" srcOrd="1" destOrd="0" presId="urn:microsoft.com/office/officeart/2005/8/layout/hierarchy2"/>
    <dgm:cxn modelId="{A90B2CA0-5D92-924B-AF2F-6307AED216F5}" type="presParOf" srcId="{FE5D175D-156B-6C4D-A8E1-54E912BBBF5D}" destId="{4FED45FC-B8B0-CF44-95BB-61070495515F}" srcOrd="0" destOrd="0" presId="urn:microsoft.com/office/officeart/2005/8/layout/hierarchy2"/>
    <dgm:cxn modelId="{64646B4B-092F-1F42-9229-1ACCB4F1A99C}" type="presParOf" srcId="{4FED45FC-B8B0-CF44-95BB-61070495515F}" destId="{7D7D6B33-D690-EB46-8B76-06CC20AECF48}" srcOrd="0" destOrd="0" presId="urn:microsoft.com/office/officeart/2005/8/layout/hierarchy2"/>
    <dgm:cxn modelId="{925E7AA3-4ECE-DD4C-907D-20261C1ED1AB}" type="presParOf" srcId="{FE5D175D-156B-6C4D-A8E1-54E912BBBF5D}" destId="{64C0C694-1DD0-9E44-B88A-E1608D78F647}" srcOrd="1" destOrd="0" presId="urn:microsoft.com/office/officeart/2005/8/layout/hierarchy2"/>
    <dgm:cxn modelId="{B2F65ABA-524B-614E-BDEB-60A0867D9AC9}" type="presParOf" srcId="{64C0C694-1DD0-9E44-B88A-E1608D78F647}" destId="{9A2AE1EE-BAAA-3C4A-97E0-FF32D454DB4D}" srcOrd="0" destOrd="0" presId="urn:microsoft.com/office/officeart/2005/8/layout/hierarchy2"/>
    <dgm:cxn modelId="{5B2A3D4C-C4E6-C14C-892D-559A2724361F}" type="presParOf" srcId="{64C0C694-1DD0-9E44-B88A-E1608D78F647}" destId="{D709A42A-7A1C-3048-A4D2-2FDB3EAD96E7}" srcOrd="1" destOrd="0" presId="urn:microsoft.com/office/officeart/2005/8/layout/hierarchy2"/>
    <dgm:cxn modelId="{9323F47D-246F-6D44-83EE-2FE3F8D0F242}" type="presParOf" srcId="{FE5D175D-156B-6C4D-A8E1-54E912BBBF5D}" destId="{B1D4A09B-C0D4-6D40-8C75-2678A4480FD5}" srcOrd="2" destOrd="0" presId="urn:microsoft.com/office/officeart/2005/8/layout/hierarchy2"/>
    <dgm:cxn modelId="{559DE5B2-3C0F-8C4F-AA2B-93856B8DFFF8}" type="presParOf" srcId="{B1D4A09B-C0D4-6D40-8C75-2678A4480FD5}" destId="{8D1FCE03-01F4-3C48-B771-AA087A9BC650}" srcOrd="0" destOrd="0" presId="urn:microsoft.com/office/officeart/2005/8/layout/hierarchy2"/>
    <dgm:cxn modelId="{50B17262-ECC6-7545-91E0-089AB9B63375}" type="presParOf" srcId="{FE5D175D-156B-6C4D-A8E1-54E912BBBF5D}" destId="{CAA11EC9-E49D-464C-A839-0988A4E4DFBA}" srcOrd="3" destOrd="0" presId="urn:microsoft.com/office/officeart/2005/8/layout/hierarchy2"/>
    <dgm:cxn modelId="{0E64B2A7-B9B5-AA47-A757-03C66F977EEB}" type="presParOf" srcId="{CAA11EC9-E49D-464C-A839-0988A4E4DFBA}" destId="{0834E65C-8BD9-E248-9D11-E1B418BFB990}" srcOrd="0" destOrd="0" presId="urn:microsoft.com/office/officeart/2005/8/layout/hierarchy2"/>
    <dgm:cxn modelId="{EDC2A60D-3962-7F4F-9003-113F0D17F53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646034" y="829004"/>
          <a:ext cx="1364071" cy="671172"/>
        </a:xfrm>
        <a:prstGeom prst="rect">
          <a:avLst/>
        </a:prstGeom>
        <a:solidFill>
          <a:srgbClr val="9290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Literal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646034" y="829004"/>
        <a:ext cx="1364071" cy="671172"/>
      </dsp:txXfrm>
    </dsp:sp>
    <dsp:sp modelId="{B1D4A09B-C0D4-6D40-8C75-2678A4480FD5}">
      <dsp:nvSpPr>
        <dsp:cNvPr id="0" name=""/>
        <dsp:cNvSpPr/>
      </dsp:nvSpPr>
      <dsp:spPr>
        <a:xfrm rot="10840443">
          <a:off x="1732291" y="1109117"/>
          <a:ext cx="913775" cy="100195"/>
        </a:xfrm>
        <a:custGeom>
          <a:avLst/>
          <a:gdLst/>
          <a:ahLst/>
          <a:cxnLst/>
          <a:rect l="0" t="0" r="0" b="0"/>
          <a:pathLst>
            <a:path>
              <a:moveTo>
                <a:pt x="0" y="50097"/>
              </a:moveTo>
              <a:lnTo>
                <a:pt x="913775" y="5009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2166334" y="1136371"/>
        <a:ext cx="45688" cy="45688"/>
      </dsp:txXfrm>
    </dsp:sp>
    <dsp:sp modelId="{0834E65C-8BD9-E248-9D11-E1B418BFB990}">
      <dsp:nvSpPr>
        <dsp:cNvPr id="0" name=""/>
        <dsp:cNvSpPr/>
      </dsp:nvSpPr>
      <dsp:spPr>
        <a:xfrm>
          <a:off x="0" y="815373"/>
          <a:ext cx="1732322" cy="676934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 resource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53693" y="914508"/>
        <a:ext cx="1224936" cy="4786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36823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48426" y="105802"/>
        <a:ext cx="1021711" cy="5108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580925"/>
        <a:ext cx="1066278" cy="5331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75485" y="352"/>
          <a:ext cx="1607301" cy="721753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10869" y="106050"/>
        <a:ext cx="1136533" cy="5103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76244" y="410637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59818" y="452424"/>
        <a:ext cx="403533" cy="201766"/>
      </dsp:txXfrm>
    </dsp:sp>
    <dsp:sp modelId="{BEC0DF6D-5710-CF41-9D22-E2E914874474}">
      <dsp:nvSpPr>
        <dsp:cNvPr id="0" name=""/>
        <dsp:cNvSpPr/>
      </dsp:nvSpPr>
      <dsp:spPr>
        <a:xfrm rot="18770822">
          <a:off x="993225" y="403008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52670" y="421862"/>
        <a:ext cx="16783" cy="16783"/>
      </dsp:txXfrm>
    </dsp:sp>
    <dsp:sp modelId="{39DFD536-1432-B74D-B7E4-8D411C14D145}">
      <dsp:nvSpPr>
        <dsp:cNvPr id="0" name=""/>
        <dsp:cNvSpPr/>
      </dsp:nvSpPr>
      <dsp:spPr>
        <a:xfrm>
          <a:off x="1275198" y="164531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358772" y="206318"/>
        <a:ext cx="403533" cy="201766"/>
      </dsp:txXfrm>
    </dsp:sp>
    <dsp:sp modelId="{5099E6E7-CDCD-7E44-AD07-0FD1C9821A8F}">
      <dsp:nvSpPr>
        <dsp:cNvPr id="0" name=""/>
        <dsp:cNvSpPr/>
      </dsp:nvSpPr>
      <dsp:spPr>
        <a:xfrm rot="19457599">
          <a:off x="1819456" y="197919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52988" y="218138"/>
        <a:ext cx="14055" cy="14055"/>
      </dsp:txXfrm>
    </dsp:sp>
    <dsp:sp modelId="{F852D66D-9FBB-8F42-BD8B-2472DC620A90}">
      <dsp:nvSpPr>
        <dsp:cNvPr id="0" name=""/>
        <dsp:cNvSpPr/>
      </dsp:nvSpPr>
      <dsp:spPr>
        <a:xfrm>
          <a:off x="2074152" y="460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57726" y="42247"/>
        <a:ext cx="403533" cy="201766"/>
      </dsp:txXfrm>
    </dsp:sp>
    <dsp:sp modelId="{4FED45FC-B8B0-CF44-95BB-61070495515F}">
      <dsp:nvSpPr>
        <dsp:cNvPr id="0" name=""/>
        <dsp:cNvSpPr/>
      </dsp:nvSpPr>
      <dsp:spPr>
        <a:xfrm rot="2142401">
          <a:off x="1819456" y="361990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52988" y="382209"/>
        <a:ext cx="14055" cy="14055"/>
      </dsp:txXfrm>
    </dsp:sp>
    <dsp:sp modelId="{9A2AE1EE-BAAA-3C4A-97E0-FF32D454DB4D}">
      <dsp:nvSpPr>
        <dsp:cNvPr id="0" name=""/>
        <dsp:cNvSpPr/>
      </dsp:nvSpPr>
      <dsp:spPr>
        <a:xfrm>
          <a:off x="2074152" y="328602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57726" y="370389"/>
        <a:ext cx="403533" cy="201766"/>
      </dsp:txXfrm>
    </dsp:sp>
    <dsp:sp modelId="{787E82D8-8503-9B42-BA77-6C9C4A06A188}">
      <dsp:nvSpPr>
        <dsp:cNvPr id="0" name=""/>
        <dsp:cNvSpPr/>
      </dsp:nvSpPr>
      <dsp:spPr>
        <a:xfrm rot="2829178">
          <a:off x="993225" y="649115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52670" y="667969"/>
        <a:ext cx="16783" cy="16783"/>
      </dsp:txXfrm>
    </dsp:sp>
    <dsp:sp modelId="{230BD0BD-DCBB-AC40-A2F0-EF58F05E0EEA}">
      <dsp:nvSpPr>
        <dsp:cNvPr id="0" name=""/>
        <dsp:cNvSpPr/>
      </dsp:nvSpPr>
      <dsp:spPr>
        <a:xfrm>
          <a:off x="1275198" y="656744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358772" y="698531"/>
        <a:ext cx="403533" cy="201766"/>
      </dsp:txXfrm>
    </dsp:sp>
    <dsp:sp modelId="{B1D4A09B-C0D4-6D40-8C75-2678A4480FD5}">
      <dsp:nvSpPr>
        <dsp:cNvPr id="0" name=""/>
        <dsp:cNvSpPr/>
      </dsp:nvSpPr>
      <dsp:spPr>
        <a:xfrm>
          <a:off x="1845879" y="772168"/>
          <a:ext cx="22827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827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54309" y="793707"/>
        <a:ext cx="11413" cy="11413"/>
      </dsp:txXfrm>
    </dsp:sp>
    <dsp:sp modelId="{0834E65C-8BD9-E248-9D11-E1B418BFB990}">
      <dsp:nvSpPr>
        <dsp:cNvPr id="0" name=""/>
        <dsp:cNvSpPr/>
      </dsp:nvSpPr>
      <dsp:spPr>
        <a:xfrm>
          <a:off x="2074152" y="656744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57726" y="698531"/>
        <a:ext cx="403533" cy="20176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65E7F-D606-CF43-B6B9-85B4F087E97F}">
      <dsp:nvSpPr>
        <dsp:cNvPr id="0" name=""/>
        <dsp:cNvSpPr/>
      </dsp:nvSpPr>
      <dsp:spPr>
        <a:xfrm>
          <a:off x="373142" y="193314"/>
          <a:ext cx="671661" cy="335830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1504" y="242495"/>
        <a:ext cx="474937" cy="237468"/>
      </dsp:txXfrm>
    </dsp:sp>
    <dsp:sp modelId="{4581E08A-0DF8-6543-BDCE-FCCBBBA32A20}">
      <dsp:nvSpPr>
        <dsp:cNvPr id="0" name=""/>
        <dsp:cNvSpPr/>
      </dsp:nvSpPr>
      <dsp:spPr>
        <a:xfrm rot="19457599">
          <a:off x="1013705" y="222842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70864" y="256406"/>
        <a:ext cx="16543" cy="16543"/>
      </dsp:txXfrm>
    </dsp:sp>
    <dsp:sp modelId="{892C7581-1BF1-964A-A254-57F48B20C13E}">
      <dsp:nvSpPr>
        <dsp:cNvPr id="0" name=""/>
        <dsp:cNvSpPr/>
      </dsp:nvSpPr>
      <dsp:spPr>
        <a:xfrm>
          <a:off x="1313468" y="211"/>
          <a:ext cx="671661" cy="335830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9392"/>
        <a:ext cx="474937" cy="237468"/>
      </dsp:txXfrm>
    </dsp:sp>
    <dsp:sp modelId="{10F0B283-C5C3-F940-B791-CF2A766E8F73}">
      <dsp:nvSpPr>
        <dsp:cNvPr id="0" name=""/>
        <dsp:cNvSpPr/>
      </dsp:nvSpPr>
      <dsp:spPr>
        <a:xfrm rot="2142401">
          <a:off x="1013705" y="415944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70864" y="449509"/>
        <a:ext cx="16543" cy="16543"/>
      </dsp:txXfrm>
    </dsp:sp>
    <dsp:sp modelId="{EC2593CD-6195-9241-94E6-E8EFD03B3A17}">
      <dsp:nvSpPr>
        <dsp:cNvPr id="0" name=""/>
        <dsp:cNvSpPr/>
      </dsp:nvSpPr>
      <dsp:spPr>
        <a:xfrm>
          <a:off x="1313468" y="386416"/>
          <a:ext cx="671661" cy="335830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35597"/>
        <a:ext cx="474937" cy="23746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749" y="470877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4367" y="581186"/>
        <a:ext cx="1065237" cy="532618"/>
      </dsp:txXfrm>
    </dsp:sp>
    <dsp:sp modelId="{4FED45FC-B8B0-CF44-95BB-61070495515F}">
      <dsp:nvSpPr>
        <dsp:cNvPr id="0" name=""/>
        <dsp:cNvSpPr/>
      </dsp:nvSpPr>
      <dsp:spPr>
        <a:xfrm rot="19457599">
          <a:off x="1440472" y="590944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65" y="612387"/>
        <a:ext cx="37104" cy="37104"/>
      </dsp:txXfrm>
    </dsp:sp>
    <dsp:sp modelId="{9A2AE1EE-BAAA-3C4A-97E0-FF32D454DB4D}">
      <dsp:nvSpPr>
        <dsp:cNvPr id="0" name=""/>
        <dsp:cNvSpPr/>
      </dsp:nvSpPr>
      <dsp:spPr>
        <a:xfrm>
          <a:off x="2112812" y="37765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</a:t>
          </a:r>
          <a:br>
            <a:rPr kumimoji="1" lang="en-US" altLang="ja-JP" sz="16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</a:br>
          <a:r>
            <a:rPr kumimoji="1" lang="en-US" altLang="ja-JP" sz="16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Book</a:t>
          </a:r>
        </a:p>
      </dsp:txBody>
      <dsp:txXfrm>
        <a:off x="2333430" y="148074"/>
        <a:ext cx="1065237" cy="532618"/>
      </dsp:txXfrm>
    </dsp:sp>
    <dsp:sp modelId="{B1D4A09B-C0D4-6D40-8C75-2678A4480FD5}">
      <dsp:nvSpPr>
        <dsp:cNvPr id="0" name=""/>
        <dsp:cNvSpPr/>
      </dsp:nvSpPr>
      <dsp:spPr>
        <a:xfrm rot="2142401">
          <a:off x="1440472" y="1024055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65" y="1045498"/>
        <a:ext cx="37104" cy="37104"/>
      </dsp:txXfrm>
    </dsp:sp>
    <dsp:sp modelId="{0834E65C-8BD9-E248-9D11-E1B418BFB990}">
      <dsp:nvSpPr>
        <dsp:cNvPr id="0" name=""/>
        <dsp:cNvSpPr/>
      </dsp:nvSpPr>
      <dsp:spPr>
        <a:xfrm>
          <a:off x="2112812" y="903988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430" y="1014297"/>
        <a:ext cx="1065237" cy="532618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579491" y="591180"/>
          <a:ext cx="1025261" cy="51263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8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729637" y="666253"/>
        <a:ext cx="724969" cy="362484"/>
      </dsp:txXfrm>
    </dsp:sp>
    <dsp:sp modelId="{4FED45FC-B8B0-CF44-95BB-61070495515F}">
      <dsp:nvSpPr>
        <dsp:cNvPr id="0" name=""/>
        <dsp:cNvSpPr/>
      </dsp:nvSpPr>
      <dsp:spPr>
        <a:xfrm rot="18289469">
          <a:off x="1450735" y="525513"/>
          <a:ext cx="71814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718140" y="27219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1852" y="534779"/>
        <a:ext cx="35907" cy="35907"/>
      </dsp:txXfrm>
    </dsp:sp>
    <dsp:sp modelId="{9A2AE1EE-BAAA-3C4A-97E0-FF32D454DB4D}">
      <dsp:nvSpPr>
        <dsp:cNvPr id="0" name=""/>
        <dsp:cNvSpPr/>
      </dsp:nvSpPr>
      <dsp:spPr>
        <a:xfrm>
          <a:off x="2014858" y="1654"/>
          <a:ext cx="1025261" cy="51263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</a:t>
          </a:r>
          <a:b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</a:b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Book</a:t>
          </a:r>
          <a:endParaRPr kumimoji="1" lang="ja-JP" altLang="en-US" sz="11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65004" y="76727"/>
        <a:ext cx="724969" cy="362484"/>
      </dsp:txXfrm>
    </dsp:sp>
    <dsp:sp modelId="{8C778EB5-F288-CC4B-9D58-BEF6E356D1F0}">
      <dsp:nvSpPr>
        <dsp:cNvPr id="0" name=""/>
        <dsp:cNvSpPr/>
      </dsp:nvSpPr>
      <dsp:spPr>
        <a:xfrm>
          <a:off x="1604753" y="820276"/>
          <a:ext cx="411816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411816" y="2721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800366" y="837200"/>
        <a:ext cx="20590" cy="20590"/>
      </dsp:txXfrm>
    </dsp:sp>
    <dsp:sp modelId="{70AE6B59-6769-A043-A2A3-63902B3C5595}">
      <dsp:nvSpPr>
        <dsp:cNvPr id="0" name=""/>
        <dsp:cNvSpPr/>
      </dsp:nvSpPr>
      <dsp:spPr>
        <a:xfrm>
          <a:off x="2016570" y="591180"/>
          <a:ext cx="1025261" cy="51263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1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66716" y="666253"/>
        <a:ext cx="724969" cy="362484"/>
      </dsp:txXfrm>
    </dsp:sp>
    <dsp:sp modelId="{B1D4A09B-C0D4-6D40-8C75-2678A4480FD5}">
      <dsp:nvSpPr>
        <dsp:cNvPr id="0" name=""/>
        <dsp:cNvSpPr/>
      </dsp:nvSpPr>
      <dsp:spPr>
        <a:xfrm rot="3303811">
          <a:off x="1451101" y="1115038"/>
          <a:ext cx="71912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719120" y="27219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683" y="1124280"/>
        <a:ext cx="35956" cy="35956"/>
      </dsp:txXfrm>
    </dsp:sp>
    <dsp:sp modelId="{0834E65C-8BD9-E248-9D11-E1B418BFB990}">
      <dsp:nvSpPr>
        <dsp:cNvPr id="0" name=""/>
        <dsp:cNvSpPr/>
      </dsp:nvSpPr>
      <dsp:spPr>
        <a:xfrm>
          <a:off x="2016570" y="1180705"/>
          <a:ext cx="1025261" cy="51263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1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66716" y="1255778"/>
        <a:ext cx="724969" cy="362484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96509" y="352"/>
          <a:ext cx="1565252" cy="721753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25735" y="106050"/>
        <a:ext cx="1106800" cy="510357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15017" y="0"/>
          <a:ext cx="172823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68111" y="105802"/>
        <a:ext cx="1222049" cy="510854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14" y="0"/>
          <a:ext cx="1692439" cy="721753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60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59066" y="105698"/>
        <a:ext cx="1196735" cy="510357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580925"/>
        <a:ext cx="1066278" cy="533139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507" y="503123"/>
          <a:ext cx="1739947" cy="688744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58316" y="603987"/>
        <a:ext cx="1230329" cy="487016"/>
      </dsp:txXfrm>
    </dsp:sp>
    <dsp:sp modelId="{4FED45FC-B8B0-CF44-95BB-61070495515F}">
      <dsp:nvSpPr>
        <dsp:cNvPr id="0" name=""/>
        <dsp:cNvSpPr/>
      </dsp:nvSpPr>
      <dsp:spPr>
        <a:xfrm rot="19457599">
          <a:off x="1679676" y="612910"/>
          <a:ext cx="678553" cy="73141"/>
        </a:xfrm>
        <a:custGeom>
          <a:avLst/>
          <a:gdLst/>
          <a:ahLst/>
          <a:cxnLst/>
          <a:rect l="0" t="0" r="0" b="0"/>
          <a:pathLst>
            <a:path>
              <a:moveTo>
                <a:pt x="0" y="36570"/>
              </a:moveTo>
              <a:lnTo>
                <a:pt x="678553" y="3657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001989" y="632517"/>
        <a:ext cx="33927" cy="33927"/>
      </dsp:txXfrm>
    </dsp:sp>
    <dsp:sp modelId="{9A2AE1EE-BAAA-3C4A-97E0-FF32D454DB4D}">
      <dsp:nvSpPr>
        <dsp:cNvPr id="0" name=""/>
        <dsp:cNvSpPr/>
      </dsp:nvSpPr>
      <dsp:spPr>
        <a:xfrm>
          <a:off x="2294451" y="107095"/>
          <a:ext cx="1643674" cy="688744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</a:t>
          </a:r>
          <a:br>
            <a:rPr kumimoji="1" lang="en-US" altLang="ja-JP" sz="16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</a:br>
          <a:r>
            <a:rPr kumimoji="1" lang="en-US" altLang="ja-JP" sz="16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Book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535161" y="207959"/>
        <a:ext cx="1162254" cy="487016"/>
      </dsp:txXfrm>
    </dsp:sp>
    <dsp:sp modelId="{B1D4A09B-C0D4-6D40-8C75-2678A4480FD5}">
      <dsp:nvSpPr>
        <dsp:cNvPr id="0" name=""/>
        <dsp:cNvSpPr/>
      </dsp:nvSpPr>
      <dsp:spPr>
        <a:xfrm rot="2142401">
          <a:off x="1679676" y="1008938"/>
          <a:ext cx="678553" cy="73141"/>
        </a:xfrm>
        <a:custGeom>
          <a:avLst/>
          <a:gdLst/>
          <a:ahLst/>
          <a:cxnLst/>
          <a:rect l="0" t="0" r="0" b="0"/>
          <a:pathLst>
            <a:path>
              <a:moveTo>
                <a:pt x="0" y="36570"/>
              </a:moveTo>
              <a:lnTo>
                <a:pt x="678553" y="3657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001989" y="1028545"/>
        <a:ext cx="33927" cy="33927"/>
      </dsp:txXfrm>
    </dsp:sp>
    <dsp:sp modelId="{0834E65C-8BD9-E248-9D11-E1B418BFB990}">
      <dsp:nvSpPr>
        <dsp:cNvPr id="0" name=""/>
        <dsp:cNvSpPr/>
      </dsp:nvSpPr>
      <dsp:spPr>
        <a:xfrm>
          <a:off x="2294451" y="899151"/>
          <a:ext cx="1619995" cy="688744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531694" y="1000015"/>
        <a:ext cx="1145509" cy="4870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87224" y="0"/>
          <a:ext cx="1783823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48459" y="105802"/>
        <a:ext cx="1261353" cy="5108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7D49F-2740-A64B-B874-988935F71202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15BBF-9000-9042-A239-26001DBF1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08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FC478D-88FA-9D40-A1F8-56ADA69AC5C4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5148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291E1-E891-BE46-AE18-EF5145F26724}" type="slidenum">
              <a:rPr lang="ja-JP" altLang="en-US"/>
              <a:pPr/>
              <a:t>2</a:t>
            </a:fld>
            <a:endParaRPr lang="en-US" altLang="ja-JP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6058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77E5B-79A4-BC45-B809-7922697DB583}" type="slidenum">
              <a:rPr lang="en-US" altLang="ja-JP"/>
              <a:pPr eaLnBrk="1" hangingPunct="1"/>
              <a:t>3</a:t>
            </a:fld>
            <a:endParaRPr lang="en-US" altLang="ja-JP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dirty="0">
              <a:ea typeface="ＭＳ Ｐ明朝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96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7ACFD-196B-8244-B07B-E42A33D6EFF2}" type="slidenum">
              <a:rPr lang="ja-JP" altLang="en-US"/>
              <a:pPr/>
              <a:t>4</a:t>
            </a:fld>
            <a:endParaRPr lang="en-US" altLang="ja-JP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3063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15BBF-9000-9042-A239-26001DBF1DD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17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8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51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98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62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11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34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6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39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8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03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E764-C56E-D44B-B3BE-1B4B7590E923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83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13" Type="http://schemas.openxmlformats.org/officeDocument/2006/relationships/diagramLayout" Target="../diagrams/layout30.xml"/><Relationship Id="rId18" Type="http://schemas.openxmlformats.org/officeDocument/2006/relationships/diagramLayout" Target="../diagrams/layout31.xml"/><Relationship Id="rId26" Type="http://schemas.microsoft.com/office/2007/relationships/diagramDrawing" Target="../diagrams/drawing32.xml"/><Relationship Id="rId3" Type="http://schemas.openxmlformats.org/officeDocument/2006/relationships/diagramLayout" Target="../diagrams/layout28.xml"/><Relationship Id="rId21" Type="http://schemas.microsoft.com/office/2007/relationships/diagramDrawing" Target="../diagrams/drawing31.xml"/><Relationship Id="rId7" Type="http://schemas.openxmlformats.org/officeDocument/2006/relationships/diagramData" Target="../diagrams/data29.xml"/><Relationship Id="rId12" Type="http://schemas.openxmlformats.org/officeDocument/2006/relationships/diagramData" Target="../diagrams/data30.xml"/><Relationship Id="rId17" Type="http://schemas.openxmlformats.org/officeDocument/2006/relationships/diagramData" Target="../diagrams/data31.xml"/><Relationship Id="rId25" Type="http://schemas.openxmlformats.org/officeDocument/2006/relationships/diagramColors" Target="../diagrams/colors32.xml"/><Relationship Id="rId2" Type="http://schemas.openxmlformats.org/officeDocument/2006/relationships/diagramData" Target="../diagrams/data28.xml"/><Relationship Id="rId16" Type="http://schemas.microsoft.com/office/2007/relationships/diagramDrawing" Target="../diagrams/drawing30.xml"/><Relationship Id="rId20" Type="http://schemas.openxmlformats.org/officeDocument/2006/relationships/diagramColors" Target="../diagrams/colors31.xml"/><Relationship Id="rId29" Type="http://schemas.openxmlformats.org/officeDocument/2006/relationships/diagramQuickStyle" Target="../diagrams/quickStyle3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24" Type="http://schemas.openxmlformats.org/officeDocument/2006/relationships/diagramQuickStyle" Target="../diagrams/quickStyle32.xml"/><Relationship Id="rId5" Type="http://schemas.openxmlformats.org/officeDocument/2006/relationships/diagramColors" Target="../diagrams/colors28.xml"/><Relationship Id="rId15" Type="http://schemas.openxmlformats.org/officeDocument/2006/relationships/diagramColors" Target="../diagrams/colors30.xml"/><Relationship Id="rId23" Type="http://schemas.openxmlformats.org/officeDocument/2006/relationships/diagramLayout" Target="../diagrams/layout32.xml"/><Relationship Id="rId28" Type="http://schemas.openxmlformats.org/officeDocument/2006/relationships/diagramLayout" Target="../diagrams/layout33.xml"/><Relationship Id="rId10" Type="http://schemas.openxmlformats.org/officeDocument/2006/relationships/diagramColors" Target="../diagrams/colors29.xml"/><Relationship Id="rId19" Type="http://schemas.openxmlformats.org/officeDocument/2006/relationships/diagramQuickStyle" Target="../diagrams/quickStyle31.xml"/><Relationship Id="rId31" Type="http://schemas.microsoft.com/office/2007/relationships/diagramDrawing" Target="../diagrams/drawing33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Relationship Id="rId14" Type="http://schemas.openxmlformats.org/officeDocument/2006/relationships/diagramQuickStyle" Target="../diagrams/quickStyle30.xml"/><Relationship Id="rId22" Type="http://schemas.openxmlformats.org/officeDocument/2006/relationships/diagramData" Target="../diagrams/data32.xml"/><Relationship Id="rId27" Type="http://schemas.openxmlformats.org/officeDocument/2006/relationships/diagramData" Target="../diagrams/data33.xml"/><Relationship Id="rId30" Type="http://schemas.openxmlformats.org/officeDocument/2006/relationships/diagramColors" Target="../diagrams/colors3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5.xml"/><Relationship Id="rId13" Type="http://schemas.openxmlformats.org/officeDocument/2006/relationships/diagramLayout" Target="../diagrams/layout36.xml"/><Relationship Id="rId18" Type="http://schemas.openxmlformats.org/officeDocument/2006/relationships/diagramLayout" Target="../diagrams/layout37.xml"/><Relationship Id="rId26" Type="http://schemas.microsoft.com/office/2007/relationships/diagramDrawing" Target="../diagrams/drawing38.xml"/><Relationship Id="rId3" Type="http://schemas.openxmlformats.org/officeDocument/2006/relationships/diagramLayout" Target="../diagrams/layout34.xml"/><Relationship Id="rId21" Type="http://schemas.microsoft.com/office/2007/relationships/diagramDrawing" Target="../diagrams/drawing37.xml"/><Relationship Id="rId7" Type="http://schemas.openxmlformats.org/officeDocument/2006/relationships/diagramData" Target="../diagrams/data35.xml"/><Relationship Id="rId12" Type="http://schemas.openxmlformats.org/officeDocument/2006/relationships/diagramData" Target="../diagrams/data36.xml"/><Relationship Id="rId17" Type="http://schemas.openxmlformats.org/officeDocument/2006/relationships/diagramData" Target="../diagrams/data37.xml"/><Relationship Id="rId25" Type="http://schemas.openxmlformats.org/officeDocument/2006/relationships/diagramColors" Target="../diagrams/colors38.xml"/><Relationship Id="rId2" Type="http://schemas.openxmlformats.org/officeDocument/2006/relationships/diagramData" Target="../diagrams/data34.xml"/><Relationship Id="rId16" Type="http://schemas.microsoft.com/office/2007/relationships/diagramDrawing" Target="../diagrams/drawing36.xml"/><Relationship Id="rId20" Type="http://schemas.openxmlformats.org/officeDocument/2006/relationships/diagramColors" Target="../diagrams/colors37.xml"/><Relationship Id="rId29" Type="http://schemas.openxmlformats.org/officeDocument/2006/relationships/diagramQuickStyle" Target="../diagrams/quickStyle3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4.xml"/><Relationship Id="rId11" Type="http://schemas.microsoft.com/office/2007/relationships/diagramDrawing" Target="../diagrams/drawing35.xml"/><Relationship Id="rId24" Type="http://schemas.openxmlformats.org/officeDocument/2006/relationships/diagramQuickStyle" Target="../diagrams/quickStyle38.xml"/><Relationship Id="rId5" Type="http://schemas.openxmlformats.org/officeDocument/2006/relationships/diagramColors" Target="../diagrams/colors34.xml"/><Relationship Id="rId15" Type="http://schemas.openxmlformats.org/officeDocument/2006/relationships/diagramColors" Target="../diagrams/colors36.xml"/><Relationship Id="rId23" Type="http://schemas.openxmlformats.org/officeDocument/2006/relationships/diagramLayout" Target="../diagrams/layout38.xml"/><Relationship Id="rId28" Type="http://schemas.openxmlformats.org/officeDocument/2006/relationships/diagramLayout" Target="../diagrams/layout39.xml"/><Relationship Id="rId10" Type="http://schemas.openxmlformats.org/officeDocument/2006/relationships/diagramColors" Target="../diagrams/colors35.xml"/><Relationship Id="rId19" Type="http://schemas.openxmlformats.org/officeDocument/2006/relationships/diagramQuickStyle" Target="../diagrams/quickStyle37.xml"/><Relationship Id="rId31" Type="http://schemas.microsoft.com/office/2007/relationships/diagramDrawing" Target="../diagrams/drawing39.xml"/><Relationship Id="rId4" Type="http://schemas.openxmlformats.org/officeDocument/2006/relationships/diagramQuickStyle" Target="../diagrams/quickStyle34.xml"/><Relationship Id="rId9" Type="http://schemas.openxmlformats.org/officeDocument/2006/relationships/diagramQuickStyle" Target="../diagrams/quickStyle35.xml"/><Relationship Id="rId14" Type="http://schemas.openxmlformats.org/officeDocument/2006/relationships/diagramQuickStyle" Target="../diagrams/quickStyle36.xml"/><Relationship Id="rId22" Type="http://schemas.openxmlformats.org/officeDocument/2006/relationships/diagramData" Target="../diagrams/data38.xml"/><Relationship Id="rId27" Type="http://schemas.openxmlformats.org/officeDocument/2006/relationships/diagramData" Target="../diagrams/data39.xml"/><Relationship Id="rId30" Type="http://schemas.openxmlformats.org/officeDocument/2006/relationships/diagramColors" Target="../diagrams/colors3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1.xml"/><Relationship Id="rId13" Type="http://schemas.openxmlformats.org/officeDocument/2006/relationships/diagramLayout" Target="../diagrams/layout42.xml"/><Relationship Id="rId18" Type="http://schemas.openxmlformats.org/officeDocument/2006/relationships/diagramLayout" Target="../diagrams/layout43.xml"/><Relationship Id="rId26" Type="http://schemas.microsoft.com/office/2007/relationships/diagramDrawing" Target="../diagrams/drawing44.xml"/><Relationship Id="rId3" Type="http://schemas.openxmlformats.org/officeDocument/2006/relationships/diagramLayout" Target="../diagrams/layout40.xml"/><Relationship Id="rId21" Type="http://schemas.microsoft.com/office/2007/relationships/diagramDrawing" Target="../diagrams/drawing43.xml"/><Relationship Id="rId7" Type="http://schemas.openxmlformats.org/officeDocument/2006/relationships/diagramData" Target="../diagrams/data41.xml"/><Relationship Id="rId12" Type="http://schemas.openxmlformats.org/officeDocument/2006/relationships/diagramData" Target="../diagrams/data42.xml"/><Relationship Id="rId17" Type="http://schemas.openxmlformats.org/officeDocument/2006/relationships/diagramData" Target="../diagrams/data43.xml"/><Relationship Id="rId25" Type="http://schemas.openxmlformats.org/officeDocument/2006/relationships/diagramColors" Target="../diagrams/colors44.xml"/><Relationship Id="rId2" Type="http://schemas.openxmlformats.org/officeDocument/2006/relationships/diagramData" Target="../diagrams/data40.xml"/><Relationship Id="rId16" Type="http://schemas.microsoft.com/office/2007/relationships/diagramDrawing" Target="../diagrams/drawing42.xml"/><Relationship Id="rId20" Type="http://schemas.openxmlformats.org/officeDocument/2006/relationships/diagramColors" Target="../diagrams/colors43.xml"/><Relationship Id="rId29" Type="http://schemas.openxmlformats.org/officeDocument/2006/relationships/diagramQuickStyle" Target="../diagrams/quickStyle4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0.xml"/><Relationship Id="rId11" Type="http://schemas.microsoft.com/office/2007/relationships/diagramDrawing" Target="../diagrams/drawing41.xml"/><Relationship Id="rId24" Type="http://schemas.openxmlformats.org/officeDocument/2006/relationships/diagramQuickStyle" Target="../diagrams/quickStyle44.xml"/><Relationship Id="rId5" Type="http://schemas.openxmlformats.org/officeDocument/2006/relationships/diagramColors" Target="../diagrams/colors40.xml"/><Relationship Id="rId15" Type="http://schemas.openxmlformats.org/officeDocument/2006/relationships/diagramColors" Target="../diagrams/colors42.xml"/><Relationship Id="rId23" Type="http://schemas.openxmlformats.org/officeDocument/2006/relationships/diagramLayout" Target="../diagrams/layout44.xml"/><Relationship Id="rId28" Type="http://schemas.openxmlformats.org/officeDocument/2006/relationships/diagramLayout" Target="../diagrams/layout45.xml"/><Relationship Id="rId10" Type="http://schemas.openxmlformats.org/officeDocument/2006/relationships/diagramColors" Target="../diagrams/colors41.xml"/><Relationship Id="rId19" Type="http://schemas.openxmlformats.org/officeDocument/2006/relationships/diagramQuickStyle" Target="../diagrams/quickStyle43.xml"/><Relationship Id="rId31" Type="http://schemas.microsoft.com/office/2007/relationships/diagramDrawing" Target="../diagrams/drawing45.xml"/><Relationship Id="rId4" Type="http://schemas.openxmlformats.org/officeDocument/2006/relationships/diagramQuickStyle" Target="../diagrams/quickStyle40.xml"/><Relationship Id="rId9" Type="http://schemas.openxmlformats.org/officeDocument/2006/relationships/diagramQuickStyle" Target="../diagrams/quickStyle41.xml"/><Relationship Id="rId14" Type="http://schemas.openxmlformats.org/officeDocument/2006/relationships/diagramQuickStyle" Target="../diagrams/quickStyle42.xml"/><Relationship Id="rId22" Type="http://schemas.openxmlformats.org/officeDocument/2006/relationships/diagramData" Target="../diagrams/data44.xml"/><Relationship Id="rId27" Type="http://schemas.openxmlformats.org/officeDocument/2006/relationships/diagramData" Target="../diagrams/data45.xml"/><Relationship Id="rId30" Type="http://schemas.openxmlformats.org/officeDocument/2006/relationships/diagramColors" Target="../diagrams/colors45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48.xml"/><Relationship Id="rId18" Type="http://schemas.openxmlformats.org/officeDocument/2006/relationships/diagramLayout" Target="../diagrams/layout49.xml"/><Relationship Id="rId26" Type="http://schemas.microsoft.com/office/2007/relationships/diagramDrawing" Target="../diagrams/drawing50.xml"/><Relationship Id="rId3" Type="http://schemas.openxmlformats.org/officeDocument/2006/relationships/diagramLayout" Target="../diagrams/layout46.xml"/><Relationship Id="rId21" Type="http://schemas.microsoft.com/office/2007/relationships/diagramDrawing" Target="../diagrams/drawing49.xml"/><Relationship Id="rId34" Type="http://schemas.openxmlformats.org/officeDocument/2006/relationships/diagramQuickStyle" Target="../diagrams/quickStyle52.xml"/><Relationship Id="rId7" Type="http://schemas.openxmlformats.org/officeDocument/2006/relationships/diagramData" Target="../diagrams/data47.xml"/><Relationship Id="rId12" Type="http://schemas.openxmlformats.org/officeDocument/2006/relationships/diagramData" Target="../diagrams/data48.xml"/><Relationship Id="rId17" Type="http://schemas.openxmlformats.org/officeDocument/2006/relationships/diagramData" Target="../diagrams/data49.xml"/><Relationship Id="rId25" Type="http://schemas.openxmlformats.org/officeDocument/2006/relationships/diagramColors" Target="../diagrams/colors50.xml"/><Relationship Id="rId33" Type="http://schemas.openxmlformats.org/officeDocument/2006/relationships/diagramLayout" Target="../diagrams/layout52.xml"/><Relationship Id="rId2" Type="http://schemas.openxmlformats.org/officeDocument/2006/relationships/diagramData" Target="../diagrams/data46.xml"/><Relationship Id="rId16" Type="http://schemas.microsoft.com/office/2007/relationships/diagramDrawing" Target="../diagrams/drawing48.xml"/><Relationship Id="rId20" Type="http://schemas.openxmlformats.org/officeDocument/2006/relationships/diagramColors" Target="../diagrams/colors49.xml"/><Relationship Id="rId29" Type="http://schemas.openxmlformats.org/officeDocument/2006/relationships/diagramQuickStyle" Target="../diagrams/quickStyle5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6.xml"/><Relationship Id="rId11" Type="http://schemas.microsoft.com/office/2007/relationships/diagramDrawing" Target="../diagrams/drawing47.xml"/><Relationship Id="rId24" Type="http://schemas.openxmlformats.org/officeDocument/2006/relationships/diagramQuickStyle" Target="../diagrams/quickStyle50.xml"/><Relationship Id="rId32" Type="http://schemas.openxmlformats.org/officeDocument/2006/relationships/diagramData" Target="../diagrams/data52.xml"/><Relationship Id="rId5" Type="http://schemas.openxmlformats.org/officeDocument/2006/relationships/diagramColors" Target="../diagrams/colors46.xml"/><Relationship Id="rId15" Type="http://schemas.openxmlformats.org/officeDocument/2006/relationships/diagramColors" Target="../diagrams/colors48.xml"/><Relationship Id="rId23" Type="http://schemas.openxmlformats.org/officeDocument/2006/relationships/diagramLayout" Target="../diagrams/layout50.xml"/><Relationship Id="rId28" Type="http://schemas.openxmlformats.org/officeDocument/2006/relationships/diagramLayout" Target="../diagrams/layout51.xml"/><Relationship Id="rId36" Type="http://schemas.microsoft.com/office/2007/relationships/diagramDrawing" Target="../diagrams/drawing52.xml"/><Relationship Id="rId10" Type="http://schemas.openxmlformats.org/officeDocument/2006/relationships/diagramColors" Target="../diagrams/colors47.xml"/><Relationship Id="rId19" Type="http://schemas.openxmlformats.org/officeDocument/2006/relationships/diagramQuickStyle" Target="../diagrams/quickStyle49.xml"/><Relationship Id="rId31" Type="http://schemas.microsoft.com/office/2007/relationships/diagramDrawing" Target="../diagrams/drawing51.xml"/><Relationship Id="rId4" Type="http://schemas.openxmlformats.org/officeDocument/2006/relationships/diagramQuickStyle" Target="../diagrams/quickStyle46.xml"/><Relationship Id="rId9" Type="http://schemas.openxmlformats.org/officeDocument/2006/relationships/diagramQuickStyle" Target="../diagrams/quickStyle47.xml"/><Relationship Id="rId14" Type="http://schemas.openxmlformats.org/officeDocument/2006/relationships/diagramQuickStyle" Target="../diagrams/quickStyle48.xml"/><Relationship Id="rId22" Type="http://schemas.openxmlformats.org/officeDocument/2006/relationships/diagramData" Target="../diagrams/data50.xml"/><Relationship Id="rId27" Type="http://schemas.openxmlformats.org/officeDocument/2006/relationships/diagramData" Target="../diagrams/data51.xml"/><Relationship Id="rId30" Type="http://schemas.openxmlformats.org/officeDocument/2006/relationships/diagramColors" Target="../diagrams/colors51.xml"/><Relationship Id="rId35" Type="http://schemas.openxmlformats.org/officeDocument/2006/relationships/diagramColors" Target="../diagrams/colors52.xml"/><Relationship Id="rId8" Type="http://schemas.openxmlformats.org/officeDocument/2006/relationships/diagramLayout" Target="../diagrams/layout4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4.xml"/><Relationship Id="rId13" Type="http://schemas.openxmlformats.org/officeDocument/2006/relationships/diagramLayout" Target="../diagrams/layout55.xml"/><Relationship Id="rId18" Type="http://schemas.openxmlformats.org/officeDocument/2006/relationships/diagramLayout" Target="../diagrams/layout56.xml"/><Relationship Id="rId3" Type="http://schemas.openxmlformats.org/officeDocument/2006/relationships/diagramLayout" Target="../diagrams/layout53.xml"/><Relationship Id="rId21" Type="http://schemas.microsoft.com/office/2007/relationships/diagramDrawing" Target="../diagrams/drawing56.xml"/><Relationship Id="rId7" Type="http://schemas.openxmlformats.org/officeDocument/2006/relationships/diagramData" Target="../diagrams/data54.xml"/><Relationship Id="rId12" Type="http://schemas.openxmlformats.org/officeDocument/2006/relationships/diagramData" Target="../diagrams/data55.xml"/><Relationship Id="rId17" Type="http://schemas.openxmlformats.org/officeDocument/2006/relationships/diagramData" Target="../diagrams/data56.xml"/><Relationship Id="rId2" Type="http://schemas.openxmlformats.org/officeDocument/2006/relationships/diagramData" Target="../diagrams/data53.xml"/><Relationship Id="rId16" Type="http://schemas.microsoft.com/office/2007/relationships/diagramDrawing" Target="../diagrams/drawing55.xml"/><Relationship Id="rId20" Type="http://schemas.openxmlformats.org/officeDocument/2006/relationships/diagramColors" Target="../diagrams/colors5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3.xml"/><Relationship Id="rId11" Type="http://schemas.microsoft.com/office/2007/relationships/diagramDrawing" Target="../diagrams/drawing54.xml"/><Relationship Id="rId5" Type="http://schemas.openxmlformats.org/officeDocument/2006/relationships/diagramColors" Target="../diagrams/colors53.xml"/><Relationship Id="rId15" Type="http://schemas.openxmlformats.org/officeDocument/2006/relationships/diagramColors" Target="../diagrams/colors55.xml"/><Relationship Id="rId10" Type="http://schemas.openxmlformats.org/officeDocument/2006/relationships/diagramColors" Target="../diagrams/colors54.xml"/><Relationship Id="rId19" Type="http://schemas.openxmlformats.org/officeDocument/2006/relationships/diagramQuickStyle" Target="../diagrams/quickStyle56.xml"/><Relationship Id="rId4" Type="http://schemas.openxmlformats.org/officeDocument/2006/relationships/diagramQuickStyle" Target="../diagrams/quickStyle53.xml"/><Relationship Id="rId9" Type="http://schemas.openxmlformats.org/officeDocument/2006/relationships/diagramQuickStyle" Target="../diagrams/quickStyle54.xml"/><Relationship Id="rId14" Type="http://schemas.openxmlformats.org/officeDocument/2006/relationships/diagramQuickStyle" Target="../diagrams/quickStyle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26" Type="http://schemas.microsoft.com/office/2007/relationships/diagramDrawing" Target="../diagrams/drawing8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5" Type="http://schemas.openxmlformats.org/officeDocument/2006/relationships/diagramColors" Target="../diagrams/colors8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29" Type="http://schemas.openxmlformats.org/officeDocument/2006/relationships/diagramQuickStyle" Target="../diagrams/quickStyle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24" Type="http://schemas.openxmlformats.org/officeDocument/2006/relationships/diagramQuickStyle" Target="../diagrams/quickStyle8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23" Type="http://schemas.openxmlformats.org/officeDocument/2006/relationships/diagramLayout" Target="../diagrams/layout8.xml"/><Relationship Id="rId28" Type="http://schemas.openxmlformats.org/officeDocument/2006/relationships/diagramLayout" Target="../diagrams/layout9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31" Type="http://schemas.microsoft.com/office/2007/relationships/diagramDrawing" Target="../diagrams/drawing9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Relationship Id="rId22" Type="http://schemas.openxmlformats.org/officeDocument/2006/relationships/diagramData" Target="../diagrams/data8.xml"/><Relationship Id="rId27" Type="http://schemas.openxmlformats.org/officeDocument/2006/relationships/diagramData" Target="../diagrams/data9.xml"/><Relationship Id="rId30" Type="http://schemas.openxmlformats.org/officeDocument/2006/relationships/diagramColors" Target="../diagrams/colors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18" Type="http://schemas.openxmlformats.org/officeDocument/2006/relationships/diagramLayout" Target="../diagrams/layout13.xml"/><Relationship Id="rId26" Type="http://schemas.microsoft.com/office/2007/relationships/diagramDrawing" Target="../diagrams/drawing14.xml"/><Relationship Id="rId3" Type="http://schemas.openxmlformats.org/officeDocument/2006/relationships/diagramLayout" Target="../diagrams/layout10.xml"/><Relationship Id="rId21" Type="http://schemas.microsoft.com/office/2007/relationships/diagramDrawing" Target="../diagrams/drawing13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diagramData" Target="../diagrams/data13.xml"/><Relationship Id="rId25" Type="http://schemas.openxmlformats.org/officeDocument/2006/relationships/diagramColors" Target="../diagrams/colors14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20" Type="http://schemas.openxmlformats.org/officeDocument/2006/relationships/diagramColors" Target="../diagrams/colors13.xml"/><Relationship Id="rId29" Type="http://schemas.openxmlformats.org/officeDocument/2006/relationships/diagramQuickStyle" Target="../diagrams/quickStyle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24" Type="http://schemas.openxmlformats.org/officeDocument/2006/relationships/diagramQuickStyle" Target="../diagrams/quickStyle14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23" Type="http://schemas.openxmlformats.org/officeDocument/2006/relationships/diagramLayout" Target="../diagrams/layout14.xml"/><Relationship Id="rId28" Type="http://schemas.openxmlformats.org/officeDocument/2006/relationships/diagramLayout" Target="../diagrams/layout15.xml"/><Relationship Id="rId10" Type="http://schemas.openxmlformats.org/officeDocument/2006/relationships/diagramColors" Target="../diagrams/colors11.xml"/><Relationship Id="rId19" Type="http://schemas.openxmlformats.org/officeDocument/2006/relationships/diagramQuickStyle" Target="../diagrams/quickStyle13.xml"/><Relationship Id="rId31" Type="http://schemas.microsoft.com/office/2007/relationships/diagramDrawing" Target="../diagrams/drawing15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Relationship Id="rId22" Type="http://schemas.openxmlformats.org/officeDocument/2006/relationships/diagramData" Target="../diagrams/data14.xml"/><Relationship Id="rId27" Type="http://schemas.openxmlformats.org/officeDocument/2006/relationships/diagramData" Target="../diagrams/data15.xml"/><Relationship Id="rId30" Type="http://schemas.openxmlformats.org/officeDocument/2006/relationships/diagramColors" Target="../diagrams/colors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diagramLayout" Target="../diagrams/layout18.xml"/><Relationship Id="rId18" Type="http://schemas.openxmlformats.org/officeDocument/2006/relationships/diagramLayout" Target="../diagrams/layout19.xml"/><Relationship Id="rId26" Type="http://schemas.microsoft.com/office/2007/relationships/diagramDrawing" Target="../diagrams/drawing20.xml"/><Relationship Id="rId3" Type="http://schemas.openxmlformats.org/officeDocument/2006/relationships/diagramLayout" Target="../diagrams/layout16.xml"/><Relationship Id="rId21" Type="http://schemas.microsoft.com/office/2007/relationships/diagramDrawing" Target="../diagrams/drawing19.xml"/><Relationship Id="rId7" Type="http://schemas.openxmlformats.org/officeDocument/2006/relationships/diagramData" Target="../diagrams/data17.xml"/><Relationship Id="rId12" Type="http://schemas.openxmlformats.org/officeDocument/2006/relationships/diagramData" Target="../diagrams/data18.xml"/><Relationship Id="rId17" Type="http://schemas.openxmlformats.org/officeDocument/2006/relationships/diagramData" Target="../diagrams/data19.xml"/><Relationship Id="rId25" Type="http://schemas.openxmlformats.org/officeDocument/2006/relationships/diagramColors" Target="../diagrams/colors20.xml"/><Relationship Id="rId2" Type="http://schemas.openxmlformats.org/officeDocument/2006/relationships/diagramData" Target="../diagrams/data16.xml"/><Relationship Id="rId16" Type="http://schemas.microsoft.com/office/2007/relationships/diagramDrawing" Target="../diagrams/drawing18.xml"/><Relationship Id="rId20" Type="http://schemas.openxmlformats.org/officeDocument/2006/relationships/diagramColors" Target="../diagrams/colors19.xml"/><Relationship Id="rId29" Type="http://schemas.openxmlformats.org/officeDocument/2006/relationships/diagramQuickStyle" Target="../diagrams/quickStyle2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24" Type="http://schemas.openxmlformats.org/officeDocument/2006/relationships/diagramQuickStyle" Target="../diagrams/quickStyle20.xml"/><Relationship Id="rId5" Type="http://schemas.openxmlformats.org/officeDocument/2006/relationships/diagramColors" Target="../diagrams/colors16.xml"/><Relationship Id="rId15" Type="http://schemas.openxmlformats.org/officeDocument/2006/relationships/diagramColors" Target="../diagrams/colors18.xml"/><Relationship Id="rId23" Type="http://schemas.openxmlformats.org/officeDocument/2006/relationships/diagramLayout" Target="../diagrams/layout20.xml"/><Relationship Id="rId28" Type="http://schemas.openxmlformats.org/officeDocument/2006/relationships/diagramLayout" Target="../diagrams/layout21.xml"/><Relationship Id="rId10" Type="http://schemas.openxmlformats.org/officeDocument/2006/relationships/diagramColors" Target="../diagrams/colors17.xml"/><Relationship Id="rId19" Type="http://schemas.openxmlformats.org/officeDocument/2006/relationships/diagramQuickStyle" Target="../diagrams/quickStyle19.xml"/><Relationship Id="rId31" Type="http://schemas.microsoft.com/office/2007/relationships/diagramDrawing" Target="../diagrams/drawing21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Relationship Id="rId14" Type="http://schemas.openxmlformats.org/officeDocument/2006/relationships/diagramQuickStyle" Target="../diagrams/quickStyle18.xml"/><Relationship Id="rId22" Type="http://schemas.openxmlformats.org/officeDocument/2006/relationships/diagramData" Target="../diagrams/data20.xml"/><Relationship Id="rId27" Type="http://schemas.openxmlformats.org/officeDocument/2006/relationships/diagramData" Target="../diagrams/data21.xml"/><Relationship Id="rId30" Type="http://schemas.openxmlformats.org/officeDocument/2006/relationships/diagramColors" Target="../diagrams/colors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13" Type="http://schemas.openxmlformats.org/officeDocument/2006/relationships/diagramData" Target="../diagrams/data24.xml"/><Relationship Id="rId18" Type="http://schemas.openxmlformats.org/officeDocument/2006/relationships/diagramData" Target="../diagrams/data25.xml"/><Relationship Id="rId26" Type="http://schemas.openxmlformats.org/officeDocument/2006/relationships/diagramColors" Target="../diagrams/colors26.xml"/><Relationship Id="rId3" Type="http://schemas.openxmlformats.org/officeDocument/2006/relationships/diagramData" Target="../diagrams/data22.xml"/><Relationship Id="rId21" Type="http://schemas.openxmlformats.org/officeDocument/2006/relationships/diagramColors" Target="../diagrams/colors25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17" Type="http://schemas.microsoft.com/office/2007/relationships/diagramDrawing" Target="../diagrams/drawing24.xml"/><Relationship Id="rId25" Type="http://schemas.openxmlformats.org/officeDocument/2006/relationships/diagramQuickStyle" Target="../diagrams/quickStyle26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24.xml"/><Relationship Id="rId20" Type="http://schemas.openxmlformats.org/officeDocument/2006/relationships/diagramQuickStyle" Target="../diagrams/quickStyle25.xml"/><Relationship Id="rId29" Type="http://schemas.openxmlformats.org/officeDocument/2006/relationships/diagramLayout" Target="../diagrams/layout2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24" Type="http://schemas.openxmlformats.org/officeDocument/2006/relationships/diagramLayout" Target="../diagrams/layout26.xml"/><Relationship Id="rId32" Type="http://schemas.microsoft.com/office/2007/relationships/diagramDrawing" Target="../diagrams/drawing27.xml"/><Relationship Id="rId5" Type="http://schemas.openxmlformats.org/officeDocument/2006/relationships/diagramQuickStyle" Target="../diagrams/quickStyle22.xml"/><Relationship Id="rId15" Type="http://schemas.openxmlformats.org/officeDocument/2006/relationships/diagramQuickStyle" Target="../diagrams/quickStyle24.xml"/><Relationship Id="rId23" Type="http://schemas.openxmlformats.org/officeDocument/2006/relationships/diagramData" Target="../diagrams/data26.xml"/><Relationship Id="rId28" Type="http://schemas.openxmlformats.org/officeDocument/2006/relationships/diagramData" Target="../diagrams/data27.xml"/><Relationship Id="rId10" Type="http://schemas.openxmlformats.org/officeDocument/2006/relationships/diagramQuickStyle" Target="../diagrams/quickStyle23.xml"/><Relationship Id="rId19" Type="http://schemas.openxmlformats.org/officeDocument/2006/relationships/diagramLayout" Target="../diagrams/layout25.xml"/><Relationship Id="rId31" Type="http://schemas.openxmlformats.org/officeDocument/2006/relationships/diagramColors" Target="../diagrams/colors27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Relationship Id="rId14" Type="http://schemas.openxmlformats.org/officeDocument/2006/relationships/diagramLayout" Target="../diagrams/layout24.xml"/><Relationship Id="rId22" Type="http://schemas.microsoft.com/office/2007/relationships/diagramDrawing" Target="../diagrams/drawing25.xml"/><Relationship Id="rId27" Type="http://schemas.microsoft.com/office/2007/relationships/diagramDrawing" Target="../diagrams/drawing26.xml"/><Relationship Id="rId30" Type="http://schemas.openxmlformats.org/officeDocument/2006/relationships/diagramQuickStyle" Target="../diagrams/quickStyle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156138" y="3950607"/>
            <a:ext cx="7200000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2800" dirty="0">
                <a:latin typeface="Arial" charset="0"/>
              </a:rPr>
              <a:t>Java VM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258369" y="3410607"/>
            <a:ext cx="3097372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2800" dirty="0" err="1">
                <a:latin typeface="Arial" charset="0"/>
              </a:rPr>
              <a:t>JGraph</a:t>
            </a:r>
            <a:endParaRPr lang="en-US" altLang="ja-JP" sz="2800" dirty="0">
              <a:latin typeface="Arial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156933" y="3410607"/>
            <a:ext cx="4102231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2800" dirty="0">
                <a:latin typeface="Arial" charset="0"/>
              </a:rPr>
              <a:t>Apache Jena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258369" y="2870607"/>
            <a:ext cx="3097372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2800" dirty="0">
                <a:latin typeface="Arial" charset="0"/>
              </a:rPr>
              <a:t>Graphical Modeler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156138" y="2870607"/>
            <a:ext cx="2052000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2800" dirty="0">
                <a:latin typeface="Arial" charset="0"/>
              </a:rPr>
              <a:t>Parser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6341C90-C7B7-3746-A1FD-313318F19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164" y="2870607"/>
            <a:ext cx="2052000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2800" dirty="0">
                <a:latin typeface="Arial" charset="0"/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144989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887972533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906049600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588605342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012500775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3283111630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769885" y="3807536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255869" y="4156760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744233" y="4513054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137788484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5169565" y="3841741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schema:Book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289860" y="4979959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schema:Book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877516" y="4202807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211134" y="4532135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69885" y="4985442"/>
            <a:ext cx="841897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876A9BB-A53B-FC4D-8354-D2F8AFB72E3A}"/>
              </a:ext>
            </a:extLst>
          </p:cNvPr>
          <p:cNvSpPr/>
          <p:nvPr/>
        </p:nvSpPr>
        <p:spPr bwMode="auto">
          <a:xfrm>
            <a:off x="2779049" y="60028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B0D2DE0-6CBC-0540-B8B8-5E2A99E2BC29}"/>
              </a:ext>
            </a:extLst>
          </p:cNvPr>
          <p:cNvSpPr/>
          <p:nvPr/>
        </p:nvSpPr>
        <p:spPr bwMode="auto">
          <a:xfrm>
            <a:off x="7389213" y="58912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87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18456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658124691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410788408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893199149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676158909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580837104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746581" y="380555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255869" y="4167366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679099" y="4492243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9" name="図表 38"/>
          <p:cNvGraphicFramePr/>
          <p:nvPr>
            <p:extLst>
              <p:ext uri="{D42A27DB-BD31-4B8C-83A1-F6EECF244321}">
                <p14:modId xmlns:p14="http://schemas.microsoft.com/office/powerpoint/2010/main" val="423448134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5348926" y="4979371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schema:Book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678581" y="4152045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143611" y="4500604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46581" y="4983457"/>
            <a:ext cx="841897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254727" y="385424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CCA3441-B689-9648-9168-69AEA2A5C3DE}"/>
              </a:ext>
            </a:extLst>
          </p:cNvPr>
          <p:cNvSpPr/>
          <p:nvPr/>
        </p:nvSpPr>
        <p:spPr bwMode="auto">
          <a:xfrm>
            <a:off x="7347692" y="62099"/>
            <a:ext cx="1099739" cy="57204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5911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758652834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09277247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294876611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401741071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81237272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723468" y="3856987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23467" y="499989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252355" y="4191904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800213" y="4476952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272608662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7160444" y="4511337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303454" y="3856987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303453" y="499989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833769" y="4176870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62551" y="5550353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02780" y="5587428"/>
            <a:ext cx="963725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65F04B5-798F-3241-9DCA-9F993DD103F3}"/>
              </a:ext>
            </a:extLst>
          </p:cNvPr>
          <p:cNvSpPr/>
          <p:nvPr/>
        </p:nvSpPr>
        <p:spPr bwMode="auto">
          <a:xfrm>
            <a:off x="1725653" y="1992446"/>
            <a:ext cx="1648167" cy="942313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363BC2D-B93B-084E-B7A1-186D4AD6ABF0}"/>
              </a:ext>
            </a:extLst>
          </p:cNvPr>
          <p:cNvSpPr/>
          <p:nvPr/>
        </p:nvSpPr>
        <p:spPr bwMode="auto">
          <a:xfrm>
            <a:off x="6273112" y="1983175"/>
            <a:ext cx="1759624" cy="942313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594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2281843213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917036280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291549921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2" name="図表 31"/>
          <p:cNvGraphicFramePr/>
          <p:nvPr>
            <p:extLst>
              <p:ext uri="{D42A27DB-BD31-4B8C-83A1-F6EECF244321}">
                <p14:modId xmlns:p14="http://schemas.microsoft.com/office/powerpoint/2010/main" val="397616971"/>
              </p:ext>
            </p:extLst>
          </p:nvPr>
        </p:nvGraphicFramePr>
        <p:xfrm>
          <a:off x="5016530" y="2195300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5" name="図表 34"/>
          <p:cNvGraphicFramePr/>
          <p:nvPr>
            <p:extLst>
              <p:ext uri="{D42A27DB-BD31-4B8C-83A1-F6EECF244321}">
                <p14:modId xmlns:p14="http://schemas.microsoft.com/office/powerpoint/2010/main" val="1936672748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6" name="テキスト ボックス 35"/>
          <p:cNvSpPr txBox="1"/>
          <p:nvPr/>
        </p:nvSpPr>
        <p:spPr>
          <a:xfrm>
            <a:off x="732389" y="3856987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32388" y="499989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255869" y="4179366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697849" y="448895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12345301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7178566" y="4481015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293055" y="3859260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293054" y="5002167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62551" y="5550353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02780" y="5587428"/>
            <a:ext cx="963725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790385" y="417440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7" name="図表 26">
            <a:extLst>
              <a:ext uri="{FF2B5EF4-FFF2-40B4-BE49-F238E27FC236}">
                <a16:creationId xmlns:a16="http://schemas.microsoft.com/office/drawing/2014/main" id="{7D8EE8EF-17D1-7546-8B17-D2B38DDFA0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2074291"/>
              </p:ext>
            </p:extLst>
          </p:nvPr>
        </p:nvGraphicFramePr>
        <p:xfrm>
          <a:off x="7041885" y="22022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AD35832-2E46-A14D-BBD8-FB4701F868FA}"/>
              </a:ext>
            </a:extLst>
          </p:cNvPr>
          <p:cNvSpPr/>
          <p:nvPr/>
        </p:nvSpPr>
        <p:spPr bwMode="auto">
          <a:xfrm>
            <a:off x="7178566" y="2044022"/>
            <a:ext cx="1844403" cy="942313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11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2543593865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50270567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203982395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75223478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テキスト ボックス 20"/>
          <p:cNvSpPr txBox="1"/>
          <p:nvPr/>
        </p:nvSpPr>
        <p:spPr>
          <a:xfrm>
            <a:off x="7160444" y="4492243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272738" y="386712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272737" y="501003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842937" y="4197605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969061" y="5600058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4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95288" y="1412875"/>
            <a:ext cx="6205209" cy="34559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438" name="Documents"/>
          <p:cNvSpPr>
            <a:spLocks noEditPoints="1" noChangeArrowheads="1"/>
          </p:cNvSpPr>
          <p:nvPr/>
        </p:nvSpPr>
        <p:spPr bwMode="auto">
          <a:xfrm>
            <a:off x="6940300" y="1514114"/>
            <a:ext cx="1871662" cy="15843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 algn="ctr"/>
            <a:r>
              <a:rPr lang="ja-JP" altLang="en-US" sz="1600" b="1">
                <a:latin typeface="Meiryo" panose="020B0604030504040204" pitchFamily="34" charset="-128"/>
                <a:ea typeface="Meiryo" panose="020B0604030504040204" pitchFamily="34" charset="-128"/>
              </a:rPr>
              <a:t>　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4572000" y="1482724"/>
            <a:ext cx="1593328" cy="62954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EE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Parser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572000" y="2504374"/>
            <a:ext cx="1593328" cy="63007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EE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Generator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755650" y="3573463"/>
            <a:ext cx="3448487" cy="11763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Graphical Modeler</a:t>
            </a:r>
          </a:p>
          <a:p>
            <a:pPr algn="ctr"/>
            <a:endParaRPr lang="en-US" altLang="ja-JP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endParaRPr lang="en-US" altLang="ja-JP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755651" y="1484313"/>
            <a:ext cx="3448486" cy="16557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EE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 useBgFill="1">
        <p:nvSpPr>
          <p:cNvPr id="18448" name="Rectangle 16"/>
          <p:cNvSpPr>
            <a:spLocks noChangeArrowheads="1"/>
          </p:cNvSpPr>
          <p:nvPr/>
        </p:nvSpPr>
        <p:spPr bwMode="auto">
          <a:xfrm>
            <a:off x="1252288" y="2808949"/>
            <a:ext cx="2214569" cy="315206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800" dirty="0">
                <a:latin typeface="Meiryo" panose="020B0604030504040204" pitchFamily="34" charset="-128"/>
                <a:ea typeface="Meiryo" panose="020B0604030504040204" pitchFamily="34" charset="-128"/>
              </a:rPr>
              <a:t>RDF</a:t>
            </a:r>
          </a:p>
        </p:txBody>
      </p:sp>
      <p:sp useBgFill="1">
        <p:nvSpPr>
          <p:cNvPr id="18449" name="Rectangle 17"/>
          <p:cNvSpPr>
            <a:spLocks noChangeArrowheads="1"/>
          </p:cNvSpPr>
          <p:nvPr/>
        </p:nvSpPr>
        <p:spPr bwMode="auto">
          <a:xfrm>
            <a:off x="1252288" y="2138213"/>
            <a:ext cx="2214569" cy="315206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800" dirty="0">
                <a:latin typeface="Meiryo" panose="020B0604030504040204" pitchFamily="34" charset="-128"/>
                <a:ea typeface="Meiryo" panose="020B0604030504040204" pitchFamily="34" charset="-128"/>
              </a:rPr>
              <a:t>RDFS</a:t>
            </a:r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2575473" y="2438355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 flipH="1">
            <a:off x="2142086" y="2438355"/>
            <a:ext cx="1587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987977" y="1490238"/>
            <a:ext cx="28850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RDF(S) Contents Management</a:t>
            </a:r>
          </a:p>
        </p:txBody>
      </p:sp>
      <p:sp>
        <p:nvSpPr>
          <p:cNvPr id="18506" name="Text Box 74"/>
          <p:cNvSpPr txBox="1">
            <a:spLocks noChangeArrowheads="1"/>
          </p:cNvSpPr>
          <p:nvPr/>
        </p:nvSpPr>
        <p:spPr bwMode="auto">
          <a:xfrm>
            <a:off x="6889778" y="2017351"/>
            <a:ext cx="17155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RDF(S)</a:t>
            </a:r>
          </a:p>
          <a:p>
            <a:pPr algn="ctr"/>
            <a:r>
              <a:rPr lang="en-US" altLang="ja-JP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Documents</a:t>
            </a:r>
            <a:endParaRPr lang="ja-JP" altLang="en-US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513" name="Line 81"/>
          <p:cNvSpPr>
            <a:spLocks noChangeShapeType="1"/>
          </p:cNvSpPr>
          <p:nvPr/>
        </p:nvSpPr>
        <p:spPr bwMode="auto">
          <a:xfrm>
            <a:off x="2359573" y="2438355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1094C1ED-4D6B-714E-8A70-EB8C53FC90D0}"/>
              </a:ext>
            </a:extLst>
          </p:cNvPr>
          <p:cNvSpPr/>
          <p:nvPr/>
        </p:nvSpPr>
        <p:spPr bwMode="auto">
          <a:xfrm>
            <a:off x="1962150" y="5445125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kumimoji="1" lang="en-US" altLang="ja-JP" sz="2000" b="1" dirty="0">
                <a:latin typeface="Meiryo" panose="020B0604030504040204" pitchFamily="34" charset="-128"/>
                <a:ea typeface="Meiryo" panose="020B0604030504040204" pitchFamily="34" charset="-128"/>
                <a:cs typeface="Hiragino Sans W2" charset="-128"/>
              </a:rPr>
              <a:t>User</a:t>
            </a:r>
            <a:endParaRPr kumimoji="1" lang="ja-JP" altLang="en-US" sz="2000" b="1" dirty="0" err="1">
              <a:latin typeface="Meiryo" panose="020B0604030504040204" pitchFamily="34" charset="-128"/>
              <a:ea typeface="Meiryo" panose="020B0604030504040204" pitchFamily="34" charset="-128"/>
              <a:cs typeface="Hiragino Sans W2" charset="-128"/>
            </a:endParaRPr>
          </a:p>
        </p:txBody>
      </p:sp>
      <p:sp>
        <p:nvSpPr>
          <p:cNvPr id="3" name="上下矢印 2">
            <a:extLst>
              <a:ext uri="{FF2B5EF4-FFF2-40B4-BE49-F238E27FC236}">
                <a16:creationId xmlns:a16="http://schemas.microsoft.com/office/drawing/2014/main" id="{9A1FC2E8-8C68-5945-B6C6-88C5822745A8}"/>
              </a:ext>
            </a:extLst>
          </p:cNvPr>
          <p:cNvSpPr/>
          <p:nvPr/>
        </p:nvSpPr>
        <p:spPr bwMode="auto">
          <a:xfrm>
            <a:off x="2228908" y="4931477"/>
            <a:ext cx="345561" cy="484242"/>
          </a:xfrm>
          <a:prstGeom prst="upDownArrow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6" name="上下矢印 65">
            <a:extLst>
              <a:ext uri="{FF2B5EF4-FFF2-40B4-BE49-F238E27FC236}">
                <a16:creationId xmlns:a16="http://schemas.microsoft.com/office/drawing/2014/main" id="{4EB2A3C7-60FE-5349-8D84-1FD999685FE6}"/>
              </a:ext>
            </a:extLst>
          </p:cNvPr>
          <p:cNvSpPr/>
          <p:nvPr/>
        </p:nvSpPr>
        <p:spPr bwMode="auto">
          <a:xfrm>
            <a:off x="2204583" y="3140075"/>
            <a:ext cx="345561" cy="438424"/>
          </a:xfrm>
          <a:prstGeom prst="upDownArrow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" name="左矢印 3">
            <a:extLst>
              <a:ext uri="{FF2B5EF4-FFF2-40B4-BE49-F238E27FC236}">
                <a16:creationId xmlns:a16="http://schemas.microsoft.com/office/drawing/2014/main" id="{3BB52CBD-B2AE-7645-A44C-3D258211DE1D}"/>
              </a:ext>
            </a:extLst>
          </p:cNvPr>
          <p:cNvSpPr/>
          <p:nvPr/>
        </p:nvSpPr>
        <p:spPr bwMode="auto">
          <a:xfrm>
            <a:off x="6176801" y="1555178"/>
            <a:ext cx="631265" cy="484632"/>
          </a:xfrm>
          <a:prstGeom prst="leftArrow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8" name="左矢印 67">
            <a:extLst>
              <a:ext uri="{FF2B5EF4-FFF2-40B4-BE49-F238E27FC236}">
                <a16:creationId xmlns:a16="http://schemas.microsoft.com/office/drawing/2014/main" id="{7F6A5E1C-08E6-6643-9D65-8EBB2D9EE3A0}"/>
              </a:ext>
            </a:extLst>
          </p:cNvPr>
          <p:cNvSpPr/>
          <p:nvPr/>
        </p:nvSpPr>
        <p:spPr bwMode="auto">
          <a:xfrm>
            <a:off x="3874618" y="1564173"/>
            <a:ext cx="631265" cy="484632"/>
          </a:xfrm>
          <a:prstGeom prst="leftArrow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BD1661D7-D859-C44F-9D6A-CECD1BF77E9A}"/>
              </a:ext>
            </a:extLst>
          </p:cNvPr>
          <p:cNvSpPr/>
          <p:nvPr/>
        </p:nvSpPr>
        <p:spPr bwMode="auto">
          <a:xfrm>
            <a:off x="3891394" y="2544954"/>
            <a:ext cx="673673" cy="484632"/>
          </a:xfrm>
          <a:prstGeom prst="rightArrow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0" name="右矢印 69">
            <a:extLst>
              <a:ext uri="{FF2B5EF4-FFF2-40B4-BE49-F238E27FC236}">
                <a16:creationId xmlns:a16="http://schemas.microsoft.com/office/drawing/2014/main" id="{54B9964D-A404-3345-B0ED-EC365A4050EE}"/>
              </a:ext>
            </a:extLst>
          </p:cNvPr>
          <p:cNvSpPr/>
          <p:nvPr/>
        </p:nvSpPr>
        <p:spPr bwMode="auto">
          <a:xfrm>
            <a:off x="6263660" y="2544954"/>
            <a:ext cx="673673" cy="484632"/>
          </a:xfrm>
          <a:prstGeom prst="rightArrow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 useBgFill="1">
        <p:nvSpPr>
          <p:cNvPr id="71" name="Rectangle 16">
            <a:extLst>
              <a:ext uri="{FF2B5EF4-FFF2-40B4-BE49-F238E27FC236}">
                <a16:creationId xmlns:a16="http://schemas.microsoft.com/office/drawing/2014/main" id="{138C499D-3968-0B48-97CB-3B8F400EE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507" y="4070582"/>
            <a:ext cx="1072973" cy="614803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RDF</a:t>
            </a:r>
          </a:p>
          <a:p>
            <a:pPr algn="ctr"/>
            <a:r>
              <a:rPr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Editor</a:t>
            </a:r>
          </a:p>
        </p:txBody>
      </p:sp>
      <p:sp useBgFill="1">
        <p:nvSpPr>
          <p:cNvPr id="72" name="Rectangle 16">
            <a:extLst>
              <a:ext uri="{FF2B5EF4-FFF2-40B4-BE49-F238E27FC236}">
                <a16:creationId xmlns:a16="http://schemas.microsoft.com/office/drawing/2014/main" id="{B2AA03DD-8261-9F41-BCAA-61BAD9154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359" y="4070582"/>
            <a:ext cx="1072973" cy="614803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Class</a:t>
            </a:r>
          </a:p>
          <a:p>
            <a:pPr algn="ctr"/>
            <a:r>
              <a:rPr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Editor</a:t>
            </a:r>
          </a:p>
        </p:txBody>
      </p:sp>
      <p:sp useBgFill="1">
        <p:nvSpPr>
          <p:cNvPr id="73" name="Rectangle 16">
            <a:extLst>
              <a:ext uri="{FF2B5EF4-FFF2-40B4-BE49-F238E27FC236}">
                <a16:creationId xmlns:a16="http://schemas.microsoft.com/office/drawing/2014/main" id="{59FE1561-F779-B84F-9541-BC43051C4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193" y="4070582"/>
            <a:ext cx="1072973" cy="614803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Property</a:t>
            </a:r>
          </a:p>
          <a:p>
            <a:pPr algn="ctr"/>
            <a:r>
              <a:rPr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72391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4213" y="707715"/>
            <a:ext cx="7777162" cy="2520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58440"/>
            <a:ext cx="7777162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3200" b="1" dirty="0">
                <a:latin typeface="Hiragino Sans W2" charset="-128"/>
                <a:ea typeface="Hiragino Sans W2" charset="-128"/>
                <a:cs typeface="Hiragino Sans W2" charset="-128"/>
              </a:rPr>
              <a:t>Ontology (RDFS)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4213" y="4226231"/>
            <a:ext cx="7777162" cy="2476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822994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230607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724319" y="897493"/>
            <a:ext cx="22012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 Class</a:t>
            </a:r>
            <a:endParaRPr lang="ja-JP" altLang="en-US" sz="28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5696244" y="1869043"/>
            <a:ext cx="2087563" cy="504825"/>
          </a:xfrm>
          <a:prstGeom prst="ellipse">
            <a:avLst/>
          </a:prstGeom>
          <a:solidFill>
            <a:srgbClr val="9411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lang="ja-JP" altLang="en-US" sz="24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179218" y="899602"/>
            <a:ext cx="2787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 Property</a:t>
            </a:r>
            <a:endParaRPr lang="ja-JP" altLang="en-US" sz="28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900113" y="5454340"/>
            <a:ext cx="2952750" cy="504825"/>
          </a:xfrm>
          <a:prstGeom prst="ellipse">
            <a:avLst/>
          </a:prstGeom>
          <a:solidFill>
            <a:srgbClr val="00549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The Society of Mind</a:t>
            </a:r>
            <a:endParaRPr lang="ja-JP" altLang="en-US" sz="20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364163" y="5454340"/>
            <a:ext cx="2952750" cy="504825"/>
          </a:xfrm>
          <a:prstGeom prst="ellipse">
            <a:avLst/>
          </a:prstGeom>
          <a:solidFill>
            <a:srgbClr val="00549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Marvin Minsky</a:t>
            </a:r>
            <a:endParaRPr lang="ja-JP" altLang="en-US" sz="20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34" name="AutoShape 18"/>
          <p:cNvCxnSpPr>
            <a:cxnSpLocks noChangeShapeType="1"/>
            <a:stCxn id="9232" idx="6"/>
            <a:endCxn id="9233" idx="2"/>
          </p:cNvCxnSpPr>
          <p:nvPr/>
        </p:nvCxnSpPr>
        <p:spPr bwMode="auto">
          <a:xfrm>
            <a:off x="3852863" y="5706752"/>
            <a:ext cx="1511300" cy="0"/>
          </a:xfrm>
          <a:prstGeom prst="straightConnector1">
            <a:avLst/>
          </a:prstGeom>
          <a:noFill/>
          <a:ln w="63500">
            <a:solidFill>
              <a:srgbClr val="9411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828675" y="5003490"/>
            <a:ext cx="947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>
                <a:solidFill>
                  <a:schemeClr val="tx2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lang="ja-JP" altLang="en-US" sz="2400" dirty="0">
              <a:solidFill>
                <a:schemeClr val="tx2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5318125" y="5003490"/>
            <a:ext cx="1223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>
                <a:solidFill>
                  <a:srgbClr val="1F497D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lang="ja-JP" altLang="en-US" sz="2400" dirty="0">
              <a:solidFill>
                <a:srgbClr val="1F497D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37" name="AutoShape 21"/>
          <p:cNvCxnSpPr>
            <a:cxnSpLocks noChangeShapeType="1"/>
            <a:stCxn id="9235" idx="0"/>
          </p:cNvCxnSpPr>
          <p:nvPr/>
        </p:nvCxnSpPr>
        <p:spPr bwMode="auto">
          <a:xfrm flipV="1">
            <a:off x="1302523" y="2850118"/>
            <a:ext cx="542447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  <a:stCxn id="9236" idx="0"/>
          </p:cNvCxnSpPr>
          <p:nvPr/>
        </p:nvCxnSpPr>
        <p:spPr bwMode="auto">
          <a:xfrm flipH="1" flipV="1">
            <a:off x="3932532" y="2850118"/>
            <a:ext cx="1997299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028855" y="5228807"/>
            <a:ext cx="9973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2343334" y="4679810"/>
            <a:ext cx="25987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Types of RDF resources</a:t>
            </a:r>
            <a:endParaRPr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1" name="AutoShape 25"/>
          <p:cNvCxnSpPr>
            <a:cxnSpLocks noChangeShapeType="1"/>
            <a:stCxn id="9240" idx="1"/>
            <a:endCxn id="9235" idx="3"/>
          </p:cNvCxnSpPr>
          <p:nvPr/>
        </p:nvCxnSpPr>
        <p:spPr bwMode="auto">
          <a:xfrm flipH="1">
            <a:off x="1776370" y="4849087"/>
            <a:ext cx="566964" cy="38523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26"/>
          <p:cNvCxnSpPr>
            <a:cxnSpLocks noChangeShapeType="1"/>
            <a:stCxn id="9240" idx="3"/>
            <a:endCxn id="9236" idx="1"/>
          </p:cNvCxnSpPr>
          <p:nvPr/>
        </p:nvCxnSpPr>
        <p:spPr bwMode="auto">
          <a:xfrm>
            <a:off x="4942122" y="4849087"/>
            <a:ext cx="376003" cy="38523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3901701" y="6310002"/>
            <a:ext cx="14269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RDF resources</a:t>
            </a:r>
            <a:endParaRPr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4" name="AutoShape 28"/>
          <p:cNvCxnSpPr>
            <a:cxnSpLocks noChangeShapeType="1"/>
            <a:stCxn id="9243" idx="1"/>
            <a:endCxn id="9232" idx="4"/>
          </p:cNvCxnSpPr>
          <p:nvPr/>
        </p:nvCxnSpPr>
        <p:spPr bwMode="auto">
          <a:xfrm flipH="1" flipV="1">
            <a:off x="2376488" y="5959165"/>
            <a:ext cx="1525213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5" name="AutoShape 29"/>
          <p:cNvCxnSpPr>
            <a:cxnSpLocks noChangeShapeType="1"/>
            <a:stCxn id="9243" idx="3"/>
            <a:endCxn id="9233" idx="4"/>
          </p:cNvCxnSpPr>
          <p:nvPr/>
        </p:nvCxnSpPr>
        <p:spPr bwMode="auto">
          <a:xfrm flipV="1">
            <a:off x="5328695" y="5959165"/>
            <a:ext cx="1511843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3861493" y="5958295"/>
            <a:ext cx="132279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RDF property</a:t>
            </a:r>
            <a:endParaRPr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7" name="AutoShape 31"/>
          <p:cNvCxnSpPr>
            <a:cxnSpLocks noChangeShapeType="1"/>
            <a:stCxn id="9246" idx="0"/>
            <a:endCxn id="9239" idx="2"/>
          </p:cNvCxnSpPr>
          <p:nvPr/>
        </p:nvCxnSpPr>
        <p:spPr bwMode="auto">
          <a:xfrm flipV="1">
            <a:off x="4522892" y="5628917"/>
            <a:ext cx="4658" cy="3293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8" name="Line 32"/>
          <p:cNvSpPr>
            <a:spLocks noChangeShapeType="1"/>
          </p:cNvSpPr>
          <p:nvPr/>
        </p:nvSpPr>
        <p:spPr bwMode="auto">
          <a:xfrm flipV="1">
            <a:off x="4643438" y="2373868"/>
            <a:ext cx="2192152" cy="2962997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86651" y="3668403"/>
            <a:ext cx="7774723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3200" b="1" dirty="0">
                <a:latin typeface="Hiragino Sans W2" charset="-128"/>
                <a:ea typeface="Hiragino Sans W2" charset="-128"/>
                <a:cs typeface="Hiragino Sans W2" charset="-128"/>
              </a:rPr>
              <a:t>Model (RDF)</a:t>
            </a:r>
          </a:p>
        </p:txBody>
      </p:sp>
      <p:cxnSp>
        <p:nvCxnSpPr>
          <p:cNvPr id="33" name="AutoShape 8">
            <a:extLst>
              <a:ext uri="{FF2B5EF4-FFF2-40B4-BE49-F238E27FC236}">
                <a16:creationId xmlns:a16="http://schemas.microsoft.com/office/drawing/2014/main" id="{52DF33BD-8F30-5D4E-96D5-6A1254B8E77E}"/>
              </a:ext>
            </a:extLst>
          </p:cNvPr>
          <p:cNvCxnSpPr>
            <a:cxnSpLocks noChangeShapeType="1"/>
            <a:endCxn id="37" idx="4"/>
          </p:cNvCxnSpPr>
          <p:nvPr/>
        </p:nvCxnSpPr>
        <p:spPr bwMode="auto">
          <a:xfrm flipV="1">
            <a:off x="1844970" y="1976993"/>
            <a:ext cx="1071268" cy="36830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9">
            <a:extLst>
              <a:ext uri="{FF2B5EF4-FFF2-40B4-BE49-F238E27FC236}">
                <a16:creationId xmlns:a16="http://schemas.microsoft.com/office/drawing/2014/main" id="{99079409-E81B-D341-A4C3-679BDC67C195}"/>
              </a:ext>
            </a:extLst>
          </p:cNvPr>
          <p:cNvCxnSpPr>
            <a:cxnSpLocks noChangeShapeType="1"/>
            <a:stCxn id="35" idx="0"/>
            <a:endCxn id="37" idx="4"/>
          </p:cNvCxnSpPr>
          <p:nvPr/>
        </p:nvCxnSpPr>
        <p:spPr bwMode="auto">
          <a:xfrm flipH="1" flipV="1">
            <a:off x="2916238" y="1976993"/>
            <a:ext cx="1061906" cy="4024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5" name="Oval 14">
            <a:extLst>
              <a:ext uri="{FF2B5EF4-FFF2-40B4-BE49-F238E27FC236}">
                <a16:creationId xmlns:a16="http://schemas.microsoft.com/office/drawing/2014/main" id="{C8D9B0DC-5A5F-4449-B317-CD976F9A9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362" y="2379446"/>
            <a:ext cx="2087563" cy="504825"/>
          </a:xfrm>
          <a:prstGeom prst="ellipse">
            <a:avLst/>
          </a:prstGeom>
          <a:solidFill>
            <a:srgbClr val="008F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lang="ja-JP" altLang="en-US" sz="240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Oval 14">
            <a:extLst>
              <a:ext uri="{FF2B5EF4-FFF2-40B4-BE49-F238E27FC236}">
                <a16:creationId xmlns:a16="http://schemas.microsoft.com/office/drawing/2014/main" id="{46F7D2BB-6E56-6147-9256-2AD894881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2348990"/>
            <a:ext cx="2087563" cy="504825"/>
          </a:xfrm>
          <a:prstGeom prst="ellipse">
            <a:avLst/>
          </a:prstGeom>
          <a:solidFill>
            <a:srgbClr val="008F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lang="ja-JP" altLang="en-US" sz="240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Oval 14">
            <a:extLst>
              <a:ext uri="{FF2B5EF4-FFF2-40B4-BE49-F238E27FC236}">
                <a16:creationId xmlns:a16="http://schemas.microsoft.com/office/drawing/2014/main" id="{E2D506A2-7819-D345-BC1B-E7EA3506A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223" y="1472168"/>
            <a:ext cx="2462029" cy="504825"/>
          </a:xfrm>
          <a:prstGeom prst="ellipse">
            <a:avLst/>
          </a:prstGeom>
          <a:solidFill>
            <a:srgbClr val="008F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err="1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rdfs:Resource</a:t>
            </a:r>
            <a:endParaRPr lang="ja-JP" altLang="en-US" sz="240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445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75" name="Group 63"/>
          <p:cNvGrpSpPr>
            <a:grpSpLocks/>
          </p:cNvGrpSpPr>
          <p:nvPr/>
        </p:nvGrpSpPr>
        <p:grpSpPr bwMode="auto">
          <a:xfrm>
            <a:off x="0" y="1328738"/>
            <a:ext cx="9155113" cy="4846638"/>
            <a:chOff x="0" y="837"/>
            <a:chExt cx="5767" cy="3053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295" y="1302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68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544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19" name="AutoShape 7"/>
            <p:cNvCxnSpPr>
              <a:cxnSpLocks noChangeShapeType="1"/>
              <a:stCxn id="38917" idx="0"/>
              <a:endCxn id="38916" idx="2"/>
            </p:cNvCxnSpPr>
            <p:nvPr/>
          </p:nvCxnSpPr>
          <p:spPr bwMode="auto">
            <a:xfrm flipV="1">
              <a:off x="284" y="1706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20" name="AutoShape 8"/>
            <p:cNvCxnSpPr>
              <a:cxnSpLocks noChangeShapeType="1"/>
              <a:stCxn id="38918" idx="0"/>
              <a:endCxn id="38916" idx="2"/>
            </p:cNvCxnSpPr>
            <p:nvPr/>
          </p:nvCxnSpPr>
          <p:spPr bwMode="auto">
            <a:xfrm flipH="1" flipV="1">
              <a:off x="511" y="1706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68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1057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23" name="AutoShape 11"/>
            <p:cNvCxnSpPr>
              <a:cxnSpLocks noChangeShapeType="1"/>
              <a:stCxn id="38921" idx="3"/>
              <a:endCxn id="38922" idx="1"/>
            </p:cNvCxnSpPr>
            <p:nvPr/>
          </p:nvCxnSpPr>
          <p:spPr bwMode="auto">
            <a:xfrm>
              <a:off x="499" y="3611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858" y="1736"/>
              <a:ext cx="6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OP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479" y="3137"/>
              <a:ext cx="66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MP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231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1229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1474" y="1933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1746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2782" y="3401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R</a:t>
              </a:r>
              <a:r>
                <a:rPr lang="en-US" altLang="ja-JP" sz="3600" baseline="-25000" dirty="0">
                  <a:latin typeface="Arial" charset="0"/>
                </a:rPr>
                <a:t>2</a:t>
              </a:r>
            </a:p>
          </p:txBody>
        </p:sp>
        <p:cxnSp>
          <p:nvCxnSpPr>
            <p:cNvPr id="38936" name="AutoShape 24"/>
            <p:cNvCxnSpPr>
              <a:cxnSpLocks noChangeShapeType="1"/>
              <a:stCxn id="38934" idx="3"/>
              <a:endCxn id="38935" idx="1"/>
            </p:cNvCxnSpPr>
            <p:nvPr/>
          </p:nvCxnSpPr>
          <p:spPr bwMode="auto">
            <a:xfrm flipV="1">
              <a:off x="2177" y="3603"/>
              <a:ext cx="605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3012" y="1703"/>
              <a:ext cx="688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OP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2151" y="3144"/>
              <a:ext cx="704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MP</a:t>
              </a:r>
              <a:r>
                <a:rPr lang="en-US" altLang="ja-JP" sz="3600" baseline="-25000">
                  <a:latin typeface="Arial" charset="0"/>
                </a:rPr>
                <a:t>1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1910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>
              <a:off x="2955" y="333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46" name="Text Box 34"/>
            <p:cNvSpPr txBox="1">
              <a:spLocks noChangeArrowheads="1"/>
            </p:cNvSpPr>
            <p:nvPr/>
          </p:nvSpPr>
          <p:spPr bwMode="auto">
            <a:xfrm>
              <a:off x="4059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47" name="Text Box 35"/>
            <p:cNvSpPr txBox="1">
              <a:spLocks noChangeArrowheads="1"/>
            </p:cNvSpPr>
            <p:nvPr/>
          </p:nvSpPr>
          <p:spPr bwMode="auto">
            <a:xfrm>
              <a:off x="5172" y="340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48" name="AutoShape 36"/>
            <p:cNvCxnSpPr>
              <a:cxnSpLocks noChangeShapeType="1"/>
              <a:stCxn id="38946" idx="3"/>
              <a:endCxn id="38947" idx="1"/>
            </p:cNvCxnSpPr>
            <p:nvPr/>
          </p:nvCxnSpPr>
          <p:spPr bwMode="auto">
            <a:xfrm flipV="1">
              <a:off x="4490" y="3609"/>
              <a:ext cx="682" cy="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49" name="Text Box 37"/>
            <p:cNvSpPr txBox="1">
              <a:spLocks noChangeArrowheads="1"/>
            </p:cNvSpPr>
            <p:nvPr/>
          </p:nvSpPr>
          <p:spPr bwMode="auto">
            <a:xfrm>
              <a:off x="4831" y="1703"/>
              <a:ext cx="68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OP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0" name="Text Box 38"/>
            <p:cNvSpPr txBox="1">
              <a:spLocks noChangeArrowheads="1"/>
            </p:cNvSpPr>
            <p:nvPr/>
          </p:nvSpPr>
          <p:spPr bwMode="auto">
            <a:xfrm>
              <a:off x="4558" y="3158"/>
              <a:ext cx="70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MP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1" name="Text Box 39"/>
            <p:cNvSpPr txBox="1">
              <a:spLocks noChangeArrowheads="1"/>
            </p:cNvSpPr>
            <p:nvPr/>
          </p:nvSpPr>
          <p:spPr bwMode="auto">
            <a:xfrm>
              <a:off x="4234" y="3339"/>
              <a:ext cx="319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  <a:r>
                <a:rPr lang="en-US" altLang="ja-JP" sz="2000" baseline="30000">
                  <a:latin typeface="Arial" charset="0"/>
                </a:rPr>
                <a:t>’</a:t>
              </a:r>
            </a:p>
          </p:txBody>
        </p:sp>
        <p:sp>
          <p:nvSpPr>
            <p:cNvPr id="38952" name="Text Box 40"/>
            <p:cNvSpPr txBox="1">
              <a:spLocks noChangeArrowheads="1"/>
            </p:cNvSpPr>
            <p:nvPr/>
          </p:nvSpPr>
          <p:spPr bwMode="auto">
            <a:xfrm>
              <a:off x="5345" y="333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>
              <a:off x="3379" y="3609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56" name="Text Box 44"/>
            <p:cNvSpPr txBox="1">
              <a:spLocks noChangeArrowheads="1"/>
            </p:cNvSpPr>
            <p:nvPr/>
          </p:nvSpPr>
          <p:spPr bwMode="auto">
            <a:xfrm>
              <a:off x="1246" y="1628"/>
              <a:ext cx="100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>
                  <a:latin typeface="Hiragino Sans W2" charset="-128"/>
                  <a:ea typeface="Hiragino Sans W2" charset="-128"/>
                  <a:cs typeface="Hiragino Sans W2" charset="-128"/>
                </a:rPr>
                <a:t>Modified by user</a:t>
              </a:r>
            </a:p>
          </p:txBody>
        </p:sp>
        <p:sp>
          <p:nvSpPr>
            <p:cNvPr id="38957" name="Text Box 45"/>
            <p:cNvSpPr txBox="1">
              <a:spLocks noChangeArrowheads="1"/>
            </p:cNvSpPr>
            <p:nvPr/>
          </p:nvSpPr>
          <p:spPr bwMode="auto">
            <a:xfrm>
              <a:off x="3145" y="3701"/>
              <a:ext cx="100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>
                  <a:latin typeface="Hiragino Sans W2" charset="-128"/>
                  <a:ea typeface="Hiragino Sans W2" charset="-128"/>
                  <a:cs typeface="Hiragino Sans W2" charset="-128"/>
                </a:rPr>
                <a:t>Modified by user</a:t>
              </a:r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>
              <a:off x="7" y="2594"/>
              <a:ext cx="576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cxnSp>
          <p:nvCxnSpPr>
            <p:cNvPr id="38954" name="AutoShape 42"/>
            <p:cNvCxnSpPr>
              <a:cxnSpLocks noChangeShapeType="1"/>
              <a:stCxn id="38937" idx="2"/>
              <a:endCxn id="38938" idx="0"/>
            </p:cNvCxnSpPr>
            <p:nvPr/>
          </p:nvCxnSpPr>
          <p:spPr bwMode="auto">
            <a:xfrm flipH="1">
              <a:off x="2503" y="2110"/>
              <a:ext cx="853" cy="10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55" name="AutoShape 43"/>
            <p:cNvCxnSpPr>
              <a:cxnSpLocks noChangeShapeType="1"/>
              <a:stCxn id="38951" idx="0"/>
              <a:endCxn id="38971" idx="2"/>
            </p:cNvCxnSpPr>
            <p:nvPr/>
          </p:nvCxnSpPr>
          <p:spPr bwMode="auto">
            <a:xfrm flipH="1" flipV="1">
              <a:off x="4118" y="2253"/>
              <a:ext cx="276" cy="108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58" name="Text Box 46"/>
            <p:cNvSpPr txBox="1">
              <a:spLocks noChangeArrowheads="1"/>
            </p:cNvSpPr>
            <p:nvPr/>
          </p:nvSpPr>
          <p:spPr bwMode="auto">
            <a:xfrm>
              <a:off x="2807" y="2863"/>
              <a:ext cx="151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400" dirty="0">
                  <a:latin typeface="Hiragino Sans W2" charset="-128"/>
                  <a:ea typeface="Hiragino Sans W2" charset="-128"/>
                  <a:cs typeface="Hiragino Sans W2" charset="-128"/>
                </a:rPr>
                <a:t>(semi) automatic </a:t>
              </a:r>
            </a:p>
            <a:p>
              <a:pPr algn="ctr"/>
              <a:r>
                <a:rPr lang="en-US" altLang="ja-JP" sz="1400" dirty="0">
                  <a:latin typeface="Hiragino Sans W2" charset="-128"/>
                  <a:ea typeface="Hiragino Sans W2" charset="-128"/>
                  <a:cs typeface="Hiragino Sans W2" charset="-128"/>
                </a:rPr>
                <a:t>modification by </a:t>
              </a:r>
            </a:p>
            <a:p>
              <a:pPr algn="ctr"/>
              <a:r>
                <a:rPr lang="en-US" altLang="ja-JP" sz="1400" dirty="0">
                  <a:latin typeface="Hiragino Sans W2" charset="-128"/>
                  <a:ea typeface="Hiragino Sans W2" charset="-128"/>
                  <a:cs typeface="Hiragino Sans W2" charset="-128"/>
                </a:rPr>
                <a:t>meta model management</a:t>
              </a:r>
            </a:p>
          </p:txBody>
        </p:sp>
        <p:sp>
          <p:nvSpPr>
            <p:cNvPr id="38960" name="Line 48"/>
            <p:cNvSpPr>
              <a:spLocks noChangeShapeType="1"/>
            </p:cNvSpPr>
            <p:nvPr/>
          </p:nvSpPr>
          <p:spPr bwMode="auto">
            <a:xfrm flipV="1">
              <a:off x="3923" y="2840"/>
              <a:ext cx="272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 flipH="1" flipV="1">
              <a:off x="2835" y="2840"/>
              <a:ext cx="226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0" y="837"/>
              <a:ext cx="1862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3600" b="1">
                  <a:latin typeface="Hiragino Sans W2" charset="-128"/>
                  <a:ea typeface="Hiragino Sans W2" charset="-128"/>
                  <a:cs typeface="Hiragino Sans W2" charset="-128"/>
                </a:rPr>
                <a:t>Ontology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0" y="2635"/>
              <a:ext cx="18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3600" b="1" dirty="0">
                  <a:latin typeface="Hiragino Sans W2" charset="-128"/>
                  <a:ea typeface="Hiragino Sans W2" charset="-128"/>
                  <a:cs typeface="Hiragino Sans W2" charset="-128"/>
                </a:rPr>
                <a:t>Model</a:t>
              </a:r>
            </a:p>
          </p:txBody>
        </p:sp>
        <p:sp>
          <p:nvSpPr>
            <p:cNvPr id="38965" name="Text Box 53"/>
            <p:cNvSpPr txBox="1">
              <a:spLocks noChangeArrowheads="1"/>
            </p:cNvSpPr>
            <p:nvPr/>
          </p:nvSpPr>
          <p:spPr bwMode="auto">
            <a:xfrm>
              <a:off x="2332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66" name="Text Box 54"/>
            <p:cNvSpPr txBox="1">
              <a:spLocks noChangeArrowheads="1"/>
            </p:cNvSpPr>
            <p:nvPr/>
          </p:nvSpPr>
          <p:spPr bwMode="auto">
            <a:xfrm>
              <a:off x="2105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67" name="Text Box 55"/>
            <p:cNvSpPr txBox="1">
              <a:spLocks noChangeArrowheads="1"/>
            </p:cNvSpPr>
            <p:nvPr/>
          </p:nvSpPr>
          <p:spPr bwMode="auto">
            <a:xfrm>
              <a:off x="2581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68" name="AutoShape 56"/>
            <p:cNvCxnSpPr>
              <a:cxnSpLocks noChangeShapeType="1"/>
              <a:stCxn id="38966" idx="0"/>
              <a:endCxn id="38965" idx="2"/>
            </p:cNvCxnSpPr>
            <p:nvPr/>
          </p:nvCxnSpPr>
          <p:spPr bwMode="auto">
            <a:xfrm flipV="1">
              <a:off x="2321" y="1702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69" name="AutoShape 57"/>
            <p:cNvCxnSpPr>
              <a:cxnSpLocks noChangeShapeType="1"/>
              <a:stCxn id="38967" idx="0"/>
              <a:endCxn id="38965" idx="2"/>
            </p:cNvCxnSpPr>
            <p:nvPr/>
          </p:nvCxnSpPr>
          <p:spPr bwMode="auto">
            <a:xfrm flipH="1" flipV="1">
              <a:off x="2548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70" name="Text Box 58"/>
            <p:cNvSpPr txBox="1">
              <a:spLocks noChangeArrowheads="1"/>
            </p:cNvSpPr>
            <p:nvPr/>
          </p:nvSpPr>
          <p:spPr bwMode="auto">
            <a:xfrm>
              <a:off x="4105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C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71" name="Text Box 59"/>
            <p:cNvSpPr txBox="1">
              <a:spLocks noChangeArrowheads="1"/>
            </p:cNvSpPr>
            <p:nvPr/>
          </p:nvSpPr>
          <p:spPr bwMode="auto">
            <a:xfrm>
              <a:off x="3878" y="1843"/>
              <a:ext cx="48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72" name="Text Box 60"/>
            <p:cNvSpPr txBox="1">
              <a:spLocks noChangeArrowheads="1"/>
            </p:cNvSpPr>
            <p:nvPr/>
          </p:nvSpPr>
          <p:spPr bwMode="auto">
            <a:xfrm>
              <a:off x="4354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73" name="AutoShape 61"/>
            <p:cNvCxnSpPr>
              <a:cxnSpLocks noChangeShapeType="1"/>
              <a:stCxn id="38971" idx="0"/>
              <a:endCxn id="38970" idx="2"/>
            </p:cNvCxnSpPr>
            <p:nvPr/>
          </p:nvCxnSpPr>
          <p:spPr bwMode="auto">
            <a:xfrm flipV="1">
              <a:off x="4118" y="1702"/>
              <a:ext cx="203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74" name="AutoShape 62"/>
            <p:cNvCxnSpPr>
              <a:cxnSpLocks noChangeShapeType="1"/>
              <a:stCxn id="38972" idx="0"/>
              <a:endCxn id="38970" idx="2"/>
            </p:cNvCxnSpPr>
            <p:nvPr/>
          </p:nvCxnSpPr>
          <p:spPr bwMode="auto">
            <a:xfrm flipH="1" flipV="1">
              <a:off x="4321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449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04000" y="264416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0400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document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document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data graph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00400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data graph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2" name="左右矢印 11"/>
          <p:cNvSpPr/>
          <p:nvPr/>
        </p:nvSpPr>
        <p:spPr>
          <a:xfrm>
            <a:off x="4212000" y="1440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右矢印 12"/>
          <p:cNvSpPr/>
          <p:nvPr/>
        </p:nvSpPr>
        <p:spPr>
          <a:xfrm>
            <a:off x="4212000" y="5418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上下矢印 13"/>
          <p:cNvSpPr/>
          <p:nvPr/>
        </p:nvSpPr>
        <p:spPr>
          <a:xfrm>
            <a:off x="6858000" y="3069000"/>
            <a:ext cx="432000" cy="7200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94946" y="50178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Sans W2" charset="-128"/>
                <a:ea typeface="Hiragino Sans W2" charset="-128"/>
                <a:cs typeface="Hiragino Sans W2" charset="-128"/>
              </a:rPr>
              <a:t>（１）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94946" y="10528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Sans W2" charset="-128"/>
                <a:ea typeface="Hiragino Sans W2" charset="-128"/>
                <a:cs typeface="Hiragino Sans W2" charset="-128"/>
              </a:rPr>
              <a:t>（２）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8971" y="32289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Sans W2" charset="-128"/>
                <a:ea typeface="Hiragino Sans W2" charset="-128"/>
                <a:cs typeface="Hiragino Sans W2" charset="-128"/>
              </a:rPr>
              <a:t>（３）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734985072"/>
              </p:ext>
            </p:extLst>
          </p:nvPr>
        </p:nvGraphicFramePr>
        <p:xfrm>
          <a:off x="5049053" y="4590702"/>
          <a:ext cx="401010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329388" y="5999150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RDF property</a:t>
            </a:r>
            <a:endParaRPr kumimoji="1" lang="ja-JP" altLang="en-US" sz="1400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120272233"/>
              </p:ext>
            </p:extLst>
          </p:nvPr>
        </p:nvGraphicFramePr>
        <p:xfrm>
          <a:off x="5493567" y="510448"/>
          <a:ext cx="3121078" cy="94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224660715"/>
              </p:ext>
            </p:extLst>
          </p:nvPr>
        </p:nvGraphicFramePr>
        <p:xfrm>
          <a:off x="5919835" y="18216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495280" y="1430594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RDFS class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60665" y="2504438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RDFS property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003990" y="5110223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RDF resource type</a:t>
            </a:r>
            <a:endParaRPr kumimoji="1" lang="ja-JP" altLang="en-US" sz="1400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635" y="688556"/>
            <a:ext cx="3977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?&gt;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-schema#"&gt;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89" y="4474260"/>
            <a:ext cx="4193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?&gt;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-syntax-ns"&gt;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830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24518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-3254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910558775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43266560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06100312"/>
              </p:ext>
            </p:extLst>
          </p:nvPr>
        </p:nvGraphicFramePr>
        <p:xfrm>
          <a:off x="5108029" y="83119"/>
          <a:ext cx="3941634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300432881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852249288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46580" y="3856987"/>
            <a:ext cx="841897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46579" y="4999894"/>
            <a:ext cx="841897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03831" y="415706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262949" y="5624123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815664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354877236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7" name="テキスト ボックス 26"/>
          <p:cNvSpPr txBox="1"/>
          <p:nvPr/>
        </p:nvSpPr>
        <p:spPr>
          <a:xfrm>
            <a:off x="6767324" y="416710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32354" y="4477231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14160B2-E2BE-5E48-85E6-2EAF16ED213C}"/>
              </a:ext>
            </a:extLst>
          </p:cNvPr>
          <p:cNvSpPr/>
          <p:nvPr/>
        </p:nvSpPr>
        <p:spPr bwMode="auto">
          <a:xfrm>
            <a:off x="2794038" y="83118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DB4D6B2-8782-E746-983A-8F9B6728B15F}"/>
              </a:ext>
            </a:extLst>
          </p:cNvPr>
          <p:cNvSpPr/>
          <p:nvPr/>
        </p:nvSpPr>
        <p:spPr bwMode="auto">
          <a:xfrm>
            <a:off x="7367222" y="96616"/>
            <a:ext cx="1724228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5B48395-3914-3646-82EC-89218DDBC0A0}"/>
              </a:ext>
            </a:extLst>
          </p:cNvPr>
          <p:cNvSpPr txBox="1"/>
          <p:nvPr/>
        </p:nvSpPr>
        <p:spPr>
          <a:xfrm>
            <a:off x="5329897" y="3823977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</a:t>
            </a:r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chema:Book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0C9BBFF-4587-EB47-A6C8-783302ADF3AF}"/>
              </a:ext>
            </a:extLst>
          </p:cNvPr>
          <p:cNvSpPr txBox="1"/>
          <p:nvPr/>
        </p:nvSpPr>
        <p:spPr>
          <a:xfrm>
            <a:off x="5329896" y="4966884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schema:Book</a:t>
            </a:r>
            <a:endParaRPr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0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-3254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3242091812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541232009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608617524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805772689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856138608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734706" y="3839606"/>
            <a:ext cx="841897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34705" y="4982513"/>
            <a:ext cx="841897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228442" y="4139688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71566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2733143758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5293055" y="3862488"/>
            <a:ext cx="1017694" cy="27894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333278" y="5085166"/>
            <a:ext cx="979044" cy="20055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840896" y="421777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361021" y="4488066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A3DBE20-23E4-6747-A5B0-4C866BF10606}"/>
              </a:ext>
            </a:extLst>
          </p:cNvPr>
          <p:cNvSpPr/>
          <p:nvPr/>
        </p:nvSpPr>
        <p:spPr bwMode="auto">
          <a:xfrm>
            <a:off x="2758592" y="53696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766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714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2516536805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68948806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184654561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3612545905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3827252129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719081" y="3869846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19080" y="5012753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318202" y="4253314"/>
            <a:ext cx="963725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783232" y="4531938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1040468972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5" name="テキスト ボックス 44"/>
          <p:cNvSpPr txBox="1"/>
          <p:nvPr/>
        </p:nvSpPr>
        <p:spPr>
          <a:xfrm>
            <a:off x="7280323" y="4531938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262790" y="3869846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262789" y="5012753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890513" y="4243637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62551" y="5550353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36B06BB-3809-5B40-9046-5503A44A5020}"/>
              </a:ext>
            </a:extLst>
          </p:cNvPr>
          <p:cNvSpPr/>
          <p:nvPr/>
        </p:nvSpPr>
        <p:spPr bwMode="auto">
          <a:xfrm>
            <a:off x="1745959" y="2062402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8655C74-EB5F-6948-B1E0-65CDE5D51DC3}"/>
              </a:ext>
            </a:extLst>
          </p:cNvPr>
          <p:cNvSpPr/>
          <p:nvPr/>
        </p:nvSpPr>
        <p:spPr bwMode="auto">
          <a:xfrm>
            <a:off x="6264214" y="2070000"/>
            <a:ext cx="1798187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18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68775944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483314085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032868473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7" name="図表 16"/>
          <p:cNvGraphicFramePr/>
          <p:nvPr>
            <p:extLst/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1126637150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695775" y="3856987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95774" y="499989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255869" y="4200096"/>
            <a:ext cx="963725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449385" y="5550353"/>
            <a:ext cx="963725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640899" y="4500178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204612272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7160444" y="451097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260131" y="3874223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260130" y="5017130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02346" y="4200387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62551" y="5550353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FE8436D-EA1F-7F40-A71A-F808977D6949}"/>
              </a:ext>
            </a:extLst>
          </p:cNvPr>
          <p:cNvSpPr/>
          <p:nvPr/>
        </p:nvSpPr>
        <p:spPr bwMode="auto">
          <a:xfrm>
            <a:off x="1745959" y="2065911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234453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008F00"/>
        </a:solidFill>
        <a:ln w="9525">
          <a:noFill/>
          <a:round/>
          <a:headEnd/>
          <a:tailEnd/>
        </a:ln>
      </a:spPr>
      <a:bodyPr wrap="none" anchor="ctr"/>
      <a:lstStyle>
        <a:defPPr algn="ctr">
          <a:defRPr sz="2400" dirty="0" err="1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1650</TotalTime>
  <Words>915</Words>
  <Application>Microsoft Macintosh PowerPoint</Application>
  <PresentationFormat>画面に合わせる (4:3)</PresentationFormat>
  <Paragraphs>330</Paragraphs>
  <Slides>14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Hiragino Sans W2</vt:lpstr>
      <vt:lpstr>Meiryo</vt:lpstr>
      <vt:lpstr>Yu Gothic</vt:lpstr>
      <vt:lpstr>Arial</vt:lpstr>
      <vt:lpstr>Calibri</vt:lpstr>
      <vt:lpstr>Calibri Light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森田武史</dc:creator>
  <cp:lastModifiedBy>Microsoft Office User</cp:lastModifiedBy>
  <cp:revision>366</cp:revision>
  <dcterms:created xsi:type="dcterms:W3CDTF">2016-04-04T10:07:01Z</dcterms:created>
  <dcterms:modified xsi:type="dcterms:W3CDTF">2019-03-21T10:41:14Z</dcterms:modified>
</cp:coreProperties>
</file>