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67" r:id="rId2"/>
    <p:sldId id="268" r:id="rId3"/>
    <p:sldId id="266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C8"/>
    <a:srgbClr val="FFCC66"/>
    <a:srgbClr val="D5FC7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83"/>
  </p:normalViewPr>
  <p:slideViewPr>
    <p:cSldViewPr snapToGrid="0" snapToObjects="1">
      <p:cViewPr varScale="1">
        <p:scale>
          <a:sx n="136" d="100"/>
          <a:sy n="136" d="100"/>
        </p:scale>
        <p:origin x="208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FFCC"/>
        </a:solidFill>
      </dgm:spPr>
      <dgm:t>
        <a:bodyPr/>
        <a:lstStyle/>
        <a:p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リテラル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RDF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リソース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59893" custScaleY="58939" custLinFactNeighborX="1767" custLinFactNeighborY="1244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 custScaleX="76062" custScaleY="59445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147A80A7-FFB9-AB46-BDAC-5558662008BB}" type="presOf" srcId="{2878B61A-C887-434D-A552-01D1A8E98CBB}" destId="{8D1FCE03-01F4-3C48-B771-AA087A9BC650}" srcOrd="1" destOrd="0" presId="urn:microsoft.com/office/officeart/2005/8/layout/hierarchy2"/>
    <dgm:cxn modelId="{7DFC3FC7-371F-3A48-AB7C-45E10018BD74}" type="presOf" srcId="{FF9E2AB7-26C1-B44C-AE39-14E7E440F1B0}" destId="{55BDB270-0854-2F4D-A194-31EFECE54279}" srcOrd="0" destOrd="0" presId="urn:microsoft.com/office/officeart/2005/8/layout/hierarchy2"/>
    <dgm:cxn modelId="{40FA571B-C1B5-FD49-A865-D69A20FEB5F3}" type="presOf" srcId="{2969EEDB-9BCE-6D4F-A401-D0CA1D3D5F77}" destId="{0834E65C-8BD9-E248-9D11-E1B418BFB990}" srcOrd="0" destOrd="0" presId="urn:microsoft.com/office/officeart/2005/8/layout/hierarchy2"/>
    <dgm:cxn modelId="{E4CB311A-126D-F648-AA1E-8EE16847D2EE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90946A1-3340-3D41-969F-54507507BA3E}" type="presOf" srcId="{2878B61A-C887-434D-A552-01D1A8E98CBB}" destId="{B1D4A09B-C0D4-6D40-8C75-2678A4480FD5}" srcOrd="0" destOrd="0" presId="urn:microsoft.com/office/officeart/2005/8/layout/hierarchy2"/>
    <dgm:cxn modelId="{EFD10D5A-BD82-AF46-BBD5-EF4F6B718B36}" type="presParOf" srcId="{55BDB270-0854-2F4D-A194-31EFECE54279}" destId="{1DB15FB9-CE29-4C4B-954C-44736F9094C3}" srcOrd="0" destOrd="0" presId="urn:microsoft.com/office/officeart/2005/8/layout/hierarchy2"/>
    <dgm:cxn modelId="{BBD18F0F-7BDD-394B-B8F3-054B82CE14E4}" type="presParOf" srcId="{1DB15FB9-CE29-4C4B-954C-44736F9094C3}" destId="{E782AD11-6B54-B541-AC7C-41145A7C67BD}" srcOrd="0" destOrd="0" presId="urn:microsoft.com/office/officeart/2005/8/layout/hierarchy2"/>
    <dgm:cxn modelId="{51E09F33-7BE1-2449-93D6-E24B4C324536}" type="presParOf" srcId="{1DB15FB9-CE29-4C4B-954C-44736F9094C3}" destId="{FE5D175D-156B-6C4D-A8E1-54E912BBBF5D}" srcOrd="1" destOrd="0" presId="urn:microsoft.com/office/officeart/2005/8/layout/hierarchy2"/>
    <dgm:cxn modelId="{163EA3E0-FF90-F64E-8EEB-55375711C40E}" type="presParOf" srcId="{FE5D175D-156B-6C4D-A8E1-54E912BBBF5D}" destId="{B1D4A09B-C0D4-6D40-8C75-2678A4480FD5}" srcOrd="0" destOrd="0" presId="urn:microsoft.com/office/officeart/2005/8/layout/hierarchy2"/>
    <dgm:cxn modelId="{795169D8-F9A4-944B-8B1F-5C21DC30646F}" type="presParOf" srcId="{B1D4A09B-C0D4-6D40-8C75-2678A4480FD5}" destId="{8D1FCE03-01F4-3C48-B771-AA087A9BC650}" srcOrd="0" destOrd="0" presId="urn:microsoft.com/office/officeart/2005/8/layout/hierarchy2"/>
    <dgm:cxn modelId="{AD85997F-61E9-CD4D-8D4E-B37A3EEC5DC9}" type="presParOf" srcId="{FE5D175D-156B-6C4D-A8E1-54E912BBBF5D}" destId="{CAA11EC9-E49D-464C-A839-0988A4E4DFBA}" srcOrd="1" destOrd="0" presId="urn:microsoft.com/office/officeart/2005/8/layout/hierarchy2"/>
    <dgm:cxn modelId="{F0C71088-4D00-7340-A64E-98B5E2618570}" type="presParOf" srcId="{CAA11EC9-E49D-464C-A839-0988A4E4DFBA}" destId="{0834E65C-8BD9-E248-9D11-E1B418BFB990}" srcOrd="0" destOrd="0" presId="urn:microsoft.com/office/officeart/2005/8/layout/hierarchy2"/>
    <dgm:cxn modelId="{90499F1B-4D3B-F743-BD39-6AB5E82D12F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BB7E779-EAE0-D246-AA13-A3E48C6D6EDB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581D988-B062-1941-9ABE-25E7DBD09D35}" type="presOf" srcId="{BA4A30EE-D449-F346-8276-6064DD736AF5}" destId="{E782AD11-6B54-B541-AC7C-41145A7C67BD}" srcOrd="0" destOrd="0" presId="urn:microsoft.com/office/officeart/2005/8/layout/hierarchy2"/>
    <dgm:cxn modelId="{CF7475A7-CBE8-824A-A481-51BDE64C9B98}" type="presOf" srcId="{7C0C4377-5695-C64B-9005-857F78739659}" destId="{9A2AE1EE-BAAA-3C4A-97E0-FF32D454DB4D}" srcOrd="0" destOrd="0" presId="urn:microsoft.com/office/officeart/2005/8/layout/hierarchy2"/>
    <dgm:cxn modelId="{1920D3A7-5B7F-6D4F-893E-135E26246836}" type="presOf" srcId="{2969EEDB-9BCE-6D4F-A401-D0CA1D3D5F77}" destId="{0834E65C-8BD9-E248-9D11-E1B418BFB990}" srcOrd="0" destOrd="0" presId="urn:microsoft.com/office/officeart/2005/8/layout/hierarchy2"/>
    <dgm:cxn modelId="{AD12ADFF-CC0E-484E-B94A-8E5EC5526C57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1BD1DBD-AFF0-764C-861C-CDCEFFFE3936}" type="presOf" srcId="{E6841D02-8E2C-8B4E-BF0D-4980B3CD86D0}" destId="{7D7D6B33-D690-EB46-8B76-06CC20AECF48}" srcOrd="1" destOrd="0" presId="urn:microsoft.com/office/officeart/2005/8/layout/hierarchy2"/>
    <dgm:cxn modelId="{7F86B5F4-697C-F344-98EF-7D1F9BD6822B}" type="presOf" srcId="{2878B61A-C887-434D-A552-01D1A8E98CBB}" destId="{B1D4A09B-C0D4-6D40-8C75-2678A4480FD5}" srcOrd="0" destOrd="0" presId="urn:microsoft.com/office/officeart/2005/8/layout/hierarchy2"/>
    <dgm:cxn modelId="{B7AF4082-DB27-FE44-B7D2-16E595E51427}" type="presOf" srcId="{E6841D02-8E2C-8B4E-BF0D-4980B3CD86D0}" destId="{4FED45FC-B8B0-CF44-95BB-61070495515F}" srcOrd="0" destOrd="0" presId="urn:microsoft.com/office/officeart/2005/8/layout/hierarchy2"/>
    <dgm:cxn modelId="{DCCC0050-2D74-D04B-83C7-E89BF7DF9901}" type="presParOf" srcId="{55BDB270-0854-2F4D-A194-31EFECE54279}" destId="{1DB15FB9-CE29-4C4B-954C-44736F9094C3}" srcOrd="0" destOrd="0" presId="urn:microsoft.com/office/officeart/2005/8/layout/hierarchy2"/>
    <dgm:cxn modelId="{8A2E2E80-36F2-D343-B901-C9DDD199C590}" type="presParOf" srcId="{1DB15FB9-CE29-4C4B-954C-44736F9094C3}" destId="{E782AD11-6B54-B541-AC7C-41145A7C67BD}" srcOrd="0" destOrd="0" presId="urn:microsoft.com/office/officeart/2005/8/layout/hierarchy2"/>
    <dgm:cxn modelId="{A9BA3881-DF20-1B4C-8261-A3A0F21B419E}" type="presParOf" srcId="{1DB15FB9-CE29-4C4B-954C-44736F9094C3}" destId="{FE5D175D-156B-6C4D-A8E1-54E912BBBF5D}" srcOrd="1" destOrd="0" presId="urn:microsoft.com/office/officeart/2005/8/layout/hierarchy2"/>
    <dgm:cxn modelId="{2DF270B5-D7CA-2B49-9523-F7EFD605877F}" type="presParOf" srcId="{FE5D175D-156B-6C4D-A8E1-54E912BBBF5D}" destId="{4FED45FC-B8B0-CF44-95BB-61070495515F}" srcOrd="0" destOrd="0" presId="urn:microsoft.com/office/officeart/2005/8/layout/hierarchy2"/>
    <dgm:cxn modelId="{E882129E-B113-9D4E-8916-2B7F03844E92}" type="presParOf" srcId="{4FED45FC-B8B0-CF44-95BB-61070495515F}" destId="{7D7D6B33-D690-EB46-8B76-06CC20AECF48}" srcOrd="0" destOrd="0" presId="urn:microsoft.com/office/officeart/2005/8/layout/hierarchy2"/>
    <dgm:cxn modelId="{C39B951C-7CF6-104A-A4E9-4EBB1DD655C8}" type="presParOf" srcId="{FE5D175D-156B-6C4D-A8E1-54E912BBBF5D}" destId="{64C0C694-1DD0-9E44-B88A-E1608D78F647}" srcOrd="1" destOrd="0" presId="urn:microsoft.com/office/officeart/2005/8/layout/hierarchy2"/>
    <dgm:cxn modelId="{0F01FB99-A5DC-4C4C-8BF7-8F9844A392C9}" type="presParOf" srcId="{64C0C694-1DD0-9E44-B88A-E1608D78F647}" destId="{9A2AE1EE-BAAA-3C4A-97E0-FF32D454DB4D}" srcOrd="0" destOrd="0" presId="urn:microsoft.com/office/officeart/2005/8/layout/hierarchy2"/>
    <dgm:cxn modelId="{C3E40CBC-335F-C342-8523-79AC8820074F}" type="presParOf" srcId="{64C0C694-1DD0-9E44-B88A-E1608D78F647}" destId="{D709A42A-7A1C-3048-A4D2-2FDB3EAD96E7}" srcOrd="1" destOrd="0" presId="urn:microsoft.com/office/officeart/2005/8/layout/hierarchy2"/>
    <dgm:cxn modelId="{2D7B77AA-CEF8-9042-9154-D1D57B455B53}" type="presParOf" srcId="{FE5D175D-156B-6C4D-A8E1-54E912BBBF5D}" destId="{B1D4A09B-C0D4-6D40-8C75-2678A4480FD5}" srcOrd="2" destOrd="0" presId="urn:microsoft.com/office/officeart/2005/8/layout/hierarchy2"/>
    <dgm:cxn modelId="{11C6AEE8-C464-9248-9E51-7D63ED26AA62}" type="presParOf" srcId="{B1D4A09B-C0D4-6D40-8C75-2678A4480FD5}" destId="{8D1FCE03-01F4-3C48-B771-AA087A9BC650}" srcOrd="0" destOrd="0" presId="urn:microsoft.com/office/officeart/2005/8/layout/hierarchy2"/>
    <dgm:cxn modelId="{5FEC9C56-B2EB-1741-8416-3BACFF3A9639}" type="presParOf" srcId="{FE5D175D-156B-6C4D-A8E1-54E912BBBF5D}" destId="{CAA11EC9-E49D-464C-A839-0988A4E4DFBA}" srcOrd="3" destOrd="0" presId="urn:microsoft.com/office/officeart/2005/8/layout/hierarchy2"/>
    <dgm:cxn modelId="{0C9CC975-9DE6-B84C-B67A-21E8609F4661}" type="presParOf" srcId="{CAA11EC9-E49D-464C-A839-0988A4E4DFBA}" destId="{0834E65C-8BD9-E248-9D11-E1B418BFB990}" srcOrd="0" destOrd="0" presId="urn:microsoft.com/office/officeart/2005/8/layout/hierarchy2"/>
    <dgm:cxn modelId="{14C36BCD-6FD5-3B4A-A473-B9D32F3E22F0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169544A-E2CD-7E4B-A636-ED326E9D3AC4}" type="presOf" srcId="{BA4A30EE-D449-F346-8276-6064DD736AF5}" destId="{E782AD11-6B54-B541-AC7C-41145A7C67BD}" srcOrd="0" destOrd="0" presId="urn:microsoft.com/office/officeart/2005/8/layout/hierarchy2"/>
    <dgm:cxn modelId="{14475F4D-F218-114A-9121-EDB0593AB0D1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C4C1830-4D22-5049-BC49-ED129368C3E6}" type="presParOf" srcId="{55BDB270-0854-2F4D-A194-31EFECE54279}" destId="{1DB15FB9-CE29-4C4B-954C-44736F9094C3}" srcOrd="0" destOrd="0" presId="urn:microsoft.com/office/officeart/2005/8/layout/hierarchy2"/>
    <dgm:cxn modelId="{8BCA562E-BB62-6A45-B2F2-5B59728A511C}" type="presParOf" srcId="{1DB15FB9-CE29-4C4B-954C-44736F9094C3}" destId="{E782AD11-6B54-B541-AC7C-41145A7C67BD}" srcOrd="0" destOrd="0" presId="urn:microsoft.com/office/officeart/2005/8/layout/hierarchy2"/>
    <dgm:cxn modelId="{ABCC2A31-611E-274C-B95A-C53BFC9553C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406138E5-2E17-CE43-91BC-97CEDA747E94}" type="presOf" srcId="{2878B61A-C887-434D-A552-01D1A8E98CBB}" destId="{8D1FCE03-01F4-3C48-B771-AA087A9BC650}" srcOrd="1" destOrd="0" presId="urn:microsoft.com/office/officeart/2005/8/layout/hierarchy2"/>
    <dgm:cxn modelId="{32EA78A1-BEEA-5043-B0A5-311C7B4DAE46}" type="presOf" srcId="{2969EEDB-9BCE-6D4F-A401-D0CA1D3D5F77}" destId="{0834E65C-8BD9-E248-9D11-E1B418BFB990}" srcOrd="0" destOrd="0" presId="urn:microsoft.com/office/officeart/2005/8/layout/hierarchy2"/>
    <dgm:cxn modelId="{D31EF20C-E97F-4F48-BD5D-823B98369EFA}" type="presOf" srcId="{2878B61A-C887-434D-A552-01D1A8E98CBB}" destId="{B1D4A09B-C0D4-6D40-8C75-2678A4480FD5}" srcOrd="0" destOrd="0" presId="urn:microsoft.com/office/officeart/2005/8/layout/hierarchy2"/>
    <dgm:cxn modelId="{998C0639-5ADD-D145-905A-973DEFEF2CC5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B73FAB2B-5E97-2140-B24F-C73559123B36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D78386E-D940-E746-AFDD-FCE81D6951CA}" type="presParOf" srcId="{55BDB270-0854-2F4D-A194-31EFECE54279}" destId="{1DB15FB9-CE29-4C4B-954C-44736F9094C3}" srcOrd="0" destOrd="0" presId="urn:microsoft.com/office/officeart/2005/8/layout/hierarchy2"/>
    <dgm:cxn modelId="{4208CA4A-DD2C-6640-8820-54A4BA551312}" type="presParOf" srcId="{1DB15FB9-CE29-4C4B-954C-44736F9094C3}" destId="{E782AD11-6B54-B541-AC7C-41145A7C67BD}" srcOrd="0" destOrd="0" presId="urn:microsoft.com/office/officeart/2005/8/layout/hierarchy2"/>
    <dgm:cxn modelId="{75560CD9-BB57-534D-A7ED-443220979A78}" type="presParOf" srcId="{1DB15FB9-CE29-4C4B-954C-44736F9094C3}" destId="{FE5D175D-156B-6C4D-A8E1-54E912BBBF5D}" srcOrd="1" destOrd="0" presId="urn:microsoft.com/office/officeart/2005/8/layout/hierarchy2"/>
    <dgm:cxn modelId="{6D0979BE-7D4F-3342-B22C-A0EB13A95990}" type="presParOf" srcId="{FE5D175D-156B-6C4D-A8E1-54E912BBBF5D}" destId="{B1D4A09B-C0D4-6D40-8C75-2678A4480FD5}" srcOrd="0" destOrd="0" presId="urn:microsoft.com/office/officeart/2005/8/layout/hierarchy2"/>
    <dgm:cxn modelId="{C6CA84EB-46AD-3142-B08D-90B18D3311A9}" type="presParOf" srcId="{B1D4A09B-C0D4-6D40-8C75-2678A4480FD5}" destId="{8D1FCE03-01F4-3C48-B771-AA087A9BC650}" srcOrd="0" destOrd="0" presId="urn:microsoft.com/office/officeart/2005/8/layout/hierarchy2"/>
    <dgm:cxn modelId="{ABD3975B-6FDF-B842-9D4A-DBD61079854B}" type="presParOf" srcId="{FE5D175D-156B-6C4D-A8E1-54E912BBBF5D}" destId="{CAA11EC9-E49D-464C-A839-0988A4E4DFBA}" srcOrd="1" destOrd="0" presId="urn:microsoft.com/office/officeart/2005/8/layout/hierarchy2"/>
    <dgm:cxn modelId="{238FD8A8-F083-564D-8CC6-6F33867D912F}" type="presParOf" srcId="{CAA11EC9-E49D-464C-A839-0988A4E4DFBA}" destId="{0834E65C-8BD9-E248-9D11-E1B418BFB990}" srcOrd="0" destOrd="0" presId="urn:microsoft.com/office/officeart/2005/8/layout/hierarchy2"/>
    <dgm:cxn modelId="{B2DFD260-0234-9044-B43C-3B695BD9BA0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BA0D2E6-0F9A-DF4B-9A93-A6EBF87DB198}" type="presOf" srcId="{BA4A30EE-D449-F346-8276-6064DD736AF5}" destId="{E782AD11-6B54-B541-AC7C-41145A7C67BD}" srcOrd="0" destOrd="0" presId="urn:microsoft.com/office/officeart/2005/8/layout/hierarchy2"/>
    <dgm:cxn modelId="{5F436C70-A1AC-874C-8666-5CCF3784A0C5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EB37F48-CC0E-C345-8450-3464118D9E5B}" type="presParOf" srcId="{55BDB270-0854-2F4D-A194-31EFECE54279}" destId="{1DB15FB9-CE29-4C4B-954C-44736F9094C3}" srcOrd="0" destOrd="0" presId="urn:microsoft.com/office/officeart/2005/8/layout/hierarchy2"/>
    <dgm:cxn modelId="{2CBB24CA-0836-194C-A47C-F3B45FD0BBB3}" type="presParOf" srcId="{1DB15FB9-CE29-4C4B-954C-44736F9094C3}" destId="{E782AD11-6B54-B541-AC7C-41145A7C67BD}" srcOrd="0" destOrd="0" presId="urn:microsoft.com/office/officeart/2005/8/layout/hierarchy2"/>
    <dgm:cxn modelId="{B639BC5C-9B08-3E42-90AA-45CDB40731E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700CEFC-E4D0-954C-A837-A0BBD82D7973}" type="presOf" srcId="{2969EEDB-9BCE-6D4F-A401-D0CA1D3D5F77}" destId="{0834E65C-8BD9-E248-9D11-E1B418BFB990}" srcOrd="0" destOrd="0" presId="urn:microsoft.com/office/officeart/2005/8/layout/hierarchy2"/>
    <dgm:cxn modelId="{1EB0884E-B332-D141-B962-6FEEB4F4DF7B}" type="presOf" srcId="{2878B61A-C887-434D-A552-01D1A8E98CBB}" destId="{B1D4A09B-C0D4-6D40-8C75-2678A4480FD5}" srcOrd="0" destOrd="0" presId="urn:microsoft.com/office/officeart/2005/8/layout/hierarchy2"/>
    <dgm:cxn modelId="{CA72C8A0-D10E-3545-B00C-F57B02B57175}" type="presOf" srcId="{E6841D02-8E2C-8B4E-BF0D-4980B3CD86D0}" destId="{4FED45FC-B8B0-CF44-95BB-61070495515F}" srcOrd="0" destOrd="0" presId="urn:microsoft.com/office/officeart/2005/8/layout/hierarchy2"/>
    <dgm:cxn modelId="{97B39123-F92D-2349-92B9-2A08F1F4C0F6}" type="presOf" srcId="{2878B61A-C887-434D-A552-01D1A8E98CBB}" destId="{8D1FCE03-01F4-3C48-B771-AA087A9BC650}" srcOrd="1" destOrd="0" presId="urn:microsoft.com/office/officeart/2005/8/layout/hierarchy2"/>
    <dgm:cxn modelId="{1FF31523-1D1B-4A4E-8A49-B46D4BC6685C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8503EBF-2B55-D04A-830C-D116041FDC56}" type="presOf" srcId="{E6841D02-8E2C-8B4E-BF0D-4980B3CD86D0}" destId="{7D7D6B33-D690-EB46-8B76-06CC20AECF48}" srcOrd="1" destOrd="0" presId="urn:microsoft.com/office/officeart/2005/8/layout/hierarchy2"/>
    <dgm:cxn modelId="{56AEDFD5-7805-8D44-AF8C-1D4DD263B90B}" type="presOf" srcId="{7C0C4377-5695-C64B-9005-857F78739659}" destId="{9A2AE1EE-BAAA-3C4A-97E0-FF32D454DB4D}" srcOrd="0" destOrd="0" presId="urn:microsoft.com/office/officeart/2005/8/layout/hierarchy2"/>
    <dgm:cxn modelId="{FA1C8F8F-6B25-4E41-B808-452248AF5B52}" type="presOf" srcId="{FF9E2AB7-26C1-B44C-AE39-14E7E440F1B0}" destId="{55BDB270-0854-2F4D-A194-31EFECE54279}" srcOrd="0" destOrd="0" presId="urn:microsoft.com/office/officeart/2005/8/layout/hierarchy2"/>
    <dgm:cxn modelId="{AE14CBFC-092D-4041-832C-3D944CE58D59}" type="presParOf" srcId="{55BDB270-0854-2F4D-A194-31EFECE54279}" destId="{1DB15FB9-CE29-4C4B-954C-44736F9094C3}" srcOrd="0" destOrd="0" presId="urn:microsoft.com/office/officeart/2005/8/layout/hierarchy2"/>
    <dgm:cxn modelId="{100DE576-5DAE-4E49-A36C-A9CABBC9A38E}" type="presParOf" srcId="{1DB15FB9-CE29-4C4B-954C-44736F9094C3}" destId="{E782AD11-6B54-B541-AC7C-41145A7C67BD}" srcOrd="0" destOrd="0" presId="urn:microsoft.com/office/officeart/2005/8/layout/hierarchy2"/>
    <dgm:cxn modelId="{41D3F093-AC6D-054D-A41D-28C35006AD0C}" type="presParOf" srcId="{1DB15FB9-CE29-4C4B-954C-44736F9094C3}" destId="{FE5D175D-156B-6C4D-A8E1-54E912BBBF5D}" srcOrd="1" destOrd="0" presId="urn:microsoft.com/office/officeart/2005/8/layout/hierarchy2"/>
    <dgm:cxn modelId="{FC805C82-CCBC-8C47-BE38-FEA1F3BD8264}" type="presParOf" srcId="{FE5D175D-156B-6C4D-A8E1-54E912BBBF5D}" destId="{4FED45FC-B8B0-CF44-95BB-61070495515F}" srcOrd="0" destOrd="0" presId="urn:microsoft.com/office/officeart/2005/8/layout/hierarchy2"/>
    <dgm:cxn modelId="{447972F3-C33F-3344-80E0-E5C3151F5CB9}" type="presParOf" srcId="{4FED45FC-B8B0-CF44-95BB-61070495515F}" destId="{7D7D6B33-D690-EB46-8B76-06CC20AECF48}" srcOrd="0" destOrd="0" presId="urn:microsoft.com/office/officeart/2005/8/layout/hierarchy2"/>
    <dgm:cxn modelId="{D59BAD2A-7973-4544-9021-ECBB4F2435F9}" type="presParOf" srcId="{FE5D175D-156B-6C4D-A8E1-54E912BBBF5D}" destId="{64C0C694-1DD0-9E44-B88A-E1608D78F647}" srcOrd="1" destOrd="0" presId="urn:microsoft.com/office/officeart/2005/8/layout/hierarchy2"/>
    <dgm:cxn modelId="{DA4744A9-12EF-7549-AA9D-87A0F7DCC74A}" type="presParOf" srcId="{64C0C694-1DD0-9E44-B88A-E1608D78F647}" destId="{9A2AE1EE-BAAA-3C4A-97E0-FF32D454DB4D}" srcOrd="0" destOrd="0" presId="urn:microsoft.com/office/officeart/2005/8/layout/hierarchy2"/>
    <dgm:cxn modelId="{376823BD-2FDF-F344-9B30-8EDDBB89D60D}" type="presParOf" srcId="{64C0C694-1DD0-9E44-B88A-E1608D78F647}" destId="{D709A42A-7A1C-3048-A4D2-2FDB3EAD96E7}" srcOrd="1" destOrd="0" presId="urn:microsoft.com/office/officeart/2005/8/layout/hierarchy2"/>
    <dgm:cxn modelId="{7A98E36B-1E53-DE4B-96F8-53EB36E72064}" type="presParOf" srcId="{FE5D175D-156B-6C4D-A8E1-54E912BBBF5D}" destId="{B1D4A09B-C0D4-6D40-8C75-2678A4480FD5}" srcOrd="2" destOrd="0" presId="urn:microsoft.com/office/officeart/2005/8/layout/hierarchy2"/>
    <dgm:cxn modelId="{401D2483-AE53-2A4F-8A05-B9F46C692635}" type="presParOf" srcId="{B1D4A09B-C0D4-6D40-8C75-2678A4480FD5}" destId="{8D1FCE03-01F4-3C48-B771-AA087A9BC650}" srcOrd="0" destOrd="0" presId="urn:microsoft.com/office/officeart/2005/8/layout/hierarchy2"/>
    <dgm:cxn modelId="{FB212BB4-95DC-E041-9BA4-952BB7FB0E0D}" type="presParOf" srcId="{FE5D175D-156B-6C4D-A8E1-54E912BBBF5D}" destId="{CAA11EC9-E49D-464C-A839-0988A4E4DFBA}" srcOrd="3" destOrd="0" presId="urn:microsoft.com/office/officeart/2005/8/layout/hierarchy2"/>
    <dgm:cxn modelId="{707F05F3-B599-3645-BC4E-8018DB689200}" type="presParOf" srcId="{CAA11EC9-E49D-464C-A839-0988A4E4DFBA}" destId="{0834E65C-8BD9-E248-9D11-E1B418BFB990}" srcOrd="0" destOrd="0" presId="urn:microsoft.com/office/officeart/2005/8/layout/hierarchy2"/>
    <dgm:cxn modelId="{D4421EF7-BDA7-3C41-8A16-4DB955FBE1B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40AD819-B348-3F47-815B-F68B2D8CEAAF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FBB1795-6989-8447-A113-A71CD8F343B5}" type="presOf" srcId="{BA4A30EE-D449-F346-8276-6064DD736AF5}" destId="{E782AD11-6B54-B541-AC7C-41145A7C67BD}" srcOrd="0" destOrd="0" presId="urn:microsoft.com/office/officeart/2005/8/layout/hierarchy2"/>
    <dgm:cxn modelId="{4B38124A-7B58-084C-8EF7-57D556658BBD}" type="presOf" srcId="{7C0C4377-5695-C64B-9005-857F78739659}" destId="{9A2AE1EE-BAAA-3C4A-97E0-FF32D454DB4D}" srcOrd="0" destOrd="0" presId="urn:microsoft.com/office/officeart/2005/8/layout/hierarchy2"/>
    <dgm:cxn modelId="{6BABAE36-0B2B-004C-92AB-9B83EACA7DD8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E4A41DB-56E1-6C48-B824-268B84EB9351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AD66B9A-87A0-1145-96AE-A3391E405E3F}" type="presOf" srcId="{2878B61A-C887-434D-A552-01D1A8E98CBB}" destId="{B1D4A09B-C0D4-6D40-8C75-2678A4480FD5}" srcOrd="0" destOrd="0" presId="urn:microsoft.com/office/officeart/2005/8/layout/hierarchy2"/>
    <dgm:cxn modelId="{4F8B4EE6-07D1-184D-84FE-BA2A0B4F54C7}" type="presOf" srcId="{E6841D02-8E2C-8B4E-BF0D-4980B3CD86D0}" destId="{7D7D6B33-D690-EB46-8B76-06CC20AECF48}" srcOrd="1" destOrd="0" presId="urn:microsoft.com/office/officeart/2005/8/layout/hierarchy2"/>
    <dgm:cxn modelId="{B531794A-F6CF-1443-B9EA-92A726D0BDBE}" type="presOf" srcId="{E6841D02-8E2C-8B4E-BF0D-4980B3CD86D0}" destId="{4FED45FC-B8B0-CF44-95BB-61070495515F}" srcOrd="0" destOrd="0" presId="urn:microsoft.com/office/officeart/2005/8/layout/hierarchy2"/>
    <dgm:cxn modelId="{489AABB2-0897-0844-938A-3A6A71ED6305}" type="presParOf" srcId="{55BDB270-0854-2F4D-A194-31EFECE54279}" destId="{1DB15FB9-CE29-4C4B-954C-44736F9094C3}" srcOrd="0" destOrd="0" presId="urn:microsoft.com/office/officeart/2005/8/layout/hierarchy2"/>
    <dgm:cxn modelId="{6D3B6111-4925-2847-8C9D-7C838B4226EE}" type="presParOf" srcId="{1DB15FB9-CE29-4C4B-954C-44736F9094C3}" destId="{E782AD11-6B54-B541-AC7C-41145A7C67BD}" srcOrd="0" destOrd="0" presId="urn:microsoft.com/office/officeart/2005/8/layout/hierarchy2"/>
    <dgm:cxn modelId="{D109C79C-3A9A-F843-BF1F-5CE917654476}" type="presParOf" srcId="{1DB15FB9-CE29-4C4B-954C-44736F9094C3}" destId="{FE5D175D-156B-6C4D-A8E1-54E912BBBF5D}" srcOrd="1" destOrd="0" presId="urn:microsoft.com/office/officeart/2005/8/layout/hierarchy2"/>
    <dgm:cxn modelId="{BF156516-6BCB-3248-B0B0-19D3348F8817}" type="presParOf" srcId="{FE5D175D-156B-6C4D-A8E1-54E912BBBF5D}" destId="{4FED45FC-B8B0-CF44-95BB-61070495515F}" srcOrd="0" destOrd="0" presId="urn:microsoft.com/office/officeart/2005/8/layout/hierarchy2"/>
    <dgm:cxn modelId="{8BCF9369-531C-C74E-80B3-B7639A574D4B}" type="presParOf" srcId="{4FED45FC-B8B0-CF44-95BB-61070495515F}" destId="{7D7D6B33-D690-EB46-8B76-06CC20AECF48}" srcOrd="0" destOrd="0" presId="urn:microsoft.com/office/officeart/2005/8/layout/hierarchy2"/>
    <dgm:cxn modelId="{A24650E4-A02D-0440-8CB4-F4CBE618F794}" type="presParOf" srcId="{FE5D175D-156B-6C4D-A8E1-54E912BBBF5D}" destId="{64C0C694-1DD0-9E44-B88A-E1608D78F647}" srcOrd="1" destOrd="0" presId="urn:microsoft.com/office/officeart/2005/8/layout/hierarchy2"/>
    <dgm:cxn modelId="{A8956773-1B3E-9E4E-A474-8EA62386FF12}" type="presParOf" srcId="{64C0C694-1DD0-9E44-B88A-E1608D78F647}" destId="{9A2AE1EE-BAAA-3C4A-97E0-FF32D454DB4D}" srcOrd="0" destOrd="0" presId="urn:microsoft.com/office/officeart/2005/8/layout/hierarchy2"/>
    <dgm:cxn modelId="{8A951D87-FE2A-1143-B018-35EA2D22604F}" type="presParOf" srcId="{64C0C694-1DD0-9E44-B88A-E1608D78F647}" destId="{D709A42A-7A1C-3048-A4D2-2FDB3EAD96E7}" srcOrd="1" destOrd="0" presId="urn:microsoft.com/office/officeart/2005/8/layout/hierarchy2"/>
    <dgm:cxn modelId="{9533FFC4-41B5-B945-A70F-0CB6670969F6}" type="presParOf" srcId="{FE5D175D-156B-6C4D-A8E1-54E912BBBF5D}" destId="{B1D4A09B-C0D4-6D40-8C75-2678A4480FD5}" srcOrd="2" destOrd="0" presId="urn:microsoft.com/office/officeart/2005/8/layout/hierarchy2"/>
    <dgm:cxn modelId="{847FC94B-DB6E-F741-91E1-CAF2C4C8B651}" type="presParOf" srcId="{B1D4A09B-C0D4-6D40-8C75-2678A4480FD5}" destId="{8D1FCE03-01F4-3C48-B771-AA087A9BC650}" srcOrd="0" destOrd="0" presId="urn:microsoft.com/office/officeart/2005/8/layout/hierarchy2"/>
    <dgm:cxn modelId="{BE4AA483-AE6E-8846-9A61-3E339B5149F3}" type="presParOf" srcId="{FE5D175D-156B-6C4D-A8E1-54E912BBBF5D}" destId="{CAA11EC9-E49D-464C-A839-0988A4E4DFBA}" srcOrd="3" destOrd="0" presId="urn:microsoft.com/office/officeart/2005/8/layout/hierarchy2"/>
    <dgm:cxn modelId="{ED08DB13-DE0E-BC4F-B743-B1F2266F28E4}" type="presParOf" srcId="{CAA11EC9-E49D-464C-A839-0988A4E4DFBA}" destId="{0834E65C-8BD9-E248-9D11-E1B418BFB990}" srcOrd="0" destOrd="0" presId="urn:microsoft.com/office/officeart/2005/8/layout/hierarchy2"/>
    <dgm:cxn modelId="{56824ABA-5731-B242-9B07-78AE802CC94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BA179ED9-45A8-364D-91AC-758A7EEF9CB5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E12B5D9-0A13-B84B-8C17-0F84F11A2A33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7050E1E-92CD-0D41-8FB8-BE4B98751205}" type="presOf" srcId="{2969EEDB-9BCE-6D4F-A401-D0CA1D3D5F77}" destId="{0834E65C-8BD9-E248-9D11-E1B418BFB990}" srcOrd="0" destOrd="0" presId="urn:microsoft.com/office/officeart/2005/8/layout/hierarchy2"/>
    <dgm:cxn modelId="{8371A58A-C9EF-214C-9BED-AC097739000D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20E6221-4C6F-E642-8F0B-A866A53F70ED}" type="presOf" srcId="{2878B61A-C887-434D-A552-01D1A8E98CBB}" destId="{8D1FCE03-01F4-3C48-B771-AA087A9BC650}" srcOrd="1" destOrd="0" presId="urn:microsoft.com/office/officeart/2005/8/layout/hierarchy2"/>
    <dgm:cxn modelId="{628F5FA2-EBE4-8341-B1F8-7BBA09723916}" type="presOf" srcId="{7C0C4377-5695-C64B-9005-857F78739659}" destId="{9A2AE1EE-BAAA-3C4A-97E0-FF32D454DB4D}" srcOrd="0" destOrd="0" presId="urn:microsoft.com/office/officeart/2005/8/layout/hierarchy2"/>
    <dgm:cxn modelId="{C1DEE10D-88C5-8C40-B4EC-1A4527D63AE4}" type="presOf" srcId="{2878B61A-C887-434D-A552-01D1A8E98CBB}" destId="{B1D4A09B-C0D4-6D40-8C75-2678A4480FD5}" srcOrd="0" destOrd="0" presId="urn:microsoft.com/office/officeart/2005/8/layout/hierarchy2"/>
    <dgm:cxn modelId="{B0B44A38-2EAA-6740-AC72-E607D22981EB}" type="presOf" srcId="{BA4A30EE-D449-F346-8276-6064DD736AF5}" destId="{E782AD11-6B54-B541-AC7C-41145A7C67BD}" srcOrd="0" destOrd="0" presId="urn:microsoft.com/office/officeart/2005/8/layout/hierarchy2"/>
    <dgm:cxn modelId="{02CCBF69-582A-BF44-A2AC-446A8EC1AD84}" type="presParOf" srcId="{55BDB270-0854-2F4D-A194-31EFECE54279}" destId="{1DB15FB9-CE29-4C4B-954C-44736F9094C3}" srcOrd="0" destOrd="0" presId="urn:microsoft.com/office/officeart/2005/8/layout/hierarchy2"/>
    <dgm:cxn modelId="{5C2B8711-D9C7-B145-BA7B-E7900862C4DB}" type="presParOf" srcId="{1DB15FB9-CE29-4C4B-954C-44736F9094C3}" destId="{E782AD11-6B54-B541-AC7C-41145A7C67BD}" srcOrd="0" destOrd="0" presId="urn:microsoft.com/office/officeart/2005/8/layout/hierarchy2"/>
    <dgm:cxn modelId="{4F87F891-A50F-3749-ADB5-E984A628849B}" type="presParOf" srcId="{1DB15FB9-CE29-4C4B-954C-44736F9094C3}" destId="{FE5D175D-156B-6C4D-A8E1-54E912BBBF5D}" srcOrd="1" destOrd="0" presId="urn:microsoft.com/office/officeart/2005/8/layout/hierarchy2"/>
    <dgm:cxn modelId="{2A9DD050-8CF5-D141-A6D9-0602D48A799C}" type="presParOf" srcId="{FE5D175D-156B-6C4D-A8E1-54E912BBBF5D}" destId="{4FED45FC-B8B0-CF44-95BB-61070495515F}" srcOrd="0" destOrd="0" presId="urn:microsoft.com/office/officeart/2005/8/layout/hierarchy2"/>
    <dgm:cxn modelId="{4C060EC0-C301-AB48-A1AA-56567F3B54DF}" type="presParOf" srcId="{4FED45FC-B8B0-CF44-95BB-61070495515F}" destId="{7D7D6B33-D690-EB46-8B76-06CC20AECF48}" srcOrd="0" destOrd="0" presId="urn:microsoft.com/office/officeart/2005/8/layout/hierarchy2"/>
    <dgm:cxn modelId="{CC47BEE7-7DD3-F44C-A4E1-D9B96F94B7AF}" type="presParOf" srcId="{FE5D175D-156B-6C4D-A8E1-54E912BBBF5D}" destId="{64C0C694-1DD0-9E44-B88A-E1608D78F647}" srcOrd="1" destOrd="0" presId="urn:microsoft.com/office/officeart/2005/8/layout/hierarchy2"/>
    <dgm:cxn modelId="{C53855E5-7ACD-764F-A8D0-9E78AD34A778}" type="presParOf" srcId="{64C0C694-1DD0-9E44-B88A-E1608D78F647}" destId="{9A2AE1EE-BAAA-3C4A-97E0-FF32D454DB4D}" srcOrd="0" destOrd="0" presId="urn:microsoft.com/office/officeart/2005/8/layout/hierarchy2"/>
    <dgm:cxn modelId="{F93648DE-D064-714B-A89B-23F79377D2E2}" type="presParOf" srcId="{64C0C694-1DD0-9E44-B88A-E1608D78F647}" destId="{D709A42A-7A1C-3048-A4D2-2FDB3EAD96E7}" srcOrd="1" destOrd="0" presId="urn:microsoft.com/office/officeart/2005/8/layout/hierarchy2"/>
    <dgm:cxn modelId="{DE62239C-52EF-AC4D-BFD9-ABAEE5D2B570}" type="presParOf" srcId="{FE5D175D-156B-6C4D-A8E1-54E912BBBF5D}" destId="{B1D4A09B-C0D4-6D40-8C75-2678A4480FD5}" srcOrd="2" destOrd="0" presId="urn:microsoft.com/office/officeart/2005/8/layout/hierarchy2"/>
    <dgm:cxn modelId="{87A7CECC-2CAF-0A4E-AF50-3DB69B7F6B90}" type="presParOf" srcId="{B1D4A09B-C0D4-6D40-8C75-2678A4480FD5}" destId="{8D1FCE03-01F4-3C48-B771-AA087A9BC650}" srcOrd="0" destOrd="0" presId="urn:microsoft.com/office/officeart/2005/8/layout/hierarchy2"/>
    <dgm:cxn modelId="{A5481F56-4170-394B-AE21-749E834E981E}" type="presParOf" srcId="{FE5D175D-156B-6C4D-A8E1-54E912BBBF5D}" destId="{CAA11EC9-E49D-464C-A839-0988A4E4DFBA}" srcOrd="3" destOrd="0" presId="urn:microsoft.com/office/officeart/2005/8/layout/hierarchy2"/>
    <dgm:cxn modelId="{EF084B03-DEBA-6A46-81B9-BEC48054E04C}" type="presParOf" srcId="{CAA11EC9-E49D-464C-A839-0988A4E4DFBA}" destId="{0834E65C-8BD9-E248-9D11-E1B418BFB990}" srcOrd="0" destOrd="0" presId="urn:microsoft.com/office/officeart/2005/8/layout/hierarchy2"/>
    <dgm:cxn modelId="{F80A29E8-28E5-9643-94C2-CD58D036A12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A6648419-3B55-894C-9146-BCCE11EECA10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44599A4-8441-F845-965D-83DE0377B585}" type="presOf" srcId="{BA4A30EE-D449-F346-8276-6064DD736AF5}" destId="{E782AD11-6B54-B541-AC7C-41145A7C67BD}" srcOrd="0" destOrd="0" presId="urn:microsoft.com/office/officeart/2005/8/layout/hierarchy2"/>
    <dgm:cxn modelId="{44AB578B-DE2A-6C49-B882-3F7681867B98}" type="presParOf" srcId="{55BDB270-0854-2F4D-A194-31EFECE54279}" destId="{1DB15FB9-CE29-4C4B-954C-44736F9094C3}" srcOrd="0" destOrd="0" presId="urn:microsoft.com/office/officeart/2005/8/layout/hierarchy2"/>
    <dgm:cxn modelId="{5218CBE7-323B-7041-B18B-5960FDD1E403}" type="presParOf" srcId="{1DB15FB9-CE29-4C4B-954C-44736F9094C3}" destId="{E782AD11-6B54-B541-AC7C-41145A7C67BD}" srcOrd="0" destOrd="0" presId="urn:microsoft.com/office/officeart/2005/8/layout/hierarchy2"/>
    <dgm:cxn modelId="{E7A57BB7-CE64-4C40-895D-FED45871D38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51D9501A-170C-824D-9D6F-F13AC3FC769A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B9268B5-5FC7-2240-94D2-63F1B4B02E80}" type="presOf" srcId="{BA4A30EE-D449-F346-8276-6064DD736AF5}" destId="{E782AD11-6B54-B541-AC7C-41145A7C67BD}" srcOrd="0" destOrd="0" presId="urn:microsoft.com/office/officeart/2005/8/layout/hierarchy2"/>
    <dgm:cxn modelId="{0EAE6C6B-5A27-A54E-80BF-2F28A44D30DF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AFFEBB5-D366-9140-8438-2520A18C5B35}" type="presOf" srcId="{2969EEDB-9BCE-6D4F-A401-D0CA1D3D5F77}" destId="{0834E65C-8BD9-E248-9D11-E1B418BFB990}" srcOrd="0" destOrd="0" presId="urn:microsoft.com/office/officeart/2005/8/layout/hierarchy2"/>
    <dgm:cxn modelId="{0096AAEB-A104-144F-B442-2BB2AD4BC21F}" type="presOf" srcId="{2878B61A-C887-434D-A552-01D1A8E98CBB}" destId="{8D1FCE03-01F4-3C48-B771-AA087A9BC650}" srcOrd="1" destOrd="0" presId="urn:microsoft.com/office/officeart/2005/8/layout/hierarchy2"/>
    <dgm:cxn modelId="{144BA707-5686-B44C-9801-97582D1DC049}" type="presOf" srcId="{2878B61A-C887-434D-A552-01D1A8E98CBB}" destId="{B1D4A09B-C0D4-6D40-8C75-2678A4480FD5}" srcOrd="0" destOrd="0" presId="urn:microsoft.com/office/officeart/2005/8/layout/hierarchy2"/>
    <dgm:cxn modelId="{823222A4-980C-494F-9E86-388167BB49C7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8660DE8-9705-9B45-9E67-F71337BEF658}" type="presOf" srcId="{E6841D02-8E2C-8B4E-BF0D-4980B3CD86D0}" destId="{4FED45FC-B8B0-CF44-95BB-61070495515F}" srcOrd="0" destOrd="0" presId="urn:microsoft.com/office/officeart/2005/8/layout/hierarchy2"/>
    <dgm:cxn modelId="{383B9004-C75E-7D4A-9B82-66CF4B52ADA6}" type="presParOf" srcId="{55BDB270-0854-2F4D-A194-31EFECE54279}" destId="{1DB15FB9-CE29-4C4B-954C-44736F9094C3}" srcOrd="0" destOrd="0" presId="urn:microsoft.com/office/officeart/2005/8/layout/hierarchy2"/>
    <dgm:cxn modelId="{D97AD223-9607-3943-9F95-C02C100C703A}" type="presParOf" srcId="{1DB15FB9-CE29-4C4B-954C-44736F9094C3}" destId="{E782AD11-6B54-B541-AC7C-41145A7C67BD}" srcOrd="0" destOrd="0" presId="urn:microsoft.com/office/officeart/2005/8/layout/hierarchy2"/>
    <dgm:cxn modelId="{BDCD1842-B0E6-9546-976C-94DCADE73861}" type="presParOf" srcId="{1DB15FB9-CE29-4C4B-954C-44736F9094C3}" destId="{FE5D175D-156B-6C4D-A8E1-54E912BBBF5D}" srcOrd="1" destOrd="0" presId="urn:microsoft.com/office/officeart/2005/8/layout/hierarchy2"/>
    <dgm:cxn modelId="{054FC839-E087-C049-AFA8-834606197749}" type="presParOf" srcId="{FE5D175D-156B-6C4D-A8E1-54E912BBBF5D}" destId="{4FED45FC-B8B0-CF44-95BB-61070495515F}" srcOrd="0" destOrd="0" presId="urn:microsoft.com/office/officeart/2005/8/layout/hierarchy2"/>
    <dgm:cxn modelId="{0CB8D598-D4D4-3544-89B3-6C99359C25FB}" type="presParOf" srcId="{4FED45FC-B8B0-CF44-95BB-61070495515F}" destId="{7D7D6B33-D690-EB46-8B76-06CC20AECF48}" srcOrd="0" destOrd="0" presId="urn:microsoft.com/office/officeart/2005/8/layout/hierarchy2"/>
    <dgm:cxn modelId="{AB18CA8A-118C-C747-B5AD-2F1612B19944}" type="presParOf" srcId="{FE5D175D-156B-6C4D-A8E1-54E912BBBF5D}" destId="{64C0C694-1DD0-9E44-B88A-E1608D78F647}" srcOrd="1" destOrd="0" presId="urn:microsoft.com/office/officeart/2005/8/layout/hierarchy2"/>
    <dgm:cxn modelId="{751B841D-A29F-0640-8563-E8F0751E9FD1}" type="presParOf" srcId="{64C0C694-1DD0-9E44-B88A-E1608D78F647}" destId="{9A2AE1EE-BAAA-3C4A-97E0-FF32D454DB4D}" srcOrd="0" destOrd="0" presId="urn:microsoft.com/office/officeart/2005/8/layout/hierarchy2"/>
    <dgm:cxn modelId="{1FDBAF44-5D94-244F-8C3C-72DD9C99A1ED}" type="presParOf" srcId="{64C0C694-1DD0-9E44-B88A-E1608D78F647}" destId="{D709A42A-7A1C-3048-A4D2-2FDB3EAD96E7}" srcOrd="1" destOrd="0" presId="urn:microsoft.com/office/officeart/2005/8/layout/hierarchy2"/>
    <dgm:cxn modelId="{C1C57B42-7EEF-684A-BD2D-C7FF8769728D}" type="presParOf" srcId="{FE5D175D-156B-6C4D-A8E1-54E912BBBF5D}" destId="{B1D4A09B-C0D4-6D40-8C75-2678A4480FD5}" srcOrd="2" destOrd="0" presId="urn:microsoft.com/office/officeart/2005/8/layout/hierarchy2"/>
    <dgm:cxn modelId="{09E6E531-7A56-E54E-B2C8-81F75DD35CD0}" type="presParOf" srcId="{B1D4A09B-C0D4-6D40-8C75-2678A4480FD5}" destId="{8D1FCE03-01F4-3C48-B771-AA087A9BC650}" srcOrd="0" destOrd="0" presId="urn:microsoft.com/office/officeart/2005/8/layout/hierarchy2"/>
    <dgm:cxn modelId="{F4E6A662-BBCA-B044-89AC-BA5AE7C88121}" type="presParOf" srcId="{FE5D175D-156B-6C4D-A8E1-54E912BBBF5D}" destId="{CAA11EC9-E49D-464C-A839-0988A4E4DFBA}" srcOrd="3" destOrd="0" presId="urn:microsoft.com/office/officeart/2005/8/layout/hierarchy2"/>
    <dgm:cxn modelId="{B63583B7-0817-9B46-98CC-3BFAB2B9CB3B}" type="presParOf" srcId="{CAA11EC9-E49D-464C-A839-0988A4E4DFBA}" destId="{0834E65C-8BD9-E248-9D11-E1B418BFB990}" srcOrd="0" destOrd="0" presId="urn:microsoft.com/office/officeart/2005/8/layout/hierarchy2"/>
    <dgm:cxn modelId="{2093663D-B85C-CD40-A94D-05D5446E84C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95267CF-16A0-3048-A7F5-55AAEED31392}" type="presOf" srcId="{BA4A30EE-D449-F346-8276-6064DD736AF5}" destId="{E782AD11-6B54-B541-AC7C-41145A7C67BD}" srcOrd="0" destOrd="0" presId="urn:microsoft.com/office/officeart/2005/8/layout/hierarchy2"/>
    <dgm:cxn modelId="{3797540D-A3DA-A147-B32F-1B08E98893E3}" type="presOf" srcId="{FF9E2AB7-26C1-B44C-AE39-14E7E440F1B0}" destId="{55BDB270-0854-2F4D-A194-31EFECE54279}" srcOrd="0" destOrd="0" presId="urn:microsoft.com/office/officeart/2005/8/layout/hierarchy2"/>
    <dgm:cxn modelId="{3AC6632F-C837-C04C-B611-6DEC0FAD3651}" type="presParOf" srcId="{55BDB270-0854-2F4D-A194-31EFECE54279}" destId="{1DB15FB9-CE29-4C4B-954C-44736F9094C3}" srcOrd="0" destOrd="0" presId="urn:microsoft.com/office/officeart/2005/8/layout/hierarchy2"/>
    <dgm:cxn modelId="{F62F66EC-3C24-2D4C-A060-39FA336D1C09}" type="presParOf" srcId="{1DB15FB9-CE29-4C4B-954C-44736F9094C3}" destId="{E782AD11-6B54-B541-AC7C-41145A7C67BD}" srcOrd="0" destOrd="0" presId="urn:microsoft.com/office/officeart/2005/8/layout/hierarchy2"/>
    <dgm:cxn modelId="{5D9C7857-AAC6-EB4A-BE11-E0FC192E068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91A9D03F-41CD-B64B-80BB-52CFE5102347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618865A5-D94B-DD4E-92D2-EA9C792FD3E6}" type="par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D32F592E-E932-CA4B-A7FC-B9863F0150B2}" type="sib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2382C838-3A6D-4A41-AD54-43EA4BE8DBCF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D91DF5D6-3A0C-7241-8329-9C4D35D6DF33}" type="par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1F9A52B-0052-2542-914B-C20275700E3D}" type="sib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BEBEBA1-3B9C-654F-B7E1-7E07EF433271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245ABC2-C1FD-FE4E-A703-21699F7AEB9F}" type="par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C17802E3-B673-E54C-BC7D-FD5F981B2454}" type="sib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EC0DF6D-5710-CF41-9D22-E2E914874474}" type="pres">
      <dgm:prSet presAssocID="{618865A5-D94B-DD4E-92D2-EA9C792FD3E6}" presName="conn2-1" presStyleLbl="parChTrans1D2" presStyleIdx="0" presStyleCnt="2"/>
      <dgm:spPr/>
    </dgm:pt>
    <dgm:pt modelId="{827D17D8-9D55-6B4D-B7F5-333911DC6D64}" type="pres">
      <dgm:prSet presAssocID="{618865A5-D94B-DD4E-92D2-EA9C792FD3E6}" presName="connTx" presStyleLbl="parChTrans1D2" presStyleIdx="0" presStyleCnt="2"/>
      <dgm:spPr/>
    </dgm:pt>
    <dgm:pt modelId="{57EDA6D8-5AA1-A04A-845D-A472F48FEF81}" type="pres">
      <dgm:prSet presAssocID="{91A9D03F-41CD-B64B-80BB-52CFE5102347}" presName="root2" presStyleCnt="0"/>
      <dgm:spPr/>
    </dgm:pt>
    <dgm:pt modelId="{39DFD536-1432-B74D-B7E4-8D411C14D145}" type="pres">
      <dgm:prSet presAssocID="{91A9D03F-41CD-B64B-80BB-52CFE510234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F4489F1-7C95-E140-97F6-6E3EE778D290}" type="pres">
      <dgm:prSet presAssocID="{91A9D03F-41CD-B64B-80BB-52CFE5102347}" presName="level3hierChild" presStyleCnt="0"/>
      <dgm:spPr/>
    </dgm:pt>
    <dgm:pt modelId="{5099E6E7-CDCD-7E44-AD07-0FD1C9821A8F}" type="pres">
      <dgm:prSet presAssocID="{D91DF5D6-3A0C-7241-8329-9C4D35D6DF33}" presName="conn2-1" presStyleLbl="parChTrans1D3" presStyleIdx="0" presStyleCnt="3"/>
      <dgm:spPr/>
    </dgm:pt>
    <dgm:pt modelId="{06F1DD33-6004-4A47-A3A9-4B8342AA8556}" type="pres">
      <dgm:prSet presAssocID="{D91DF5D6-3A0C-7241-8329-9C4D35D6DF33}" presName="connTx" presStyleLbl="parChTrans1D3" presStyleIdx="0" presStyleCnt="3"/>
      <dgm:spPr/>
    </dgm:pt>
    <dgm:pt modelId="{E27BC126-222C-154E-8128-ED85370AF0E0}" type="pres">
      <dgm:prSet presAssocID="{2382C838-3A6D-4A41-AD54-43EA4BE8DBCF}" presName="root2" presStyleCnt="0"/>
      <dgm:spPr/>
    </dgm:pt>
    <dgm:pt modelId="{F852D66D-9FBB-8F42-BD8B-2472DC620A90}" type="pres">
      <dgm:prSet presAssocID="{2382C838-3A6D-4A41-AD54-43EA4BE8DBC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17B3E07-DF5C-4A4E-9D64-0895439C76FF}" type="pres">
      <dgm:prSet presAssocID="{2382C838-3A6D-4A41-AD54-43EA4BE8DBCF}" presName="level3hierChild" presStyleCnt="0"/>
      <dgm:spPr/>
    </dgm:pt>
    <dgm:pt modelId="{4FED45FC-B8B0-CF44-95BB-61070495515F}" type="pres">
      <dgm:prSet presAssocID="{E6841D02-8E2C-8B4E-BF0D-4980B3CD86D0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3" presStyleIdx="1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787E82D8-8503-9B42-BA77-6C9C4A06A188}" type="pres">
      <dgm:prSet presAssocID="{E245ABC2-C1FD-FE4E-A703-21699F7AEB9F}" presName="conn2-1" presStyleLbl="parChTrans1D2" presStyleIdx="1" presStyleCnt="2"/>
      <dgm:spPr/>
    </dgm:pt>
    <dgm:pt modelId="{B5FE77C4-6844-9A4E-840B-B5E1CC63AAF4}" type="pres">
      <dgm:prSet presAssocID="{E245ABC2-C1FD-FE4E-A703-21699F7AEB9F}" presName="connTx" presStyleLbl="parChTrans1D2" presStyleIdx="1" presStyleCnt="2"/>
      <dgm:spPr/>
    </dgm:pt>
    <dgm:pt modelId="{903B72C4-891F-D44A-AD9F-2C2BDCBBFE18}" type="pres">
      <dgm:prSet presAssocID="{DBEBEBA1-3B9C-654F-B7E1-7E07EF433271}" presName="root2" presStyleCnt="0"/>
      <dgm:spPr/>
    </dgm:pt>
    <dgm:pt modelId="{230BD0BD-DCBB-AC40-A2F0-EF58F05E0EEA}" type="pres">
      <dgm:prSet presAssocID="{DBEBEBA1-3B9C-654F-B7E1-7E07EF43327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F51E3C-BBAB-AC4F-8421-E721A8400874}" type="pres">
      <dgm:prSet presAssocID="{DBEBEBA1-3B9C-654F-B7E1-7E07EF433271}" presName="level3hierChild" presStyleCnt="0"/>
      <dgm:spPr/>
    </dgm:pt>
    <dgm:pt modelId="{B1D4A09B-C0D4-6D40-8C75-2678A4480FD5}" type="pres">
      <dgm:prSet presAssocID="{2878B61A-C887-434D-A552-01D1A8E98CBB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3" presStyleIdx="2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51D7E32-97D7-2C47-B820-C899A62567A1}" type="presOf" srcId="{2878B61A-C887-434D-A552-01D1A8E98CBB}" destId="{B1D4A09B-C0D4-6D40-8C75-2678A4480FD5}" srcOrd="0" destOrd="0" presId="urn:microsoft.com/office/officeart/2005/8/layout/hierarchy2"/>
    <dgm:cxn modelId="{330DD659-72B9-734B-9428-1945508A8BE4}" type="presOf" srcId="{618865A5-D94B-DD4E-92D2-EA9C792FD3E6}" destId="{BEC0DF6D-5710-CF41-9D22-E2E914874474}" srcOrd="0" destOrd="0" presId="urn:microsoft.com/office/officeart/2005/8/layout/hierarchy2"/>
    <dgm:cxn modelId="{B6960810-F9E0-1E4A-95D4-256DEC667185}" type="presOf" srcId="{E6841D02-8E2C-8B4E-BF0D-4980B3CD86D0}" destId="{7D7D6B33-D690-EB46-8B76-06CC20AECF48}" srcOrd="1" destOrd="0" presId="urn:microsoft.com/office/officeart/2005/8/layout/hierarchy2"/>
    <dgm:cxn modelId="{CDC67DB6-B018-964E-92EE-BE737280505F}" srcId="{91A9D03F-41CD-B64B-80BB-52CFE5102347}" destId="{7C0C4377-5695-C64B-9005-857F78739659}" srcOrd="1" destOrd="0" parTransId="{E6841D02-8E2C-8B4E-BF0D-4980B3CD86D0}" sibTransId="{7CBA9B30-F953-BB42-BBE2-842E53018FAD}"/>
    <dgm:cxn modelId="{EC0F4D91-0313-E749-8318-6DED23DC11BB}" type="presOf" srcId="{2969EEDB-9BCE-6D4F-A401-D0CA1D3D5F77}" destId="{0834E65C-8BD9-E248-9D11-E1B418BFB990}" srcOrd="0" destOrd="0" presId="urn:microsoft.com/office/officeart/2005/8/layout/hierarchy2"/>
    <dgm:cxn modelId="{DB6C224B-3655-934A-A71D-AB39E95E4FD1}" type="presOf" srcId="{2382C838-3A6D-4A41-AD54-43EA4BE8DBCF}" destId="{F852D66D-9FBB-8F42-BD8B-2472DC620A90}" srcOrd="0" destOrd="0" presId="urn:microsoft.com/office/officeart/2005/8/layout/hierarchy2"/>
    <dgm:cxn modelId="{48E7F62E-F251-0D42-A497-B40F611C4D26}" type="presOf" srcId="{91A9D03F-41CD-B64B-80BB-52CFE5102347}" destId="{39DFD536-1432-B74D-B7E4-8D411C14D145}" srcOrd="0" destOrd="0" presId="urn:microsoft.com/office/officeart/2005/8/layout/hierarchy2"/>
    <dgm:cxn modelId="{AF00AECF-C086-A94A-A388-4DD9BDDD1BDD}" type="presOf" srcId="{E245ABC2-C1FD-FE4E-A703-21699F7AEB9F}" destId="{B5FE77C4-6844-9A4E-840B-B5E1CC63AAF4}" srcOrd="1" destOrd="0" presId="urn:microsoft.com/office/officeart/2005/8/layout/hierarchy2"/>
    <dgm:cxn modelId="{26AFBD1B-9418-7747-B17E-A2C6EB39F4CE}" type="presOf" srcId="{E245ABC2-C1FD-FE4E-A703-21699F7AEB9F}" destId="{787E82D8-8503-9B42-BA77-6C9C4A06A188}" srcOrd="0" destOrd="0" presId="urn:microsoft.com/office/officeart/2005/8/layout/hierarchy2"/>
    <dgm:cxn modelId="{4372492C-84CF-2142-B2C6-5E74F4DEDE7A}" type="presOf" srcId="{D91DF5D6-3A0C-7241-8329-9C4D35D6DF33}" destId="{5099E6E7-CDCD-7E44-AD07-0FD1C9821A8F}" srcOrd="0" destOrd="0" presId="urn:microsoft.com/office/officeart/2005/8/layout/hierarchy2"/>
    <dgm:cxn modelId="{8DCFCDF3-EACE-5F4F-B1A9-D4FC51156F1C}" type="presOf" srcId="{E6841D02-8E2C-8B4E-BF0D-4980B3CD86D0}" destId="{4FED45FC-B8B0-CF44-95BB-61070495515F}" srcOrd="0" destOrd="0" presId="urn:microsoft.com/office/officeart/2005/8/layout/hierarchy2"/>
    <dgm:cxn modelId="{69DDECFA-834B-7C4B-BC88-456D9F1459EE}" srcId="{BA4A30EE-D449-F346-8276-6064DD736AF5}" destId="{DBEBEBA1-3B9C-654F-B7E1-7E07EF433271}" srcOrd="1" destOrd="0" parTransId="{E245ABC2-C1FD-FE4E-A703-21699F7AEB9F}" sibTransId="{C17802E3-B673-E54C-BC7D-FD5F981B2454}"/>
    <dgm:cxn modelId="{C12B8AFB-16F9-024F-8000-B631D855A42F}" type="presOf" srcId="{BA4A30EE-D449-F346-8276-6064DD736AF5}" destId="{E782AD11-6B54-B541-AC7C-41145A7C67BD}" srcOrd="0" destOrd="0" presId="urn:microsoft.com/office/officeart/2005/8/layout/hierarchy2"/>
    <dgm:cxn modelId="{246594A3-3D95-5A4C-80A0-FC4AF64421EE}" srcId="{BA4A30EE-D449-F346-8276-6064DD736AF5}" destId="{91A9D03F-41CD-B64B-80BB-52CFE5102347}" srcOrd="0" destOrd="0" parTransId="{618865A5-D94B-DD4E-92D2-EA9C792FD3E6}" sibTransId="{D32F592E-E932-CA4B-A7FC-B9863F0150B2}"/>
    <dgm:cxn modelId="{F1A003E2-460B-D444-ACB8-C6FBCC0BDBAE}" type="presOf" srcId="{D91DF5D6-3A0C-7241-8329-9C4D35D6DF33}" destId="{06F1DD33-6004-4A47-A3A9-4B8342AA8556}" srcOrd="1" destOrd="0" presId="urn:microsoft.com/office/officeart/2005/8/layout/hierarchy2"/>
    <dgm:cxn modelId="{AC0D46E6-E646-6B4D-8C14-D1B7C4D968A5}" type="presOf" srcId="{FF9E2AB7-26C1-B44C-AE39-14E7E440F1B0}" destId="{55BDB270-0854-2F4D-A194-31EFECE54279}" srcOrd="0" destOrd="0" presId="urn:microsoft.com/office/officeart/2005/8/layout/hierarchy2"/>
    <dgm:cxn modelId="{ABB25311-6C63-3246-868A-D9F29706A6A7}" srcId="{91A9D03F-41CD-B64B-80BB-52CFE5102347}" destId="{2382C838-3A6D-4A41-AD54-43EA4BE8DBCF}" srcOrd="0" destOrd="0" parTransId="{D91DF5D6-3A0C-7241-8329-9C4D35D6DF33}" sibTransId="{D1F9A52B-0052-2542-914B-C20275700E3D}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DBEBEBA1-3B9C-654F-B7E1-7E07EF433271}" destId="{2969EEDB-9BCE-6D4F-A401-D0CA1D3D5F77}" srcOrd="0" destOrd="0" parTransId="{2878B61A-C887-434D-A552-01D1A8E98CBB}" sibTransId="{87F568F6-E077-334C-8F37-98D612C6DF07}"/>
    <dgm:cxn modelId="{D72CAF1B-04D0-0149-9620-4172C0DE2B18}" type="presOf" srcId="{7C0C4377-5695-C64B-9005-857F78739659}" destId="{9A2AE1EE-BAAA-3C4A-97E0-FF32D454DB4D}" srcOrd="0" destOrd="0" presId="urn:microsoft.com/office/officeart/2005/8/layout/hierarchy2"/>
    <dgm:cxn modelId="{EAF523E2-774A-7446-9988-9FBC0B2AFDAD}" type="presOf" srcId="{DBEBEBA1-3B9C-654F-B7E1-7E07EF433271}" destId="{230BD0BD-DCBB-AC40-A2F0-EF58F05E0EEA}" srcOrd="0" destOrd="0" presId="urn:microsoft.com/office/officeart/2005/8/layout/hierarchy2"/>
    <dgm:cxn modelId="{1356CC0E-1A83-E24F-9065-A0C0A449A550}" type="presOf" srcId="{618865A5-D94B-DD4E-92D2-EA9C792FD3E6}" destId="{827D17D8-9D55-6B4D-B7F5-333911DC6D64}" srcOrd="1" destOrd="0" presId="urn:microsoft.com/office/officeart/2005/8/layout/hierarchy2"/>
    <dgm:cxn modelId="{576381B7-9D89-E349-80A9-30CFDC1E411E}" type="presOf" srcId="{2878B61A-C887-434D-A552-01D1A8E98CBB}" destId="{8D1FCE03-01F4-3C48-B771-AA087A9BC650}" srcOrd="1" destOrd="0" presId="urn:microsoft.com/office/officeart/2005/8/layout/hierarchy2"/>
    <dgm:cxn modelId="{72938EDF-984D-884D-BEB9-573793F7C865}" type="presParOf" srcId="{55BDB270-0854-2F4D-A194-31EFECE54279}" destId="{1DB15FB9-CE29-4C4B-954C-44736F9094C3}" srcOrd="0" destOrd="0" presId="urn:microsoft.com/office/officeart/2005/8/layout/hierarchy2"/>
    <dgm:cxn modelId="{531E1AF8-545D-1B45-8464-74E545623355}" type="presParOf" srcId="{1DB15FB9-CE29-4C4B-954C-44736F9094C3}" destId="{E782AD11-6B54-B541-AC7C-41145A7C67BD}" srcOrd="0" destOrd="0" presId="urn:microsoft.com/office/officeart/2005/8/layout/hierarchy2"/>
    <dgm:cxn modelId="{666619BA-4A1D-8D4A-9A29-EDA45F32C741}" type="presParOf" srcId="{1DB15FB9-CE29-4C4B-954C-44736F9094C3}" destId="{FE5D175D-156B-6C4D-A8E1-54E912BBBF5D}" srcOrd="1" destOrd="0" presId="urn:microsoft.com/office/officeart/2005/8/layout/hierarchy2"/>
    <dgm:cxn modelId="{2F383FC2-8E40-1C4A-8455-600EA19BC1D5}" type="presParOf" srcId="{FE5D175D-156B-6C4D-A8E1-54E912BBBF5D}" destId="{BEC0DF6D-5710-CF41-9D22-E2E914874474}" srcOrd="0" destOrd="0" presId="urn:microsoft.com/office/officeart/2005/8/layout/hierarchy2"/>
    <dgm:cxn modelId="{7DE48CE7-376D-B34D-862C-D1CB31001975}" type="presParOf" srcId="{BEC0DF6D-5710-CF41-9D22-E2E914874474}" destId="{827D17D8-9D55-6B4D-B7F5-333911DC6D64}" srcOrd="0" destOrd="0" presId="urn:microsoft.com/office/officeart/2005/8/layout/hierarchy2"/>
    <dgm:cxn modelId="{BB899188-B2B2-2145-98CC-60C1EF470B1A}" type="presParOf" srcId="{FE5D175D-156B-6C4D-A8E1-54E912BBBF5D}" destId="{57EDA6D8-5AA1-A04A-845D-A472F48FEF81}" srcOrd="1" destOrd="0" presId="urn:microsoft.com/office/officeart/2005/8/layout/hierarchy2"/>
    <dgm:cxn modelId="{4A19F97D-09D0-6947-B60B-EFFB3B5E77FA}" type="presParOf" srcId="{57EDA6D8-5AA1-A04A-845D-A472F48FEF81}" destId="{39DFD536-1432-B74D-B7E4-8D411C14D145}" srcOrd="0" destOrd="0" presId="urn:microsoft.com/office/officeart/2005/8/layout/hierarchy2"/>
    <dgm:cxn modelId="{DF40AA96-1BCF-E644-9CBA-986CC6B352EF}" type="presParOf" srcId="{57EDA6D8-5AA1-A04A-845D-A472F48FEF81}" destId="{2F4489F1-7C95-E140-97F6-6E3EE778D290}" srcOrd="1" destOrd="0" presId="urn:microsoft.com/office/officeart/2005/8/layout/hierarchy2"/>
    <dgm:cxn modelId="{10D86A53-19E7-9F4C-8B5B-FC01EC09B6A5}" type="presParOf" srcId="{2F4489F1-7C95-E140-97F6-6E3EE778D290}" destId="{5099E6E7-CDCD-7E44-AD07-0FD1C9821A8F}" srcOrd="0" destOrd="0" presId="urn:microsoft.com/office/officeart/2005/8/layout/hierarchy2"/>
    <dgm:cxn modelId="{F44316D0-6E49-FF4E-8BC3-678EC03C46CC}" type="presParOf" srcId="{5099E6E7-CDCD-7E44-AD07-0FD1C9821A8F}" destId="{06F1DD33-6004-4A47-A3A9-4B8342AA8556}" srcOrd="0" destOrd="0" presId="urn:microsoft.com/office/officeart/2005/8/layout/hierarchy2"/>
    <dgm:cxn modelId="{7402E12D-3562-DB4C-BB38-CB383FAF5FF9}" type="presParOf" srcId="{2F4489F1-7C95-E140-97F6-6E3EE778D290}" destId="{E27BC126-222C-154E-8128-ED85370AF0E0}" srcOrd="1" destOrd="0" presId="urn:microsoft.com/office/officeart/2005/8/layout/hierarchy2"/>
    <dgm:cxn modelId="{95051A73-32F3-2445-9724-5D8426812620}" type="presParOf" srcId="{E27BC126-222C-154E-8128-ED85370AF0E0}" destId="{F852D66D-9FBB-8F42-BD8B-2472DC620A90}" srcOrd="0" destOrd="0" presId="urn:microsoft.com/office/officeart/2005/8/layout/hierarchy2"/>
    <dgm:cxn modelId="{5D68F85C-3922-0549-91BB-D9F795CE275E}" type="presParOf" srcId="{E27BC126-222C-154E-8128-ED85370AF0E0}" destId="{917B3E07-DF5C-4A4E-9D64-0895439C76FF}" srcOrd="1" destOrd="0" presId="urn:microsoft.com/office/officeart/2005/8/layout/hierarchy2"/>
    <dgm:cxn modelId="{7981BAD7-2C20-4B42-996F-773EE8853377}" type="presParOf" srcId="{2F4489F1-7C95-E140-97F6-6E3EE778D290}" destId="{4FED45FC-B8B0-CF44-95BB-61070495515F}" srcOrd="2" destOrd="0" presId="urn:microsoft.com/office/officeart/2005/8/layout/hierarchy2"/>
    <dgm:cxn modelId="{CD8F759F-3898-7A49-9BA7-2A444017A9E4}" type="presParOf" srcId="{4FED45FC-B8B0-CF44-95BB-61070495515F}" destId="{7D7D6B33-D690-EB46-8B76-06CC20AECF48}" srcOrd="0" destOrd="0" presId="urn:microsoft.com/office/officeart/2005/8/layout/hierarchy2"/>
    <dgm:cxn modelId="{744B173B-EA99-514B-954A-3F22E2357AF4}" type="presParOf" srcId="{2F4489F1-7C95-E140-97F6-6E3EE778D290}" destId="{64C0C694-1DD0-9E44-B88A-E1608D78F647}" srcOrd="3" destOrd="0" presId="urn:microsoft.com/office/officeart/2005/8/layout/hierarchy2"/>
    <dgm:cxn modelId="{C4C19E84-3ABC-0242-A5B4-41AF951C0D4B}" type="presParOf" srcId="{64C0C694-1DD0-9E44-B88A-E1608D78F647}" destId="{9A2AE1EE-BAAA-3C4A-97E0-FF32D454DB4D}" srcOrd="0" destOrd="0" presId="urn:microsoft.com/office/officeart/2005/8/layout/hierarchy2"/>
    <dgm:cxn modelId="{02E7BE9C-725A-4040-9125-58845ACDE8BB}" type="presParOf" srcId="{64C0C694-1DD0-9E44-B88A-E1608D78F647}" destId="{D709A42A-7A1C-3048-A4D2-2FDB3EAD96E7}" srcOrd="1" destOrd="0" presId="urn:microsoft.com/office/officeart/2005/8/layout/hierarchy2"/>
    <dgm:cxn modelId="{FF77D634-8F76-2A49-82D1-800FC79E6F1D}" type="presParOf" srcId="{FE5D175D-156B-6C4D-A8E1-54E912BBBF5D}" destId="{787E82D8-8503-9B42-BA77-6C9C4A06A188}" srcOrd="2" destOrd="0" presId="urn:microsoft.com/office/officeart/2005/8/layout/hierarchy2"/>
    <dgm:cxn modelId="{00D54882-8E46-9A45-9336-7E32D67C00D9}" type="presParOf" srcId="{787E82D8-8503-9B42-BA77-6C9C4A06A188}" destId="{B5FE77C4-6844-9A4E-840B-B5E1CC63AAF4}" srcOrd="0" destOrd="0" presId="urn:microsoft.com/office/officeart/2005/8/layout/hierarchy2"/>
    <dgm:cxn modelId="{D694788D-06AF-4D47-83B2-6AC7BA569D2E}" type="presParOf" srcId="{FE5D175D-156B-6C4D-A8E1-54E912BBBF5D}" destId="{903B72C4-891F-D44A-AD9F-2C2BDCBBFE18}" srcOrd="3" destOrd="0" presId="urn:microsoft.com/office/officeart/2005/8/layout/hierarchy2"/>
    <dgm:cxn modelId="{A1D01588-E7A7-FF42-B0BA-39EC663F1BAB}" type="presParOf" srcId="{903B72C4-891F-D44A-AD9F-2C2BDCBBFE18}" destId="{230BD0BD-DCBB-AC40-A2F0-EF58F05E0EEA}" srcOrd="0" destOrd="0" presId="urn:microsoft.com/office/officeart/2005/8/layout/hierarchy2"/>
    <dgm:cxn modelId="{3127B81B-350D-4444-A70E-C87CB6D0F4A9}" type="presParOf" srcId="{903B72C4-891F-D44A-AD9F-2C2BDCBBFE18}" destId="{C5F51E3C-BBAB-AC4F-8421-E721A8400874}" srcOrd="1" destOrd="0" presId="urn:microsoft.com/office/officeart/2005/8/layout/hierarchy2"/>
    <dgm:cxn modelId="{9D439E6E-026E-7A42-9B04-353E87B5FEEC}" type="presParOf" srcId="{C5F51E3C-BBAB-AC4F-8421-E721A8400874}" destId="{B1D4A09B-C0D4-6D40-8C75-2678A4480FD5}" srcOrd="0" destOrd="0" presId="urn:microsoft.com/office/officeart/2005/8/layout/hierarchy2"/>
    <dgm:cxn modelId="{CB1F1A2A-D986-0841-A520-176FAF991F2D}" type="presParOf" srcId="{B1D4A09B-C0D4-6D40-8C75-2678A4480FD5}" destId="{8D1FCE03-01F4-3C48-B771-AA087A9BC650}" srcOrd="0" destOrd="0" presId="urn:microsoft.com/office/officeart/2005/8/layout/hierarchy2"/>
    <dgm:cxn modelId="{9009AF98-7A5C-5C48-8258-143FA9C9A2FE}" type="presParOf" srcId="{C5F51E3C-BBAB-AC4F-8421-E721A8400874}" destId="{CAA11EC9-E49D-464C-A839-0988A4E4DFBA}" srcOrd="1" destOrd="0" presId="urn:microsoft.com/office/officeart/2005/8/layout/hierarchy2"/>
    <dgm:cxn modelId="{A578AEA6-DA22-7443-ADED-7DEE95B11A9D}" type="presParOf" srcId="{CAA11EC9-E49D-464C-A839-0988A4E4DFBA}" destId="{0834E65C-8BD9-E248-9D11-E1B418BFB990}" srcOrd="0" destOrd="0" presId="urn:microsoft.com/office/officeart/2005/8/layout/hierarchy2"/>
    <dgm:cxn modelId="{86DFD6B6-D101-2644-8790-B4839E80937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B350260-0EB1-8345-BC1C-BEB66BC3646D}" type="presOf" srcId="{E6841D02-8E2C-8B4E-BF0D-4980B3CD86D0}" destId="{4FED45FC-B8B0-CF44-95BB-61070495515F}" srcOrd="0" destOrd="0" presId="urn:microsoft.com/office/officeart/2005/8/layout/hierarchy2"/>
    <dgm:cxn modelId="{F2640103-0AA8-CE4B-8DD6-B496350BAA38}" type="presOf" srcId="{2878B61A-C887-434D-A552-01D1A8E98CBB}" destId="{8D1FCE03-01F4-3C48-B771-AA087A9BC650}" srcOrd="1" destOrd="0" presId="urn:microsoft.com/office/officeart/2005/8/layout/hierarchy2"/>
    <dgm:cxn modelId="{9C01DBEF-293A-1142-A37B-7444EC55A8AB}" type="presOf" srcId="{BA4A30EE-D449-F346-8276-6064DD736AF5}" destId="{E782AD11-6B54-B541-AC7C-41145A7C67BD}" srcOrd="0" destOrd="0" presId="urn:microsoft.com/office/officeart/2005/8/layout/hierarchy2"/>
    <dgm:cxn modelId="{77BB4843-3D7C-D040-84F2-326C1D7F2981}" type="presOf" srcId="{2878B61A-C887-434D-A552-01D1A8E98CBB}" destId="{B1D4A09B-C0D4-6D40-8C75-2678A4480FD5}" srcOrd="0" destOrd="0" presId="urn:microsoft.com/office/officeart/2005/8/layout/hierarchy2"/>
    <dgm:cxn modelId="{0E5E344F-6D60-D34D-BDD0-6447AC147390}" type="presOf" srcId="{FF9E2AB7-26C1-B44C-AE39-14E7E440F1B0}" destId="{55BDB270-0854-2F4D-A194-31EFECE54279}" srcOrd="0" destOrd="0" presId="urn:microsoft.com/office/officeart/2005/8/layout/hierarchy2"/>
    <dgm:cxn modelId="{EF9E2A90-5850-0F44-8B97-0C9295585CDE}" type="presOf" srcId="{7C0C4377-5695-C64B-9005-857F78739659}" destId="{9A2AE1EE-BAAA-3C4A-97E0-FF32D454DB4D}" srcOrd="0" destOrd="0" presId="urn:microsoft.com/office/officeart/2005/8/layout/hierarchy2"/>
    <dgm:cxn modelId="{83172FB0-0813-FE40-8DD8-E036BEAE0B20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7F20143-8CDE-8E49-97F5-4A268F5C9FEC}" type="presOf" srcId="{2969EEDB-9BCE-6D4F-A401-D0CA1D3D5F77}" destId="{0834E65C-8BD9-E248-9D11-E1B418BFB990}" srcOrd="0" destOrd="0" presId="urn:microsoft.com/office/officeart/2005/8/layout/hierarchy2"/>
    <dgm:cxn modelId="{2BF86DC7-AE21-2742-A598-5751EFB9073C}" type="presParOf" srcId="{55BDB270-0854-2F4D-A194-31EFECE54279}" destId="{1DB15FB9-CE29-4C4B-954C-44736F9094C3}" srcOrd="0" destOrd="0" presId="urn:microsoft.com/office/officeart/2005/8/layout/hierarchy2"/>
    <dgm:cxn modelId="{4F0015F5-5384-554D-A33F-CB9638777668}" type="presParOf" srcId="{1DB15FB9-CE29-4C4B-954C-44736F9094C3}" destId="{E782AD11-6B54-B541-AC7C-41145A7C67BD}" srcOrd="0" destOrd="0" presId="urn:microsoft.com/office/officeart/2005/8/layout/hierarchy2"/>
    <dgm:cxn modelId="{47F3FDF1-BB1B-174F-9EB6-1B679A3B2C27}" type="presParOf" srcId="{1DB15FB9-CE29-4C4B-954C-44736F9094C3}" destId="{FE5D175D-156B-6C4D-A8E1-54E912BBBF5D}" srcOrd="1" destOrd="0" presId="urn:microsoft.com/office/officeart/2005/8/layout/hierarchy2"/>
    <dgm:cxn modelId="{CF4391BF-9A62-694C-B9A9-24A28DB2FCED}" type="presParOf" srcId="{FE5D175D-156B-6C4D-A8E1-54E912BBBF5D}" destId="{4FED45FC-B8B0-CF44-95BB-61070495515F}" srcOrd="0" destOrd="0" presId="urn:microsoft.com/office/officeart/2005/8/layout/hierarchy2"/>
    <dgm:cxn modelId="{3350D854-EB5F-F042-98B1-ECF719802F53}" type="presParOf" srcId="{4FED45FC-B8B0-CF44-95BB-61070495515F}" destId="{7D7D6B33-D690-EB46-8B76-06CC20AECF48}" srcOrd="0" destOrd="0" presId="urn:microsoft.com/office/officeart/2005/8/layout/hierarchy2"/>
    <dgm:cxn modelId="{45397333-9B1E-D44C-B568-472EBAD3EDBB}" type="presParOf" srcId="{FE5D175D-156B-6C4D-A8E1-54E912BBBF5D}" destId="{64C0C694-1DD0-9E44-B88A-E1608D78F647}" srcOrd="1" destOrd="0" presId="urn:microsoft.com/office/officeart/2005/8/layout/hierarchy2"/>
    <dgm:cxn modelId="{69BE13B4-972B-D941-B927-132583E3D76B}" type="presParOf" srcId="{64C0C694-1DD0-9E44-B88A-E1608D78F647}" destId="{9A2AE1EE-BAAA-3C4A-97E0-FF32D454DB4D}" srcOrd="0" destOrd="0" presId="urn:microsoft.com/office/officeart/2005/8/layout/hierarchy2"/>
    <dgm:cxn modelId="{6121FFA7-C131-E94B-B5BB-842C9EB2ADF0}" type="presParOf" srcId="{64C0C694-1DD0-9E44-B88A-E1608D78F647}" destId="{D709A42A-7A1C-3048-A4D2-2FDB3EAD96E7}" srcOrd="1" destOrd="0" presId="urn:microsoft.com/office/officeart/2005/8/layout/hierarchy2"/>
    <dgm:cxn modelId="{98E772A3-8DCF-944B-A2B1-8566ABDC5736}" type="presParOf" srcId="{FE5D175D-156B-6C4D-A8E1-54E912BBBF5D}" destId="{B1D4A09B-C0D4-6D40-8C75-2678A4480FD5}" srcOrd="2" destOrd="0" presId="urn:microsoft.com/office/officeart/2005/8/layout/hierarchy2"/>
    <dgm:cxn modelId="{00CBB8F0-A818-4043-850B-0E7E878523DD}" type="presParOf" srcId="{B1D4A09B-C0D4-6D40-8C75-2678A4480FD5}" destId="{8D1FCE03-01F4-3C48-B771-AA087A9BC650}" srcOrd="0" destOrd="0" presId="urn:microsoft.com/office/officeart/2005/8/layout/hierarchy2"/>
    <dgm:cxn modelId="{CC1EA4D3-FBE3-7B4D-ACBB-534684FBD7A4}" type="presParOf" srcId="{FE5D175D-156B-6C4D-A8E1-54E912BBBF5D}" destId="{CAA11EC9-E49D-464C-A839-0988A4E4DFBA}" srcOrd="3" destOrd="0" presId="urn:microsoft.com/office/officeart/2005/8/layout/hierarchy2"/>
    <dgm:cxn modelId="{87ED8963-A733-1744-95C1-079590645916}" type="presParOf" srcId="{CAA11EC9-E49D-464C-A839-0988A4E4DFBA}" destId="{0834E65C-8BD9-E248-9D11-E1B418BFB990}" srcOrd="0" destOrd="0" presId="urn:microsoft.com/office/officeart/2005/8/layout/hierarchy2"/>
    <dgm:cxn modelId="{BBF8CF3E-0BC6-A94B-B1AD-9C3E722732D1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BF0C9A4-B879-6B42-AA19-16611AE692EB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B32F779-5F2A-B54A-87B0-683738F33867}" type="presOf" srcId="{E6841D02-8E2C-8B4E-BF0D-4980B3CD86D0}" destId="{7D7D6B33-D690-EB46-8B76-06CC20AECF48}" srcOrd="1" destOrd="0" presId="urn:microsoft.com/office/officeart/2005/8/layout/hierarchy2"/>
    <dgm:cxn modelId="{BDC08D0B-0D81-A948-B2BF-CA5AE0C5A093}" type="presOf" srcId="{7C0C4377-5695-C64B-9005-857F78739659}" destId="{9A2AE1EE-BAAA-3C4A-97E0-FF32D454DB4D}" srcOrd="0" destOrd="0" presId="urn:microsoft.com/office/officeart/2005/8/layout/hierarchy2"/>
    <dgm:cxn modelId="{E553B802-B094-DE46-84CC-441D51B300DD}" type="presOf" srcId="{2878B61A-C887-434D-A552-01D1A8E98CBB}" destId="{B1D4A09B-C0D4-6D40-8C75-2678A4480FD5}" srcOrd="0" destOrd="0" presId="urn:microsoft.com/office/officeart/2005/8/layout/hierarchy2"/>
    <dgm:cxn modelId="{A86176E6-5B37-2745-8634-12A519986931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A9A2216-A5AF-BC4B-8927-76AA2FE5222F}" type="presOf" srcId="{FF9E2AB7-26C1-B44C-AE39-14E7E440F1B0}" destId="{55BDB270-0854-2F4D-A194-31EFECE54279}" srcOrd="0" destOrd="0" presId="urn:microsoft.com/office/officeart/2005/8/layout/hierarchy2"/>
    <dgm:cxn modelId="{56E89862-B468-B846-8773-88FE1951C0D9}" type="presOf" srcId="{2878B61A-C887-434D-A552-01D1A8E98CBB}" destId="{8D1FCE03-01F4-3C48-B771-AA087A9BC650}" srcOrd="1" destOrd="0" presId="urn:microsoft.com/office/officeart/2005/8/layout/hierarchy2"/>
    <dgm:cxn modelId="{ACCA8A15-6D83-5C4B-A2B6-4DEA07CEA4D2}" type="presOf" srcId="{BA4A30EE-D449-F346-8276-6064DD736AF5}" destId="{E782AD11-6B54-B541-AC7C-41145A7C67BD}" srcOrd="0" destOrd="0" presId="urn:microsoft.com/office/officeart/2005/8/layout/hierarchy2"/>
    <dgm:cxn modelId="{B34BEA6B-0E35-8B48-AFB7-9AA1D9A7CB59}" type="presParOf" srcId="{55BDB270-0854-2F4D-A194-31EFECE54279}" destId="{1DB15FB9-CE29-4C4B-954C-44736F9094C3}" srcOrd="0" destOrd="0" presId="urn:microsoft.com/office/officeart/2005/8/layout/hierarchy2"/>
    <dgm:cxn modelId="{3E09EB67-37F5-BD4A-AEDB-8D305B0FB224}" type="presParOf" srcId="{1DB15FB9-CE29-4C4B-954C-44736F9094C3}" destId="{E782AD11-6B54-B541-AC7C-41145A7C67BD}" srcOrd="0" destOrd="0" presId="urn:microsoft.com/office/officeart/2005/8/layout/hierarchy2"/>
    <dgm:cxn modelId="{30A91163-E65A-1849-9A4D-9A8E514B1D2D}" type="presParOf" srcId="{1DB15FB9-CE29-4C4B-954C-44736F9094C3}" destId="{FE5D175D-156B-6C4D-A8E1-54E912BBBF5D}" srcOrd="1" destOrd="0" presId="urn:microsoft.com/office/officeart/2005/8/layout/hierarchy2"/>
    <dgm:cxn modelId="{938C7CE6-4D02-5D44-A9F8-B0FF265538BE}" type="presParOf" srcId="{FE5D175D-156B-6C4D-A8E1-54E912BBBF5D}" destId="{4FED45FC-B8B0-CF44-95BB-61070495515F}" srcOrd="0" destOrd="0" presId="urn:microsoft.com/office/officeart/2005/8/layout/hierarchy2"/>
    <dgm:cxn modelId="{6F6C9AB2-6F14-9C4C-A10A-900C0B3AA2FA}" type="presParOf" srcId="{4FED45FC-B8B0-CF44-95BB-61070495515F}" destId="{7D7D6B33-D690-EB46-8B76-06CC20AECF48}" srcOrd="0" destOrd="0" presId="urn:microsoft.com/office/officeart/2005/8/layout/hierarchy2"/>
    <dgm:cxn modelId="{C531CC19-3DA2-0A41-98B2-52A65747E176}" type="presParOf" srcId="{FE5D175D-156B-6C4D-A8E1-54E912BBBF5D}" destId="{64C0C694-1DD0-9E44-B88A-E1608D78F647}" srcOrd="1" destOrd="0" presId="urn:microsoft.com/office/officeart/2005/8/layout/hierarchy2"/>
    <dgm:cxn modelId="{1AC29791-68EC-6B4A-AA00-722D3E93A430}" type="presParOf" srcId="{64C0C694-1DD0-9E44-B88A-E1608D78F647}" destId="{9A2AE1EE-BAAA-3C4A-97E0-FF32D454DB4D}" srcOrd="0" destOrd="0" presId="urn:microsoft.com/office/officeart/2005/8/layout/hierarchy2"/>
    <dgm:cxn modelId="{EE78C5DE-36D0-7E49-A495-8606948C6299}" type="presParOf" srcId="{64C0C694-1DD0-9E44-B88A-E1608D78F647}" destId="{D709A42A-7A1C-3048-A4D2-2FDB3EAD96E7}" srcOrd="1" destOrd="0" presId="urn:microsoft.com/office/officeart/2005/8/layout/hierarchy2"/>
    <dgm:cxn modelId="{83E927A7-9338-6A4B-A715-D1F89885AFC5}" type="presParOf" srcId="{FE5D175D-156B-6C4D-A8E1-54E912BBBF5D}" destId="{B1D4A09B-C0D4-6D40-8C75-2678A4480FD5}" srcOrd="2" destOrd="0" presId="urn:microsoft.com/office/officeart/2005/8/layout/hierarchy2"/>
    <dgm:cxn modelId="{862488C7-591C-F444-8C54-AA4988DF7695}" type="presParOf" srcId="{B1D4A09B-C0D4-6D40-8C75-2678A4480FD5}" destId="{8D1FCE03-01F4-3C48-B771-AA087A9BC650}" srcOrd="0" destOrd="0" presId="urn:microsoft.com/office/officeart/2005/8/layout/hierarchy2"/>
    <dgm:cxn modelId="{4FAF4B91-3576-8048-B63F-0B6B2473A391}" type="presParOf" srcId="{FE5D175D-156B-6C4D-A8E1-54E912BBBF5D}" destId="{CAA11EC9-E49D-464C-A839-0988A4E4DFBA}" srcOrd="3" destOrd="0" presId="urn:microsoft.com/office/officeart/2005/8/layout/hierarchy2"/>
    <dgm:cxn modelId="{28101759-E134-C249-9ECB-5B0AE2A3E290}" type="presParOf" srcId="{CAA11EC9-E49D-464C-A839-0988A4E4DFBA}" destId="{0834E65C-8BD9-E248-9D11-E1B418BFB990}" srcOrd="0" destOrd="0" presId="urn:microsoft.com/office/officeart/2005/8/layout/hierarchy2"/>
    <dgm:cxn modelId="{B17DBBE1-7592-664F-9CDF-CFA27B7E680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227C6D8-9F58-7E4C-9D70-8573267BE378}" type="presOf" srcId="{E6841D02-8E2C-8B4E-BF0D-4980B3CD86D0}" destId="{4FED45FC-B8B0-CF44-95BB-61070495515F}" srcOrd="0" destOrd="0" presId="urn:microsoft.com/office/officeart/2005/8/layout/hierarchy2"/>
    <dgm:cxn modelId="{84D3ED2F-52EF-3640-9447-B0C933EF327D}" type="presOf" srcId="{FF9E2AB7-26C1-B44C-AE39-14E7E440F1B0}" destId="{55BDB270-0854-2F4D-A194-31EFECE54279}" srcOrd="0" destOrd="0" presId="urn:microsoft.com/office/officeart/2005/8/layout/hierarchy2"/>
    <dgm:cxn modelId="{A3807A8B-57DA-D74B-9A55-1D23E76A2C65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A9D558C-FD5C-EA4A-89C1-29EAEE2F4AB4}" type="presOf" srcId="{7C0C4377-5695-C64B-9005-857F78739659}" destId="{9A2AE1EE-BAAA-3C4A-97E0-FF32D454DB4D}" srcOrd="0" destOrd="0" presId="urn:microsoft.com/office/officeart/2005/8/layout/hierarchy2"/>
    <dgm:cxn modelId="{9939A993-9C88-0046-AC56-BDCBE84F80D6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1CD867B-BDF2-5B44-998C-DDBDDB0036E9}" type="presOf" srcId="{2878B61A-C887-434D-A552-01D1A8E98CBB}" destId="{B1D4A09B-C0D4-6D40-8C75-2678A4480FD5}" srcOrd="0" destOrd="0" presId="urn:microsoft.com/office/officeart/2005/8/layout/hierarchy2"/>
    <dgm:cxn modelId="{89C850EC-71A3-3540-8B31-6C775200613F}" type="presOf" srcId="{BA4A30EE-D449-F346-8276-6064DD736AF5}" destId="{E782AD11-6B54-B541-AC7C-41145A7C67BD}" srcOrd="0" destOrd="0" presId="urn:microsoft.com/office/officeart/2005/8/layout/hierarchy2"/>
    <dgm:cxn modelId="{E868130D-5F2F-0945-916D-133F9270BAF2}" type="presOf" srcId="{2878B61A-C887-434D-A552-01D1A8E98CBB}" destId="{8D1FCE03-01F4-3C48-B771-AA087A9BC650}" srcOrd="1" destOrd="0" presId="urn:microsoft.com/office/officeart/2005/8/layout/hierarchy2"/>
    <dgm:cxn modelId="{85A1349D-CA94-804A-8B96-0406AE9D25D0}" type="presParOf" srcId="{55BDB270-0854-2F4D-A194-31EFECE54279}" destId="{1DB15FB9-CE29-4C4B-954C-44736F9094C3}" srcOrd="0" destOrd="0" presId="urn:microsoft.com/office/officeart/2005/8/layout/hierarchy2"/>
    <dgm:cxn modelId="{C61F31D7-2794-EF42-A971-9ACD428A21A7}" type="presParOf" srcId="{1DB15FB9-CE29-4C4B-954C-44736F9094C3}" destId="{E782AD11-6B54-B541-AC7C-41145A7C67BD}" srcOrd="0" destOrd="0" presId="urn:microsoft.com/office/officeart/2005/8/layout/hierarchy2"/>
    <dgm:cxn modelId="{9A17C370-2487-6148-B75E-CB6BB7F279FC}" type="presParOf" srcId="{1DB15FB9-CE29-4C4B-954C-44736F9094C3}" destId="{FE5D175D-156B-6C4D-A8E1-54E912BBBF5D}" srcOrd="1" destOrd="0" presId="urn:microsoft.com/office/officeart/2005/8/layout/hierarchy2"/>
    <dgm:cxn modelId="{27A94F3D-EC82-B24B-A719-92F98C51E90B}" type="presParOf" srcId="{FE5D175D-156B-6C4D-A8E1-54E912BBBF5D}" destId="{4FED45FC-B8B0-CF44-95BB-61070495515F}" srcOrd="0" destOrd="0" presId="urn:microsoft.com/office/officeart/2005/8/layout/hierarchy2"/>
    <dgm:cxn modelId="{A2894C6D-EE6C-D543-B755-122A3D60CAD9}" type="presParOf" srcId="{4FED45FC-B8B0-CF44-95BB-61070495515F}" destId="{7D7D6B33-D690-EB46-8B76-06CC20AECF48}" srcOrd="0" destOrd="0" presId="urn:microsoft.com/office/officeart/2005/8/layout/hierarchy2"/>
    <dgm:cxn modelId="{69C1FB75-CE4F-0742-B566-08E8154004FD}" type="presParOf" srcId="{FE5D175D-156B-6C4D-A8E1-54E912BBBF5D}" destId="{64C0C694-1DD0-9E44-B88A-E1608D78F647}" srcOrd="1" destOrd="0" presId="urn:microsoft.com/office/officeart/2005/8/layout/hierarchy2"/>
    <dgm:cxn modelId="{A38653FA-2C91-2448-8914-C345F775F1C8}" type="presParOf" srcId="{64C0C694-1DD0-9E44-B88A-E1608D78F647}" destId="{9A2AE1EE-BAAA-3C4A-97E0-FF32D454DB4D}" srcOrd="0" destOrd="0" presId="urn:microsoft.com/office/officeart/2005/8/layout/hierarchy2"/>
    <dgm:cxn modelId="{EB1C1F8A-1B43-2D40-B8CA-CEAECF471560}" type="presParOf" srcId="{64C0C694-1DD0-9E44-B88A-E1608D78F647}" destId="{D709A42A-7A1C-3048-A4D2-2FDB3EAD96E7}" srcOrd="1" destOrd="0" presId="urn:microsoft.com/office/officeart/2005/8/layout/hierarchy2"/>
    <dgm:cxn modelId="{D270F28C-FD5A-1449-BDEA-1A462C6698CC}" type="presParOf" srcId="{FE5D175D-156B-6C4D-A8E1-54E912BBBF5D}" destId="{B1D4A09B-C0D4-6D40-8C75-2678A4480FD5}" srcOrd="2" destOrd="0" presId="urn:microsoft.com/office/officeart/2005/8/layout/hierarchy2"/>
    <dgm:cxn modelId="{A60D4731-9DFF-6D49-B786-5D640AD69622}" type="presParOf" srcId="{B1D4A09B-C0D4-6D40-8C75-2678A4480FD5}" destId="{8D1FCE03-01F4-3C48-B771-AA087A9BC650}" srcOrd="0" destOrd="0" presId="urn:microsoft.com/office/officeart/2005/8/layout/hierarchy2"/>
    <dgm:cxn modelId="{299876B9-96E6-3349-B067-F07DACDA2DF1}" type="presParOf" srcId="{FE5D175D-156B-6C4D-A8E1-54E912BBBF5D}" destId="{CAA11EC9-E49D-464C-A839-0988A4E4DFBA}" srcOrd="3" destOrd="0" presId="urn:microsoft.com/office/officeart/2005/8/layout/hierarchy2"/>
    <dgm:cxn modelId="{1EF81868-9E63-BB4C-83C8-82AB637C01FD}" type="presParOf" srcId="{CAA11EC9-E49D-464C-A839-0988A4E4DFBA}" destId="{0834E65C-8BD9-E248-9D11-E1B418BFB990}" srcOrd="0" destOrd="0" presId="urn:microsoft.com/office/officeart/2005/8/layout/hierarchy2"/>
    <dgm:cxn modelId="{ABDD9504-A859-2C44-8A60-A36A3ECA1FA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143CB102-A12A-764B-9E39-9EE52FC425AE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3009F04-EBC3-B14B-B1EA-6F131F12C1A0}" type="presOf" srcId="{BA4A30EE-D449-F346-8276-6064DD736AF5}" destId="{E782AD11-6B54-B541-AC7C-41145A7C67BD}" srcOrd="0" destOrd="0" presId="urn:microsoft.com/office/officeart/2005/8/layout/hierarchy2"/>
    <dgm:cxn modelId="{21198F28-0B64-D946-BE5D-21B8A10BF5C4}" type="presParOf" srcId="{55BDB270-0854-2F4D-A194-31EFECE54279}" destId="{1DB15FB9-CE29-4C4B-954C-44736F9094C3}" srcOrd="0" destOrd="0" presId="urn:microsoft.com/office/officeart/2005/8/layout/hierarchy2"/>
    <dgm:cxn modelId="{E21CF13E-22DD-724A-AAD1-BDE9BB3A5EDE}" type="presParOf" srcId="{1DB15FB9-CE29-4C4B-954C-44736F9094C3}" destId="{E782AD11-6B54-B541-AC7C-41145A7C67BD}" srcOrd="0" destOrd="0" presId="urn:microsoft.com/office/officeart/2005/8/layout/hierarchy2"/>
    <dgm:cxn modelId="{D5A46991-82D3-9047-ABC8-9D88CBECED9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017B83E-5061-BE4C-8496-A4D00F349302}" type="presOf" srcId="{E6841D02-8E2C-8B4E-BF0D-4980B3CD86D0}" destId="{7D7D6B33-D690-EB46-8B76-06CC20AECF48}" srcOrd="1" destOrd="0" presId="urn:microsoft.com/office/officeart/2005/8/layout/hierarchy2"/>
    <dgm:cxn modelId="{D23827FB-CD2F-7B4C-95F3-E47E07DBD9CC}" type="presOf" srcId="{2878B61A-C887-434D-A552-01D1A8E98CBB}" destId="{8D1FCE03-01F4-3C48-B771-AA087A9BC650}" srcOrd="1" destOrd="0" presId="urn:microsoft.com/office/officeart/2005/8/layout/hierarchy2"/>
    <dgm:cxn modelId="{E1763139-AA30-1D4A-B312-1CB0C8661D18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3FC15AE-6E8C-1142-B8E9-466DE900657E}" type="presOf" srcId="{E6841D02-8E2C-8B4E-BF0D-4980B3CD86D0}" destId="{4FED45FC-B8B0-CF44-95BB-61070495515F}" srcOrd="0" destOrd="0" presId="urn:microsoft.com/office/officeart/2005/8/layout/hierarchy2"/>
    <dgm:cxn modelId="{8F906B67-1AE0-A445-90C6-F5A2A726BA51}" type="presOf" srcId="{FF9E2AB7-26C1-B44C-AE39-14E7E440F1B0}" destId="{55BDB270-0854-2F4D-A194-31EFECE54279}" srcOrd="0" destOrd="0" presId="urn:microsoft.com/office/officeart/2005/8/layout/hierarchy2"/>
    <dgm:cxn modelId="{6AB71FC6-11AE-E14D-9194-53114D20F93B}" type="presOf" srcId="{BA4A30EE-D449-F346-8276-6064DD736AF5}" destId="{E782AD11-6B54-B541-AC7C-41145A7C67BD}" srcOrd="0" destOrd="0" presId="urn:microsoft.com/office/officeart/2005/8/layout/hierarchy2"/>
    <dgm:cxn modelId="{8A0D4BEE-130E-BF46-B249-6BA02B542F5F}" type="presOf" srcId="{2969EEDB-9BCE-6D4F-A401-D0CA1D3D5F77}" destId="{0834E65C-8BD9-E248-9D11-E1B418BFB990}" srcOrd="0" destOrd="0" presId="urn:microsoft.com/office/officeart/2005/8/layout/hierarchy2"/>
    <dgm:cxn modelId="{C2D90B82-35E0-AA42-A826-786D0D7E4C1D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022DFDF-79CF-5642-B320-EE71E327E204}" type="presParOf" srcId="{55BDB270-0854-2F4D-A194-31EFECE54279}" destId="{1DB15FB9-CE29-4C4B-954C-44736F9094C3}" srcOrd="0" destOrd="0" presId="urn:microsoft.com/office/officeart/2005/8/layout/hierarchy2"/>
    <dgm:cxn modelId="{A76B244F-2BBE-3B42-89DB-7108BDB07325}" type="presParOf" srcId="{1DB15FB9-CE29-4C4B-954C-44736F9094C3}" destId="{E782AD11-6B54-B541-AC7C-41145A7C67BD}" srcOrd="0" destOrd="0" presId="urn:microsoft.com/office/officeart/2005/8/layout/hierarchy2"/>
    <dgm:cxn modelId="{622A10E9-44AF-184F-8C4B-2C30512D48D2}" type="presParOf" srcId="{1DB15FB9-CE29-4C4B-954C-44736F9094C3}" destId="{FE5D175D-156B-6C4D-A8E1-54E912BBBF5D}" srcOrd="1" destOrd="0" presId="urn:microsoft.com/office/officeart/2005/8/layout/hierarchy2"/>
    <dgm:cxn modelId="{A6A158A9-A7DF-2740-AE59-770A952B06B5}" type="presParOf" srcId="{FE5D175D-156B-6C4D-A8E1-54E912BBBF5D}" destId="{4FED45FC-B8B0-CF44-95BB-61070495515F}" srcOrd="0" destOrd="0" presId="urn:microsoft.com/office/officeart/2005/8/layout/hierarchy2"/>
    <dgm:cxn modelId="{1F94B719-46A3-5B44-9A28-5079982B4F53}" type="presParOf" srcId="{4FED45FC-B8B0-CF44-95BB-61070495515F}" destId="{7D7D6B33-D690-EB46-8B76-06CC20AECF48}" srcOrd="0" destOrd="0" presId="urn:microsoft.com/office/officeart/2005/8/layout/hierarchy2"/>
    <dgm:cxn modelId="{253FC0B6-267B-7D4E-8D46-B6979EA2D54B}" type="presParOf" srcId="{FE5D175D-156B-6C4D-A8E1-54E912BBBF5D}" destId="{64C0C694-1DD0-9E44-B88A-E1608D78F647}" srcOrd="1" destOrd="0" presId="urn:microsoft.com/office/officeart/2005/8/layout/hierarchy2"/>
    <dgm:cxn modelId="{B3459812-31AA-FB42-9946-6FC074DA2E92}" type="presParOf" srcId="{64C0C694-1DD0-9E44-B88A-E1608D78F647}" destId="{9A2AE1EE-BAAA-3C4A-97E0-FF32D454DB4D}" srcOrd="0" destOrd="0" presId="urn:microsoft.com/office/officeart/2005/8/layout/hierarchy2"/>
    <dgm:cxn modelId="{989A6BE9-1EA0-144D-BE74-1D904E2DAF29}" type="presParOf" srcId="{64C0C694-1DD0-9E44-B88A-E1608D78F647}" destId="{D709A42A-7A1C-3048-A4D2-2FDB3EAD96E7}" srcOrd="1" destOrd="0" presId="urn:microsoft.com/office/officeart/2005/8/layout/hierarchy2"/>
    <dgm:cxn modelId="{AFF93A65-D40A-9648-AD25-9376781BD860}" type="presParOf" srcId="{FE5D175D-156B-6C4D-A8E1-54E912BBBF5D}" destId="{B1D4A09B-C0D4-6D40-8C75-2678A4480FD5}" srcOrd="2" destOrd="0" presId="urn:microsoft.com/office/officeart/2005/8/layout/hierarchy2"/>
    <dgm:cxn modelId="{E7C49B83-100D-9241-9B1A-1893D967DAB9}" type="presParOf" srcId="{B1D4A09B-C0D4-6D40-8C75-2678A4480FD5}" destId="{8D1FCE03-01F4-3C48-B771-AA087A9BC650}" srcOrd="0" destOrd="0" presId="urn:microsoft.com/office/officeart/2005/8/layout/hierarchy2"/>
    <dgm:cxn modelId="{6824DC16-E0E0-484C-8E1C-AEDB008C451E}" type="presParOf" srcId="{FE5D175D-156B-6C4D-A8E1-54E912BBBF5D}" destId="{CAA11EC9-E49D-464C-A839-0988A4E4DFBA}" srcOrd="3" destOrd="0" presId="urn:microsoft.com/office/officeart/2005/8/layout/hierarchy2"/>
    <dgm:cxn modelId="{64501D81-0FF9-3341-823A-072456EBC721}" type="presParOf" srcId="{CAA11EC9-E49D-464C-A839-0988A4E4DFBA}" destId="{0834E65C-8BD9-E248-9D11-E1B418BFB990}" srcOrd="0" destOrd="0" presId="urn:microsoft.com/office/officeart/2005/8/layout/hierarchy2"/>
    <dgm:cxn modelId="{5E3D4A94-07A9-BA48-AC67-F6AB7065EF3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35591EF-EA95-7A44-8423-D6E4202FFE90}" type="presOf" srcId="{FF9E2AB7-26C1-B44C-AE39-14E7E440F1B0}" destId="{55BDB270-0854-2F4D-A194-31EFECE54279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D6F9F97-C471-0247-99F0-4F59FB00A5FD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AE143B1-5EF9-A14E-91AA-0A14F0010AD5}" type="presOf" srcId="{E6841D02-8E2C-8B4E-BF0D-4980B3CD86D0}" destId="{4FED45FC-B8B0-CF44-95BB-61070495515F}" srcOrd="0" destOrd="0" presId="urn:microsoft.com/office/officeart/2005/8/layout/hierarchy2"/>
    <dgm:cxn modelId="{309D5B4D-AB3D-AF4F-948C-8081D04FA46B}" type="presOf" srcId="{E6841D02-8E2C-8B4E-BF0D-4980B3CD86D0}" destId="{7D7D6B33-D690-EB46-8B76-06CC20AECF48}" srcOrd="1" destOrd="0" presId="urn:microsoft.com/office/officeart/2005/8/layout/hierarchy2"/>
    <dgm:cxn modelId="{6DA007DD-DF09-B045-B4A2-15FB3B80EADF}" type="presOf" srcId="{2878B61A-C887-434D-A552-01D1A8E98CBB}" destId="{8D1FCE03-01F4-3C48-B771-AA087A9BC650}" srcOrd="1" destOrd="0" presId="urn:microsoft.com/office/officeart/2005/8/layout/hierarchy2"/>
    <dgm:cxn modelId="{56B687CF-A5FD-0C44-A005-611034097B09}" type="presOf" srcId="{BA4A30EE-D449-F346-8276-6064DD736AF5}" destId="{E782AD11-6B54-B541-AC7C-41145A7C67BD}" srcOrd="0" destOrd="0" presId="urn:microsoft.com/office/officeart/2005/8/layout/hierarchy2"/>
    <dgm:cxn modelId="{1447EDF6-2049-6E48-AD1B-F1E2AEF251CF}" type="presOf" srcId="{2969EEDB-9BCE-6D4F-A401-D0CA1D3D5F77}" destId="{0834E65C-8BD9-E248-9D11-E1B418BFB990}" srcOrd="0" destOrd="0" presId="urn:microsoft.com/office/officeart/2005/8/layout/hierarchy2"/>
    <dgm:cxn modelId="{4D846593-ABD0-2945-8E9F-FB083286995F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1091BE0D-73F6-2145-B445-08CCB7762BEC}" type="presOf" srcId="{7C0C4377-5695-C64B-9005-857F78739659}" destId="{9A2AE1EE-BAAA-3C4A-97E0-FF32D454DB4D}" srcOrd="0" destOrd="0" presId="urn:microsoft.com/office/officeart/2005/8/layout/hierarchy2"/>
    <dgm:cxn modelId="{29204A54-39B3-184D-989C-591EF4DDA87C}" type="presParOf" srcId="{55BDB270-0854-2F4D-A194-31EFECE54279}" destId="{1DB15FB9-CE29-4C4B-954C-44736F9094C3}" srcOrd="0" destOrd="0" presId="urn:microsoft.com/office/officeart/2005/8/layout/hierarchy2"/>
    <dgm:cxn modelId="{CFCED9E5-6B68-7744-BD05-39A369888B28}" type="presParOf" srcId="{1DB15FB9-CE29-4C4B-954C-44736F9094C3}" destId="{E782AD11-6B54-B541-AC7C-41145A7C67BD}" srcOrd="0" destOrd="0" presId="urn:microsoft.com/office/officeart/2005/8/layout/hierarchy2"/>
    <dgm:cxn modelId="{C01CE9BE-D943-F44C-A163-C4E0F7F4E3C7}" type="presParOf" srcId="{1DB15FB9-CE29-4C4B-954C-44736F9094C3}" destId="{FE5D175D-156B-6C4D-A8E1-54E912BBBF5D}" srcOrd="1" destOrd="0" presId="urn:microsoft.com/office/officeart/2005/8/layout/hierarchy2"/>
    <dgm:cxn modelId="{2CEAD8E6-E0AD-F34E-BA50-E06981421DAD}" type="presParOf" srcId="{FE5D175D-156B-6C4D-A8E1-54E912BBBF5D}" destId="{4FED45FC-B8B0-CF44-95BB-61070495515F}" srcOrd="0" destOrd="0" presId="urn:microsoft.com/office/officeart/2005/8/layout/hierarchy2"/>
    <dgm:cxn modelId="{854D92E7-000E-D246-9A6A-E5D169391CFE}" type="presParOf" srcId="{4FED45FC-B8B0-CF44-95BB-61070495515F}" destId="{7D7D6B33-D690-EB46-8B76-06CC20AECF48}" srcOrd="0" destOrd="0" presId="urn:microsoft.com/office/officeart/2005/8/layout/hierarchy2"/>
    <dgm:cxn modelId="{2772B75F-0D46-D449-928C-090D530DF08A}" type="presParOf" srcId="{FE5D175D-156B-6C4D-A8E1-54E912BBBF5D}" destId="{64C0C694-1DD0-9E44-B88A-E1608D78F647}" srcOrd="1" destOrd="0" presId="urn:microsoft.com/office/officeart/2005/8/layout/hierarchy2"/>
    <dgm:cxn modelId="{66A58456-75AD-8F40-AEF2-C6F0643CF504}" type="presParOf" srcId="{64C0C694-1DD0-9E44-B88A-E1608D78F647}" destId="{9A2AE1EE-BAAA-3C4A-97E0-FF32D454DB4D}" srcOrd="0" destOrd="0" presId="urn:microsoft.com/office/officeart/2005/8/layout/hierarchy2"/>
    <dgm:cxn modelId="{97FA37D3-3C27-354F-90FB-B43BF2063D10}" type="presParOf" srcId="{64C0C694-1DD0-9E44-B88A-E1608D78F647}" destId="{D709A42A-7A1C-3048-A4D2-2FDB3EAD96E7}" srcOrd="1" destOrd="0" presId="urn:microsoft.com/office/officeart/2005/8/layout/hierarchy2"/>
    <dgm:cxn modelId="{9223836E-B9AC-C44A-87A2-7181415CBA7E}" type="presParOf" srcId="{FE5D175D-156B-6C4D-A8E1-54E912BBBF5D}" destId="{B1D4A09B-C0D4-6D40-8C75-2678A4480FD5}" srcOrd="2" destOrd="0" presId="urn:microsoft.com/office/officeart/2005/8/layout/hierarchy2"/>
    <dgm:cxn modelId="{8D8BA8CA-4BBA-F541-902C-3B6A2EC66AC0}" type="presParOf" srcId="{B1D4A09B-C0D4-6D40-8C75-2678A4480FD5}" destId="{8D1FCE03-01F4-3C48-B771-AA087A9BC650}" srcOrd="0" destOrd="0" presId="urn:microsoft.com/office/officeart/2005/8/layout/hierarchy2"/>
    <dgm:cxn modelId="{DCC0A77A-E633-4E46-8CF8-7BEB0F99FC10}" type="presParOf" srcId="{FE5D175D-156B-6C4D-A8E1-54E912BBBF5D}" destId="{CAA11EC9-E49D-464C-A839-0988A4E4DFBA}" srcOrd="3" destOrd="0" presId="urn:microsoft.com/office/officeart/2005/8/layout/hierarchy2"/>
    <dgm:cxn modelId="{C7B2F4EE-E797-5144-A9CB-5FBED252D4AE}" type="presParOf" srcId="{CAA11EC9-E49D-464C-A839-0988A4E4DFBA}" destId="{0834E65C-8BD9-E248-9D11-E1B418BFB990}" srcOrd="0" destOrd="0" presId="urn:microsoft.com/office/officeart/2005/8/layout/hierarchy2"/>
    <dgm:cxn modelId="{118C2927-377A-4543-912C-542E4D5E4EE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101ACAD-95A0-AC46-93A7-8827B1B7AC21}" type="presOf" srcId="{E6841D02-8E2C-8B4E-BF0D-4980B3CD86D0}" destId="{7D7D6B33-D690-EB46-8B76-06CC20AECF48}" srcOrd="1" destOrd="0" presId="urn:microsoft.com/office/officeart/2005/8/layout/hierarchy2"/>
    <dgm:cxn modelId="{DECD744E-06F8-7049-8F9C-12F7912A2428}" type="presOf" srcId="{BA4A30EE-D449-F346-8276-6064DD736AF5}" destId="{E782AD11-6B54-B541-AC7C-41145A7C67BD}" srcOrd="0" destOrd="0" presId="urn:microsoft.com/office/officeart/2005/8/layout/hierarchy2"/>
    <dgm:cxn modelId="{FAE8DD41-44BE-5848-93BA-FBF45C8D329E}" type="presOf" srcId="{7C0C4377-5695-C64B-9005-857F78739659}" destId="{9A2AE1EE-BAAA-3C4A-97E0-FF32D454DB4D}" srcOrd="0" destOrd="0" presId="urn:microsoft.com/office/officeart/2005/8/layout/hierarchy2"/>
    <dgm:cxn modelId="{C9008DEB-8B05-1B40-9AD3-CB739E18CC4E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6AAC452-C023-9640-AA2F-EE3F97454BBB}" type="presOf" srcId="{FF9E2AB7-26C1-B44C-AE39-14E7E440F1B0}" destId="{55BDB270-0854-2F4D-A194-31EFECE54279}" srcOrd="0" destOrd="0" presId="urn:microsoft.com/office/officeart/2005/8/layout/hierarchy2"/>
    <dgm:cxn modelId="{C342A095-BA07-244A-9FB6-5332DFE4A4B8}" type="presOf" srcId="{2878B61A-C887-434D-A552-01D1A8E98CBB}" destId="{8D1FCE03-01F4-3C48-B771-AA087A9BC650}" srcOrd="1" destOrd="0" presId="urn:microsoft.com/office/officeart/2005/8/layout/hierarchy2"/>
    <dgm:cxn modelId="{412692B7-5612-D747-9E4C-DC7369A2E196}" type="presOf" srcId="{2878B61A-C887-434D-A552-01D1A8E98CBB}" destId="{B1D4A09B-C0D4-6D40-8C75-2678A4480FD5}" srcOrd="0" destOrd="0" presId="urn:microsoft.com/office/officeart/2005/8/layout/hierarchy2"/>
    <dgm:cxn modelId="{EE040E6C-60FA-CB49-952A-48267732728A}" type="presOf" srcId="{2969EEDB-9BCE-6D4F-A401-D0CA1D3D5F77}" destId="{0834E65C-8BD9-E248-9D11-E1B418BFB990}" srcOrd="0" destOrd="0" presId="urn:microsoft.com/office/officeart/2005/8/layout/hierarchy2"/>
    <dgm:cxn modelId="{78B77921-7B9F-D243-AC2B-E7CA0507B7DB}" type="presParOf" srcId="{55BDB270-0854-2F4D-A194-31EFECE54279}" destId="{1DB15FB9-CE29-4C4B-954C-44736F9094C3}" srcOrd="0" destOrd="0" presId="urn:microsoft.com/office/officeart/2005/8/layout/hierarchy2"/>
    <dgm:cxn modelId="{9D1D931A-C952-E941-BB0E-EEC18681E65A}" type="presParOf" srcId="{1DB15FB9-CE29-4C4B-954C-44736F9094C3}" destId="{E782AD11-6B54-B541-AC7C-41145A7C67BD}" srcOrd="0" destOrd="0" presId="urn:microsoft.com/office/officeart/2005/8/layout/hierarchy2"/>
    <dgm:cxn modelId="{3DC410BB-7816-E24E-943C-3C1E97DB8EB4}" type="presParOf" srcId="{1DB15FB9-CE29-4C4B-954C-44736F9094C3}" destId="{FE5D175D-156B-6C4D-A8E1-54E912BBBF5D}" srcOrd="1" destOrd="0" presId="urn:microsoft.com/office/officeart/2005/8/layout/hierarchy2"/>
    <dgm:cxn modelId="{BA30B15C-34A4-9841-9851-F129A36EB527}" type="presParOf" srcId="{FE5D175D-156B-6C4D-A8E1-54E912BBBF5D}" destId="{4FED45FC-B8B0-CF44-95BB-61070495515F}" srcOrd="0" destOrd="0" presId="urn:microsoft.com/office/officeart/2005/8/layout/hierarchy2"/>
    <dgm:cxn modelId="{10C91DF5-A28B-EF4A-BA82-48F8C4EB0466}" type="presParOf" srcId="{4FED45FC-B8B0-CF44-95BB-61070495515F}" destId="{7D7D6B33-D690-EB46-8B76-06CC20AECF48}" srcOrd="0" destOrd="0" presId="urn:microsoft.com/office/officeart/2005/8/layout/hierarchy2"/>
    <dgm:cxn modelId="{26039749-FD49-7248-A4FE-C61CF7E66387}" type="presParOf" srcId="{FE5D175D-156B-6C4D-A8E1-54E912BBBF5D}" destId="{64C0C694-1DD0-9E44-B88A-E1608D78F647}" srcOrd="1" destOrd="0" presId="urn:microsoft.com/office/officeart/2005/8/layout/hierarchy2"/>
    <dgm:cxn modelId="{E178F05B-15EF-1946-8C38-49A97232BC8D}" type="presParOf" srcId="{64C0C694-1DD0-9E44-B88A-E1608D78F647}" destId="{9A2AE1EE-BAAA-3C4A-97E0-FF32D454DB4D}" srcOrd="0" destOrd="0" presId="urn:microsoft.com/office/officeart/2005/8/layout/hierarchy2"/>
    <dgm:cxn modelId="{E2373A72-2C1F-F14D-9D8E-8E65578B8D6E}" type="presParOf" srcId="{64C0C694-1DD0-9E44-B88A-E1608D78F647}" destId="{D709A42A-7A1C-3048-A4D2-2FDB3EAD96E7}" srcOrd="1" destOrd="0" presId="urn:microsoft.com/office/officeart/2005/8/layout/hierarchy2"/>
    <dgm:cxn modelId="{81602F1D-7184-9643-BCBC-E6A9D90AA75B}" type="presParOf" srcId="{FE5D175D-156B-6C4D-A8E1-54E912BBBF5D}" destId="{B1D4A09B-C0D4-6D40-8C75-2678A4480FD5}" srcOrd="2" destOrd="0" presId="urn:microsoft.com/office/officeart/2005/8/layout/hierarchy2"/>
    <dgm:cxn modelId="{6E3785B7-7ED5-7B43-8AC2-9BB910AEF0E0}" type="presParOf" srcId="{B1D4A09B-C0D4-6D40-8C75-2678A4480FD5}" destId="{8D1FCE03-01F4-3C48-B771-AA087A9BC650}" srcOrd="0" destOrd="0" presId="urn:microsoft.com/office/officeart/2005/8/layout/hierarchy2"/>
    <dgm:cxn modelId="{2859AE47-EAB9-8A46-BD1B-98CD0EFF44CF}" type="presParOf" srcId="{FE5D175D-156B-6C4D-A8E1-54E912BBBF5D}" destId="{CAA11EC9-E49D-464C-A839-0988A4E4DFBA}" srcOrd="3" destOrd="0" presId="urn:microsoft.com/office/officeart/2005/8/layout/hierarchy2"/>
    <dgm:cxn modelId="{47E69C6E-3526-0A43-97A8-54F1A6649133}" type="presParOf" srcId="{CAA11EC9-E49D-464C-A839-0988A4E4DFBA}" destId="{0834E65C-8BD9-E248-9D11-E1B418BFB990}" srcOrd="0" destOrd="0" presId="urn:microsoft.com/office/officeart/2005/8/layout/hierarchy2"/>
    <dgm:cxn modelId="{12B24F4E-C50A-CE42-BED9-3F638352D46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90702586-08C7-3D4E-80E7-3E161203BA34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B7C5DF1-810C-F74B-B32F-763437E81A99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EA0BDF4-969C-2C46-B296-B1AA5B5050DF}" type="presOf" srcId="{2878B61A-C887-434D-A552-01D1A8E98CBB}" destId="{B1D4A09B-C0D4-6D40-8C75-2678A4480FD5}" srcOrd="0" destOrd="0" presId="urn:microsoft.com/office/officeart/2005/8/layout/hierarchy2"/>
    <dgm:cxn modelId="{6FB35EC8-7745-F64B-907D-13C8A424E057}" type="presOf" srcId="{E6841D02-8E2C-8B4E-BF0D-4980B3CD86D0}" destId="{4FED45FC-B8B0-CF44-95BB-61070495515F}" srcOrd="0" destOrd="0" presId="urn:microsoft.com/office/officeart/2005/8/layout/hierarchy2"/>
    <dgm:cxn modelId="{530121E0-8987-2F49-A4A9-024C77EA8180}" type="presOf" srcId="{BA4A30EE-D449-F346-8276-6064DD736AF5}" destId="{E782AD11-6B54-B541-AC7C-41145A7C67BD}" srcOrd="0" destOrd="0" presId="urn:microsoft.com/office/officeart/2005/8/layout/hierarchy2"/>
    <dgm:cxn modelId="{5F1224D7-8E33-4849-B6B2-5230E7C83A89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CFAE6DF-0AF4-9E41-8859-E4663AC65E02}" type="presOf" srcId="{FF9E2AB7-26C1-B44C-AE39-14E7E440F1B0}" destId="{55BDB270-0854-2F4D-A194-31EFECE54279}" srcOrd="0" destOrd="0" presId="urn:microsoft.com/office/officeart/2005/8/layout/hierarchy2"/>
    <dgm:cxn modelId="{40AE66B9-4704-2C45-B454-82E9E7E6E842}" type="presOf" srcId="{7C0C4377-5695-C64B-9005-857F78739659}" destId="{9A2AE1EE-BAAA-3C4A-97E0-FF32D454DB4D}" srcOrd="0" destOrd="0" presId="urn:microsoft.com/office/officeart/2005/8/layout/hierarchy2"/>
    <dgm:cxn modelId="{50F36CA1-C1E6-CC45-8690-4D7A1783E499}" type="presParOf" srcId="{55BDB270-0854-2F4D-A194-31EFECE54279}" destId="{1DB15FB9-CE29-4C4B-954C-44736F9094C3}" srcOrd="0" destOrd="0" presId="urn:microsoft.com/office/officeart/2005/8/layout/hierarchy2"/>
    <dgm:cxn modelId="{4A56F2F0-6061-B849-A6B6-B9187164BF12}" type="presParOf" srcId="{1DB15FB9-CE29-4C4B-954C-44736F9094C3}" destId="{E782AD11-6B54-B541-AC7C-41145A7C67BD}" srcOrd="0" destOrd="0" presId="urn:microsoft.com/office/officeart/2005/8/layout/hierarchy2"/>
    <dgm:cxn modelId="{BD40DBB3-CAE0-6941-BB6D-D18963559999}" type="presParOf" srcId="{1DB15FB9-CE29-4C4B-954C-44736F9094C3}" destId="{FE5D175D-156B-6C4D-A8E1-54E912BBBF5D}" srcOrd="1" destOrd="0" presId="urn:microsoft.com/office/officeart/2005/8/layout/hierarchy2"/>
    <dgm:cxn modelId="{15D40CD8-25F3-2249-B745-749A306D3028}" type="presParOf" srcId="{FE5D175D-156B-6C4D-A8E1-54E912BBBF5D}" destId="{4FED45FC-B8B0-CF44-95BB-61070495515F}" srcOrd="0" destOrd="0" presId="urn:microsoft.com/office/officeart/2005/8/layout/hierarchy2"/>
    <dgm:cxn modelId="{CDA620BC-6836-1245-8C44-A72F1B5BEC64}" type="presParOf" srcId="{4FED45FC-B8B0-CF44-95BB-61070495515F}" destId="{7D7D6B33-D690-EB46-8B76-06CC20AECF48}" srcOrd="0" destOrd="0" presId="urn:microsoft.com/office/officeart/2005/8/layout/hierarchy2"/>
    <dgm:cxn modelId="{2456C0F8-7CA2-864C-909A-3DA48F4E7BCF}" type="presParOf" srcId="{FE5D175D-156B-6C4D-A8E1-54E912BBBF5D}" destId="{64C0C694-1DD0-9E44-B88A-E1608D78F647}" srcOrd="1" destOrd="0" presId="urn:microsoft.com/office/officeart/2005/8/layout/hierarchy2"/>
    <dgm:cxn modelId="{85CC3D57-BD2E-CF47-9A13-1DCE3D667D19}" type="presParOf" srcId="{64C0C694-1DD0-9E44-B88A-E1608D78F647}" destId="{9A2AE1EE-BAAA-3C4A-97E0-FF32D454DB4D}" srcOrd="0" destOrd="0" presId="urn:microsoft.com/office/officeart/2005/8/layout/hierarchy2"/>
    <dgm:cxn modelId="{FA34B6F3-5FB1-1542-903A-34C2024D2C5B}" type="presParOf" srcId="{64C0C694-1DD0-9E44-B88A-E1608D78F647}" destId="{D709A42A-7A1C-3048-A4D2-2FDB3EAD96E7}" srcOrd="1" destOrd="0" presId="urn:microsoft.com/office/officeart/2005/8/layout/hierarchy2"/>
    <dgm:cxn modelId="{02EB4C7B-64DB-374B-B5D9-880AD7205B41}" type="presParOf" srcId="{FE5D175D-156B-6C4D-A8E1-54E912BBBF5D}" destId="{B1D4A09B-C0D4-6D40-8C75-2678A4480FD5}" srcOrd="2" destOrd="0" presId="urn:microsoft.com/office/officeart/2005/8/layout/hierarchy2"/>
    <dgm:cxn modelId="{BA222432-769F-424D-8DBF-D5537BB44EAE}" type="presParOf" srcId="{B1D4A09B-C0D4-6D40-8C75-2678A4480FD5}" destId="{8D1FCE03-01F4-3C48-B771-AA087A9BC650}" srcOrd="0" destOrd="0" presId="urn:microsoft.com/office/officeart/2005/8/layout/hierarchy2"/>
    <dgm:cxn modelId="{C4195A6D-56C1-9A48-931F-F15C3CD65312}" type="presParOf" srcId="{FE5D175D-156B-6C4D-A8E1-54E912BBBF5D}" destId="{CAA11EC9-E49D-464C-A839-0988A4E4DFBA}" srcOrd="3" destOrd="0" presId="urn:microsoft.com/office/officeart/2005/8/layout/hierarchy2"/>
    <dgm:cxn modelId="{378EEAE2-82B2-A940-8C87-D3051B6B5958}" type="presParOf" srcId="{CAA11EC9-E49D-464C-A839-0988A4E4DFBA}" destId="{0834E65C-8BD9-E248-9D11-E1B418BFB990}" srcOrd="0" destOrd="0" presId="urn:microsoft.com/office/officeart/2005/8/layout/hierarchy2"/>
    <dgm:cxn modelId="{89AAD777-F3FE-7142-83CD-C8D455803146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64AA0335-CF0C-A642-A06B-40AD12A2E6EF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59FD011-8C78-D540-9F54-A314701CA43A}" type="presOf" srcId="{FF9E2AB7-26C1-B44C-AE39-14E7E440F1B0}" destId="{55BDB270-0854-2F4D-A194-31EFECE54279}" srcOrd="0" destOrd="0" presId="urn:microsoft.com/office/officeart/2005/8/layout/hierarchy2"/>
    <dgm:cxn modelId="{52DC7CB9-15B3-E347-97B2-351E5E630320}" type="presParOf" srcId="{55BDB270-0854-2F4D-A194-31EFECE54279}" destId="{1DB15FB9-CE29-4C4B-954C-44736F9094C3}" srcOrd="0" destOrd="0" presId="urn:microsoft.com/office/officeart/2005/8/layout/hierarchy2"/>
    <dgm:cxn modelId="{B7E7331A-5286-7B47-AA56-BF9A78D41767}" type="presParOf" srcId="{1DB15FB9-CE29-4C4B-954C-44736F9094C3}" destId="{E782AD11-6B54-B541-AC7C-41145A7C67BD}" srcOrd="0" destOrd="0" presId="urn:microsoft.com/office/officeart/2005/8/layout/hierarchy2"/>
    <dgm:cxn modelId="{AEB37027-3DD1-4545-A3B1-87D4F805BCA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9CCDC0EF-8539-1543-85DD-6356F20EB55A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A28827BA-DDA6-F145-9161-448582C2D5FF}" type="par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05600A92-B9EF-1A4A-B834-6B2B1826C8D3}" type="sib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2A4DA105-2617-6143-9D37-C5550E2D7457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964AFA-F7E6-EE46-8E55-068EA3435456}" type="par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CE94C4D6-B3B5-884D-A030-13497E1745F9}" type="sib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1A11CDF-76F0-6A41-BD2C-5316AB703CAD}" type="pres">
      <dgm:prSet presAssocID="{9CCDC0EF-8539-1543-85DD-6356F20EB55A}" presName="root1" presStyleCnt="0"/>
      <dgm:spPr/>
    </dgm:pt>
    <dgm:pt modelId="{E4965E7F-D606-CF43-B6B9-85B4F087E97F}" type="pres">
      <dgm:prSet presAssocID="{9CCDC0EF-8539-1543-85DD-6356F20EB55A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D6468C9-EA66-AF46-9BAE-42CD44FB16F8}" type="pres">
      <dgm:prSet presAssocID="{9CCDC0EF-8539-1543-85DD-6356F20EB55A}" presName="level2hierChild" presStyleCnt="0"/>
      <dgm:spPr/>
    </dgm:pt>
    <dgm:pt modelId="{4581E08A-0DF8-6543-BDCE-FCCBBBA32A20}" type="pres">
      <dgm:prSet presAssocID="{28964AFA-F7E6-EE46-8E55-068EA3435456}" presName="conn2-1" presStyleLbl="parChTrans1D2" presStyleIdx="0" presStyleCnt="2"/>
      <dgm:spPr/>
    </dgm:pt>
    <dgm:pt modelId="{A91A4E6C-043B-744C-8BFC-10AC639DABFB}" type="pres">
      <dgm:prSet presAssocID="{28964AFA-F7E6-EE46-8E55-068EA3435456}" presName="connTx" presStyleLbl="parChTrans1D2" presStyleIdx="0" presStyleCnt="2"/>
      <dgm:spPr/>
    </dgm:pt>
    <dgm:pt modelId="{61C220AE-D5ED-B44D-BCE7-DB30DFEBB6C5}" type="pres">
      <dgm:prSet presAssocID="{2A4DA105-2617-6143-9D37-C5550E2D7457}" presName="root2" presStyleCnt="0"/>
      <dgm:spPr/>
    </dgm:pt>
    <dgm:pt modelId="{892C7581-1BF1-964A-A254-57F48B20C13E}" type="pres">
      <dgm:prSet presAssocID="{2A4DA105-2617-6143-9D37-C5550E2D745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8DC08398-2059-5C46-9510-8A29F0A67EEE}" type="pres">
      <dgm:prSet presAssocID="{2A4DA105-2617-6143-9D37-C5550E2D7457}" presName="level3hierChild" presStyleCnt="0"/>
      <dgm:spPr/>
    </dgm:pt>
    <dgm:pt modelId="{10F0B283-C5C3-F940-B791-CF2A766E8F73}" type="pres">
      <dgm:prSet presAssocID="{542F732D-29B3-DF43-9892-24F411820E22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D58B36F2-F4A7-9142-8A98-7533F6297FD6}" type="pres">
      <dgm:prSet presAssocID="{542F732D-29B3-DF43-9892-24F411820E22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54395740-A3E5-C040-9B41-F8BEDCDED4D7}" type="pres">
      <dgm:prSet presAssocID="{BA4A30EE-D449-F346-8276-6064DD736AF5}" presName="root2" presStyleCnt="0"/>
      <dgm:spPr/>
    </dgm:pt>
    <dgm:pt modelId="{EC2593CD-6195-9241-94E6-E8EFD03B3A17}" type="pres">
      <dgm:prSet presAssocID="{BA4A30EE-D449-F346-8276-6064DD736AF5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38BCEC3C-B650-954C-ADF3-52CA2CE7B5B5}" type="pres">
      <dgm:prSet presAssocID="{BA4A30EE-D449-F346-8276-6064DD736AF5}" presName="level3hierChild" presStyleCnt="0"/>
      <dgm:spPr/>
    </dgm:pt>
  </dgm:ptLst>
  <dgm:cxnLst>
    <dgm:cxn modelId="{FFF0F549-13D6-B643-A0B5-D98E51985C62}" type="presOf" srcId="{BA4A30EE-D449-F346-8276-6064DD736AF5}" destId="{EC2593CD-6195-9241-94E6-E8EFD03B3A17}" srcOrd="0" destOrd="0" presId="urn:microsoft.com/office/officeart/2005/8/layout/hierarchy2"/>
    <dgm:cxn modelId="{37C64668-F00D-E140-84B6-82A600AA6200}" type="presOf" srcId="{2A4DA105-2617-6143-9D37-C5550E2D7457}" destId="{892C7581-1BF1-964A-A254-57F48B20C13E}" srcOrd="0" destOrd="0" presId="urn:microsoft.com/office/officeart/2005/8/layout/hierarchy2"/>
    <dgm:cxn modelId="{D2CB6363-B3E1-084D-8EE6-D963BB1B0CFA}" type="presOf" srcId="{28964AFA-F7E6-EE46-8E55-068EA3435456}" destId="{A91A4E6C-043B-744C-8BFC-10AC639DABFB}" srcOrd="1" destOrd="0" presId="urn:microsoft.com/office/officeart/2005/8/layout/hierarchy2"/>
    <dgm:cxn modelId="{CA7000D6-DC6C-8448-B1B1-974F645B79C7}" type="presOf" srcId="{FF9E2AB7-26C1-B44C-AE39-14E7E440F1B0}" destId="{55BDB270-0854-2F4D-A194-31EFECE54279}" srcOrd="0" destOrd="0" presId="urn:microsoft.com/office/officeart/2005/8/layout/hierarchy2"/>
    <dgm:cxn modelId="{28CEE220-F661-B946-B96F-7512421A6C8C}" srcId="{9CCDC0EF-8539-1543-85DD-6356F20EB55A}" destId="{2A4DA105-2617-6143-9D37-C5550E2D7457}" srcOrd="0" destOrd="0" parTransId="{28964AFA-F7E6-EE46-8E55-068EA3435456}" sibTransId="{CE94C4D6-B3B5-884D-A030-13497E1745F9}"/>
    <dgm:cxn modelId="{7903A4A2-FD63-284E-8D13-91F9F973992D}" type="presOf" srcId="{542F732D-29B3-DF43-9892-24F411820E22}" destId="{10F0B283-C5C3-F940-B791-CF2A766E8F73}" srcOrd="0" destOrd="0" presId="urn:microsoft.com/office/officeart/2005/8/layout/hierarchy2"/>
    <dgm:cxn modelId="{B1A43E2E-858A-9D42-9491-AC13DB5B6BF5}" type="presOf" srcId="{28964AFA-F7E6-EE46-8E55-068EA3435456}" destId="{4581E08A-0DF8-6543-BDCE-FCCBBBA32A20}" srcOrd="0" destOrd="0" presId="urn:microsoft.com/office/officeart/2005/8/layout/hierarchy2"/>
    <dgm:cxn modelId="{C1B181E5-D0B0-D54D-A308-4E2F0217933C}" type="presOf" srcId="{542F732D-29B3-DF43-9892-24F411820E22}" destId="{D58B36F2-F4A7-9142-8A98-7533F6297FD6}" srcOrd="1" destOrd="0" presId="urn:microsoft.com/office/officeart/2005/8/layout/hierarchy2"/>
    <dgm:cxn modelId="{F4F9A4C9-52EF-C54C-97F7-F57AA8CACD7C}" type="presOf" srcId="{9CCDC0EF-8539-1543-85DD-6356F20EB55A}" destId="{E4965E7F-D606-CF43-B6B9-85B4F087E97F}" srcOrd="0" destOrd="0" presId="urn:microsoft.com/office/officeart/2005/8/layout/hierarchy2"/>
    <dgm:cxn modelId="{79D585DB-9632-CD46-A29A-C5AA82A6A400}" srcId="{FF9E2AB7-26C1-B44C-AE39-14E7E440F1B0}" destId="{9CCDC0EF-8539-1543-85DD-6356F20EB55A}" srcOrd="0" destOrd="0" parTransId="{A28827BA-DDA6-F145-9161-448582C2D5FF}" sibTransId="{05600A92-B9EF-1A4A-B834-6B2B1826C8D3}"/>
    <dgm:cxn modelId="{CA611BA5-C3A2-0F43-BDD4-96F3525CD6A1}" srcId="{9CCDC0EF-8539-1543-85DD-6356F20EB55A}" destId="{BA4A30EE-D449-F346-8276-6064DD736AF5}" srcOrd="1" destOrd="0" parTransId="{542F732D-29B3-DF43-9892-24F411820E22}" sibTransId="{3F9840A2-EE53-A544-976F-021EB0B209BF}"/>
    <dgm:cxn modelId="{F252769D-EB6F-1241-A199-7A61AA6C7432}" type="presParOf" srcId="{55BDB270-0854-2F4D-A194-31EFECE54279}" destId="{C1A11CDF-76F0-6A41-BD2C-5316AB703CAD}" srcOrd="0" destOrd="0" presId="urn:microsoft.com/office/officeart/2005/8/layout/hierarchy2"/>
    <dgm:cxn modelId="{03F326DB-1A95-844D-BE0C-CF894E242C4C}" type="presParOf" srcId="{C1A11CDF-76F0-6A41-BD2C-5316AB703CAD}" destId="{E4965E7F-D606-CF43-B6B9-85B4F087E97F}" srcOrd="0" destOrd="0" presId="urn:microsoft.com/office/officeart/2005/8/layout/hierarchy2"/>
    <dgm:cxn modelId="{BA99916F-870C-E045-9316-37F20C71DA10}" type="presParOf" srcId="{C1A11CDF-76F0-6A41-BD2C-5316AB703CAD}" destId="{FD6468C9-EA66-AF46-9BAE-42CD44FB16F8}" srcOrd="1" destOrd="0" presId="urn:microsoft.com/office/officeart/2005/8/layout/hierarchy2"/>
    <dgm:cxn modelId="{4EF5DB22-45E6-D44D-8684-F53586E81FC2}" type="presParOf" srcId="{FD6468C9-EA66-AF46-9BAE-42CD44FB16F8}" destId="{4581E08A-0DF8-6543-BDCE-FCCBBBA32A20}" srcOrd="0" destOrd="0" presId="urn:microsoft.com/office/officeart/2005/8/layout/hierarchy2"/>
    <dgm:cxn modelId="{D4271694-6980-D749-8506-925F004E5DC4}" type="presParOf" srcId="{4581E08A-0DF8-6543-BDCE-FCCBBBA32A20}" destId="{A91A4E6C-043B-744C-8BFC-10AC639DABFB}" srcOrd="0" destOrd="0" presId="urn:microsoft.com/office/officeart/2005/8/layout/hierarchy2"/>
    <dgm:cxn modelId="{B440761A-E14E-364E-9B4A-A5BD5C627063}" type="presParOf" srcId="{FD6468C9-EA66-AF46-9BAE-42CD44FB16F8}" destId="{61C220AE-D5ED-B44D-BCE7-DB30DFEBB6C5}" srcOrd="1" destOrd="0" presId="urn:microsoft.com/office/officeart/2005/8/layout/hierarchy2"/>
    <dgm:cxn modelId="{3911F91E-07D2-474E-8E74-866D29EBAB14}" type="presParOf" srcId="{61C220AE-D5ED-B44D-BCE7-DB30DFEBB6C5}" destId="{892C7581-1BF1-964A-A254-57F48B20C13E}" srcOrd="0" destOrd="0" presId="urn:microsoft.com/office/officeart/2005/8/layout/hierarchy2"/>
    <dgm:cxn modelId="{0779C9AD-E040-E444-9F38-4037DCB23C7C}" type="presParOf" srcId="{61C220AE-D5ED-B44D-BCE7-DB30DFEBB6C5}" destId="{8DC08398-2059-5C46-9510-8A29F0A67EEE}" srcOrd="1" destOrd="0" presId="urn:microsoft.com/office/officeart/2005/8/layout/hierarchy2"/>
    <dgm:cxn modelId="{F9A49252-AF77-2941-A931-75AC918DEAD0}" type="presParOf" srcId="{FD6468C9-EA66-AF46-9BAE-42CD44FB16F8}" destId="{10F0B283-C5C3-F940-B791-CF2A766E8F73}" srcOrd="2" destOrd="0" presId="urn:microsoft.com/office/officeart/2005/8/layout/hierarchy2"/>
    <dgm:cxn modelId="{45A594B8-E5C2-CB47-AFA2-879A6FCAECA7}" type="presParOf" srcId="{10F0B283-C5C3-F940-B791-CF2A766E8F73}" destId="{D58B36F2-F4A7-9142-8A98-7533F6297FD6}" srcOrd="0" destOrd="0" presId="urn:microsoft.com/office/officeart/2005/8/layout/hierarchy2"/>
    <dgm:cxn modelId="{87A803D6-51DE-3346-A3AF-2538E2D4F9E5}" type="presParOf" srcId="{FD6468C9-EA66-AF46-9BAE-42CD44FB16F8}" destId="{54395740-A3E5-C040-9B41-F8BEDCDED4D7}" srcOrd="3" destOrd="0" presId="urn:microsoft.com/office/officeart/2005/8/layout/hierarchy2"/>
    <dgm:cxn modelId="{0857AB30-5EF7-D14A-98C5-A84DCDD967DE}" type="presParOf" srcId="{54395740-A3E5-C040-9B41-F8BEDCDED4D7}" destId="{EC2593CD-6195-9241-94E6-E8EFD03B3A17}" srcOrd="0" destOrd="0" presId="urn:microsoft.com/office/officeart/2005/8/layout/hierarchy2"/>
    <dgm:cxn modelId="{BBCA89FE-E7FE-6F48-90F3-A2718FE1C7DA}" type="presParOf" srcId="{54395740-A3E5-C040-9B41-F8BEDCDED4D7}" destId="{38BCEC3C-B650-954C-ADF3-52CA2CE7B5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2E1DF205-B801-2947-956F-F1B435E9FA42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9F18E8DF-24F3-F047-9FA5-9C92BB1D7977}" type="presOf" srcId="{FF9E2AB7-26C1-B44C-AE39-14E7E440F1B0}" destId="{55BDB270-0854-2F4D-A194-31EFECE54279}" srcOrd="0" destOrd="0" presId="urn:microsoft.com/office/officeart/2005/8/layout/hierarchy2"/>
    <dgm:cxn modelId="{342A8078-E2F6-ED40-812A-8B9D4FD3E792}" type="presOf" srcId="{E6841D02-8E2C-8B4E-BF0D-4980B3CD86D0}" destId="{7D7D6B33-D690-EB46-8B76-06CC20AECF48}" srcOrd="1" destOrd="0" presId="urn:microsoft.com/office/officeart/2005/8/layout/hierarchy2"/>
    <dgm:cxn modelId="{1AC13BF5-579D-E14C-AF74-9831E2FE1B7E}" type="presOf" srcId="{2878B61A-C887-434D-A552-01D1A8E98CBB}" destId="{8D1FCE03-01F4-3C48-B771-AA087A9BC650}" srcOrd="1" destOrd="0" presId="urn:microsoft.com/office/officeart/2005/8/layout/hierarchy2"/>
    <dgm:cxn modelId="{56A960A7-CEFA-0448-B11D-C0AE6E596A02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59AFC49-C192-B442-A9A0-7EF7C5FAE8C3}" type="presOf" srcId="{7C0C4377-5695-C64B-9005-857F78739659}" destId="{9A2AE1EE-BAAA-3C4A-97E0-FF32D454DB4D}" srcOrd="0" destOrd="0" presId="urn:microsoft.com/office/officeart/2005/8/layout/hierarchy2"/>
    <dgm:cxn modelId="{8BF93980-97E3-5C4F-AAF2-5EF202CC4463}" type="presOf" srcId="{2969EEDB-9BCE-6D4F-A401-D0CA1D3D5F77}" destId="{0834E65C-8BD9-E248-9D11-E1B418BFB990}" srcOrd="0" destOrd="0" presId="urn:microsoft.com/office/officeart/2005/8/layout/hierarchy2"/>
    <dgm:cxn modelId="{5CDF7291-4A36-594A-AF48-7666D3E94914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71C3C41D-2D2A-BF44-9BFE-669CE1DF94A1}" type="presParOf" srcId="{55BDB270-0854-2F4D-A194-31EFECE54279}" destId="{1DB15FB9-CE29-4C4B-954C-44736F9094C3}" srcOrd="0" destOrd="0" presId="urn:microsoft.com/office/officeart/2005/8/layout/hierarchy2"/>
    <dgm:cxn modelId="{52C05F25-2CCD-9946-B1D9-985DB4B28D88}" type="presParOf" srcId="{1DB15FB9-CE29-4C4B-954C-44736F9094C3}" destId="{E782AD11-6B54-B541-AC7C-41145A7C67BD}" srcOrd="0" destOrd="0" presId="urn:microsoft.com/office/officeart/2005/8/layout/hierarchy2"/>
    <dgm:cxn modelId="{1F64CDED-6696-A148-8B79-76800E4D9B1D}" type="presParOf" srcId="{1DB15FB9-CE29-4C4B-954C-44736F9094C3}" destId="{FE5D175D-156B-6C4D-A8E1-54E912BBBF5D}" srcOrd="1" destOrd="0" presId="urn:microsoft.com/office/officeart/2005/8/layout/hierarchy2"/>
    <dgm:cxn modelId="{87A875DF-F262-4C4A-94A6-EC0A68809F8C}" type="presParOf" srcId="{FE5D175D-156B-6C4D-A8E1-54E912BBBF5D}" destId="{4FED45FC-B8B0-CF44-95BB-61070495515F}" srcOrd="0" destOrd="0" presId="urn:microsoft.com/office/officeart/2005/8/layout/hierarchy2"/>
    <dgm:cxn modelId="{D53612C4-C057-644C-9732-2A40366A18EE}" type="presParOf" srcId="{4FED45FC-B8B0-CF44-95BB-61070495515F}" destId="{7D7D6B33-D690-EB46-8B76-06CC20AECF48}" srcOrd="0" destOrd="0" presId="urn:microsoft.com/office/officeart/2005/8/layout/hierarchy2"/>
    <dgm:cxn modelId="{67B68512-2260-824B-9B8B-355AC0FECE4A}" type="presParOf" srcId="{FE5D175D-156B-6C4D-A8E1-54E912BBBF5D}" destId="{64C0C694-1DD0-9E44-B88A-E1608D78F647}" srcOrd="1" destOrd="0" presId="urn:microsoft.com/office/officeart/2005/8/layout/hierarchy2"/>
    <dgm:cxn modelId="{9A2CB65A-34DB-F347-83A9-8E6EB31E9B36}" type="presParOf" srcId="{64C0C694-1DD0-9E44-B88A-E1608D78F647}" destId="{9A2AE1EE-BAAA-3C4A-97E0-FF32D454DB4D}" srcOrd="0" destOrd="0" presId="urn:microsoft.com/office/officeart/2005/8/layout/hierarchy2"/>
    <dgm:cxn modelId="{FD5BB2B0-6D2D-E642-9073-5E57A683156F}" type="presParOf" srcId="{64C0C694-1DD0-9E44-B88A-E1608D78F647}" destId="{D709A42A-7A1C-3048-A4D2-2FDB3EAD96E7}" srcOrd="1" destOrd="0" presId="urn:microsoft.com/office/officeart/2005/8/layout/hierarchy2"/>
    <dgm:cxn modelId="{5FCBD9AA-8A63-6448-9A80-463DF5FFC6BD}" type="presParOf" srcId="{FE5D175D-156B-6C4D-A8E1-54E912BBBF5D}" destId="{B1D4A09B-C0D4-6D40-8C75-2678A4480FD5}" srcOrd="2" destOrd="0" presId="urn:microsoft.com/office/officeart/2005/8/layout/hierarchy2"/>
    <dgm:cxn modelId="{573AC128-AEAC-B84D-B167-27BD61B62A15}" type="presParOf" srcId="{B1D4A09B-C0D4-6D40-8C75-2678A4480FD5}" destId="{8D1FCE03-01F4-3C48-B771-AA087A9BC650}" srcOrd="0" destOrd="0" presId="urn:microsoft.com/office/officeart/2005/8/layout/hierarchy2"/>
    <dgm:cxn modelId="{0A49EE89-8A4A-9547-8886-0CF16ADC8DD8}" type="presParOf" srcId="{FE5D175D-156B-6C4D-A8E1-54E912BBBF5D}" destId="{CAA11EC9-E49D-464C-A839-0988A4E4DFBA}" srcOrd="3" destOrd="0" presId="urn:microsoft.com/office/officeart/2005/8/layout/hierarchy2"/>
    <dgm:cxn modelId="{B253D704-A1EE-034B-BA24-91606518E779}" type="presParOf" srcId="{CAA11EC9-E49D-464C-A839-0988A4E4DFBA}" destId="{0834E65C-8BD9-E248-9D11-E1B418BFB990}" srcOrd="0" destOrd="0" presId="urn:microsoft.com/office/officeart/2005/8/layout/hierarchy2"/>
    <dgm:cxn modelId="{590D4BDA-4A3D-6547-9016-70248314477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DE7402AB-CF9E-2D48-9D5C-E678F9CCBC53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58DFB82-3266-9945-950F-7CB4FE411FDA}" type="presOf" srcId="{FF9E2AB7-26C1-B44C-AE39-14E7E440F1B0}" destId="{55BDB270-0854-2F4D-A194-31EFECE54279}" srcOrd="0" destOrd="0" presId="urn:microsoft.com/office/officeart/2005/8/layout/hierarchy2"/>
    <dgm:cxn modelId="{F3A1C1C0-69F9-3840-8C45-CA85E2B455A3}" type="presParOf" srcId="{55BDB270-0854-2F4D-A194-31EFECE54279}" destId="{1DB15FB9-CE29-4C4B-954C-44736F9094C3}" srcOrd="0" destOrd="0" presId="urn:microsoft.com/office/officeart/2005/8/layout/hierarchy2"/>
    <dgm:cxn modelId="{459360BD-459F-9445-B5EF-685C1B53F4BC}" type="presParOf" srcId="{1DB15FB9-CE29-4C4B-954C-44736F9094C3}" destId="{E782AD11-6B54-B541-AC7C-41145A7C67BD}" srcOrd="0" destOrd="0" presId="urn:microsoft.com/office/officeart/2005/8/layout/hierarchy2"/>
    <dgm:cxn modelId="{0E84DBDF-9735-5744-81A1-1ABC994639F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0B7BFC6-DE42-DE48-973B-819580BE914F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04C4DED7-2C7A-954A-8E56-5680FF1CBADA}" type="presOf" srcId="{BA4A30EE-D449-F346-8276-6064DD736AF5}" destId="{E782AD11-6B54-B541-AC7C-41145A7C67BD}" srcOrd="0" destOrd="0" presId="urn:microsoft.com/office/officeart/2005/8/layout/hierarchy2"/>
    <dgm:cxn modelId="{56674752-7825-464D-96A7-489319E7BC31}" type="presOf" srcId="{2878B61A-C887-434D-A552-01D1A8E98CBB}" destId="{8D1FCE03-01F4-3C48-B771-AA087A9BC650}" srcOrd="1" destOrd="0" presId="urn:microsoft.com/office/officeart/2005/8/layout/hierarchy2"/>
    <dgm:cxn modelId="{48315179-3296-8E49-ACA6-42561224900A}" type="presOf" srcId="{FF9E2AB7-26C1-B44C-AE39-14E7E440F1B0}" destId="{55BDB270-0854-2F4D-A194-31EFECE54279}" srcOrd="0" destOrd="0" presId="urn:microsoft.com/office/officeart/2005/8/layout/hierarchy2"/>
    <dgm:cxn modelId="{C3717CCC-72B4-074C-857C-B7A49F0113FB}" type="presOf" srcId="{7C0C4377-5695-C64B-9005-857F78739659}" destId="{9A2AE1EE-BAAA-3C4A-97E0-FF32D454DB4D}" srcOrd="0" destOrd="0" presId="urn:microsoft.com/office/officeart/2005/8/layout/hierarchy2"/>
    <dgm:cxn modelId="{0CCB2FF8-71AE-6341-A2F7-266CD06BCCBF}" type="presOf" srcId="{2969EEDB-9BCE-6D4F-A401-D0CA1D3D5F77}" destId="{0834E65C-8BD9-E248-9D11-E1B418BFB990}" srcOrd="0" destOrd="0" presId="urn:microsoft.com/office/officeart/2005/8/layout/hierarchy2"/>
    <dgm:cxn modelId="{93BF231C-BDAE-3E47-8B5C-7CDD6C0FC3B5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9C330768-DB2B-D14C-831F-DBCC533F50FC}" type="presOf" srcId="{E6841D02-8E2C-8B4E-BF0D-4980B3CD86D0}" destId="{4FED45FC-B8B0-CF44-95BB-61070495515F}" srcOrd="0" destOrd="0" presId="urn:microsoft.com/office/officeart/2005/8/layout/hierarchy2"/>
    <dgm:cxn modelId="{053FF3DA-EE44-2140-B058-D723698C0DB4}" type="presParOf" srcId="{55BDB270-0854-2F4D-A194-31EFECE54279}" destId="{1DB15FB9-CE29-4C4B-954C-44736F9094C3}" srcOrd="0" destOrd="0" presId="urn:microsoft.com/office/officeart/2005/8/layout/hierarchy2"/>
    <dgm:cxn modelId="{32D80943-5B0A-A64B-9C85-EF22B2262429}" type="presParOf" srcId="{1DB15FB9-CE29-4C4B-954C-44736F9094C3}" destId="{E782AD11-6B54-B541-AC7C-41145A7C67BD}" srcOrd="0" destOrd="0" presId="urn:microsoft.com/office/officeart/2005/8/layout/hierarchy2"/>
    <dgm:cxn modelId="{BAD767A4-C2CA-5B49-BA7F-9E5556B6FF00}" type="presParOf" srcId="{1DB15FB9-CE29-4C4B-954C-44736F9094C3}" destId="{FE5D175D-156B-6C4D-A8E1-54E912BBBF5D}" srcOrd="1" destOrd="0" presId="urn:microsoft.com/office/officeart/2005/8/layout/hierarchy2"/>
    <dgm:cxn modelId="{18183CFF-3FD8-524F-ABFE-AF795951BD2B}" type="presParOf" srcId="{FE5D175D-156B-6C4D-A8E1-54E912BBBF5D}" destId="{4FED45FC-B8B0-CF44-95BB-61070495515F}" srcOrd="0" destOrd="0" presId="urn:microsoft.com/office/officeart/2005/8/layout/hierarchy2"/>
    <dgm:cxn modelId="{B5B7E4A2-1E57-FA4C-AD26-B0EE0E824643}" type="presParOf" srcId="{4FED45FC-B8B0-CF44-95BB-61070495515F}" destId="{7D7D6B33-D690-EB46-8B76-06CC20AECF48}" srcOrd="0" destOrd="0" presId="urn:microsoft.com/office/officeart/2005/8/layout/hierarchy2"/>
    <dgm:cxn modelId="{15449073-9386-0F4F-B737-249C66064BDF}" type="presParOf" srcId="{FE5D175D-156B-6C4D-A8E1-54E912BBBF5D}" destId="{64C0C694-1DD0-9E44-B88A-E1608D78F647}" srcOrd="1" destOrd="0" presId="urn:microsoft.com/office/officeart/2005/8/layout/hierarchy2"/>
    <dgm:cxn modelId="{571EF4A2-D2CF-994C-953A-BF94A2D96927}" type="presParOf" srcId="{64C0C694-1DD0-9E44-B88A-E1608D78F647}" destId="{9A2AE1EE-BAAA-3C4A-97E0-FF32D454DB4D}" srcOrd="0" destOrd="0" presId="urn:microsoft.com/office/officeart/2005/8/layout/hierarchy2"/>
    <dgm:cxn modelId="{893E3A78-3D98-3F49-AFD3-E9F12E59390B}" type="presParOf" srcId="{64C0C694-1DD0-9E44-B88A-E1608D78F647}" destId="{D709A42A-7A1C-3048-A4D2-2FDB3EAD96E7}" srcOrd="1" destOrd="0" presId="urn:microsoft.com/office/officeart/2005/8/layout/hierarchy2"/>
    <dgm:cxn modelId="{364992DD-7D47-274D-8F39-E78CD0E2F92E}" type="presParOf" srcId="{FE5D175D-156B-6C4D-A8E1-54E912BBBF5D}" destId="{B1D4A09B-C0D4-6D40-8C75-2678A4480FD5}" srcOrd="2" destOrd="0" presId="urn:microsoft.com/office/officeart/2005/8/layout/hierarchy2"/>
    <dgm:cxn modelId="{7EA94EC8-047C-2640-8762-39D6599350E1}" type="presParOf" srcId="{B1D4A09B-C0D4-6D40-8C75-2678A4480FD5}" destId="{8D1FCE03-01F4-3C48-B771-AA087A9BC650}" srcOrd="0" destOrd="0" presId="urn:microsoft.com/office/officeart/2005/8/layout/hierarchy2"/>
    <dgm:cxn modelId="{2E680847-076A-4C40-AEAD-1B4E1D1CC858}" type="presParOf" srcId="{FE5D175D-156B-6C4D-A8E1-54E912BBBF5D}" destId="{CAA11EC9-E49D-464C-A839-0988A4E4DFBA}" srcOrd="3" destOrd="0" presId="urn:microsoft.com/office/officeart/2005/8/layout/hierarchy2"/>
    <dgm:cxn modelId="{110550D4-D3E4-104B-B497-64010E6D2735}" type="presParOf" srcId="{CAA11EC9-E49D-464C-A839-0988A4E4DFBA}" destId="{0834E65C-8BD9-E248-9D11-E1B418BFB990}" srcOrd="0" destOrd="0" presId="urn:microsoft.com/office/officeart/2005/8/layout/hierarchy2"/>
    <dgm:cxn modelId="{826E298A-22F5-8B41-8C08-0A6C9370BD8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83DAEBF8-FC40-2441-A2FF-E8E52664783C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36AE0D9-A237-F748-A37A-E9EF3FC050F5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FEFD7EC-8F32-874D-A7FE-B5116C04D80A}" type="presOf" srcId="{2969EEDB-9BCE-6D4F-A401-D0CA1D3D5F77}" destId="{0834E65C-8BD9-E248-9D11-E1B418BFB990}" srcOrd="0" destOrd="0" presId="urn:microsoft.com/office/officeart/2005/8/layout/hierarchy2"/>
    <dgm:cxn modelId="{882722F7-CC19-3F4B-89D1-E1DA54704959}" type="presOf" srcId="{E6841D02-8E2C-8B4E-BF0D-4980B3CD86D0}" destId="{4FED45FC-B8B0-CF44-95BB-61070495515F}" srcOrd="0" destOrd="0" presId="urn:microsoft.com/office/officeart/2005/8/layout/hierarchy2"/>
    <dgm:cxn modelId="{1FE3E540-03BE-0645-BFD8-35E3E37D9AD3}" type="presOf" srcId="{BA4A30EE-D449-F346-8276-6064DD736AF5}" destId="{E782AD11-6B54-B541-AC7C-41145A7C67BD}" srcOrd="0" destOrd="0" presId="urn:microsoft.com/office/officeart/2005/8/layout/hierarchy2"/>
    <dgm:cxn modelId="{8C46BA3E-06F0-1240-BCD4-299CCC353FC7}" type="presOf" srcId="{FF9E2AB7-26C1-B44C-AE39-14E7E440F1B0}" destId="{55BDB270-0854-2F4D-A194-31EFECE54279}" srcOrd="0" destOrd="0" presId="urn:microsoft.com/office/officeart/2005/8/layout/hierarchy2"/>
    <dgm:cxn modelId="{C47D5291-0FD8-FD42-8F12-B877ADAB82C5}" type="presOf" srcId="{E6841D02-8E2C-8B4E-BF0D-4980B3CD86D0}" destId="{7D7D6B33-D690-EB46-8B76-06CC20AECF48}" srcOrd="1" destOrd="0" presId="urn:microsoft.com/office/officeart/2005/8/layout/hierarchy2"/>
    <dgm:cxn modelId="{DB51D1D2-BBBE-DF4C-B8E8-3D55E9C74F21}" type="presOf" srcId="{7C0C4377-5695-C64B-9005-857F78739659}" destId="{9A2AE1EE-BAAA-3C4A-97E0-FF32D454DB4D}" srcOrd="0" destOrd="0" presId="urn:microsoft.com/office/officeart/2005/8/layout/hierarchy2"/>
    <dgm:cxn modelId="{CE7E6DF6-66EA-5847-9A0A-E838CA8DAE8F}" type="presParOf" srcId="{55BDB270-0854-2F4D-A194-31EFECE54279}" destId="{1DB15FB9-CE29-4C4B-954C-44736F9094C3}" srcOrd="0" destOrd="0" presId="urn:microsoft.com/office/officeart/2005/8/layout/hierarchy2"/>
    <dgm:cxn modelId="{6A1179F3-6D03-CD46-8148-5CEC0C3C5771}" type="presParOf" srcId="{1DB15FB9-CE29-4C4B-954C-44736F9094C3}" destId="{E782AD11-6B54-B541-AC7C-41145A7C67BD}" srcOrd="0" destOrd="0" presId="urn:microsoft.com/office/officeart/2005/8/layout/hierarchy2"/>
    <dgm:cxn modelId="{8200ED81-D9FA-1848-BFAE-B401AA4E321C}" type="presParOf" srcId="{1DB15FB9-CE29-4C4B-954C-44736F9094C3}" destId="{FE5D175D-156B-6C4D-A8E1-54E912BBBF5D}" srcOrd="1" destOrd="0" presId="urn:microsoft.com/office/officeart/2005/8/layout/hierarchy2"/>
    <dgm:cxn modelId="{A8EE0187-187B-8741-BBCD-396D4D04FB6E}" type="presParOf" srcId="{FE5D175D-156B-6C4D-A8E1-54E912BBBF5D}" destId="{4FED45FC-B8B0-CF44-95BB-61070495515F}" srcOrd="0" destOrd="0" presId="urn:microsoft.com/office/officeart/2005/8/layout/hierarchy2"/>
    <dgm:cxn modelId="{87469CCD-8F5B-9940-897D-6A8673E09182}" type="presParOf" srcId="{4FED45FC-B8B0-CF44-95BB-61070495515F}" destId="{7D7D6B33-D690-EB46-8B76-06CC20AECF48}" srcOrd="0" destOrd="0" presId="urn:microsoft.com/office/officeart/2005/8/layout/hierarchy2"/>
    <dgm:cxn modelId="{385782CD-7EA1-8844-B0AB-88A4CDA637D1}" type="presParOf" srcId="{FE5D175D-156B-6C4D-A8E1-54E912BBBF5D}" destId="{64C0C694-1DD0-9E44-B88A-E1608D78F647}" srcOrd="1" destOrd="0" presId="urn:microsoft.com/office/officeart/2005/8/layout/hierarchy2"/>
    <dgm:cxn modelId="{EF3E0506-06E3-C644-8D72-2E95691994E3}" type="presParOf" srcId="{64C0C694-1DD0-9E44-B88A-E1608D78F647}" destId="{9A2AE1EE-BAAA-3C4A-97E0-FF32D454DB4D}" srcOrd="0" destOrd="0" presId="urn:microsoft.com/office/officeart/2005/8/layout/hierarchy2"/>
    <dgm:cxn modelId="{2680B4A5-08B1-3D4E-A1FB-FD86971372A9}" type="presParOf" srcId="{64C0C694-1DD0-9E44-B88A-E1608D78F647}" destId="{D709A42A-7A1C-3048-A4D2-2FDB3EAD96E7}" srcOrd="1" destOrd="0" presId="urn:microsoft.com/office/officeart/2005/8/layout/hierarchy2"/>
    <dgm:cxn modelId="{2356C82B-0C7B-CA48-9F5D-85D28C315F18}" type="presParOf" srcId="{FE5D175D-156B-6C4D-A8E1-54E912BBBF5D}" destId="{B1D4A09B-C0D4-6D40-8C75-2678A4480FD5}" srcOrd="2" destOrd="0" presId="urn:microsoft.com/office/officeart/2005/8/layout/hierarchy2"/>
    <dgm:cxn modelId="{000B20FF-72D8-1C4B-A3A8-929D405CFF42}" type="presParOf" srcId="{B1D4A09B-C0D4-6D40-8C75-2678A4480FD5}" destId="{8D1FCE03-01F4-3C48-B771-AA087A9BC650}" srcOrd="0" destOrd="0" presId="urn:microsoft.com/office/officeart/2005/8/layout/hierarchy2"/>
    <dgm:cxn modelId="{B8452783-3A1A-F143-8096-8B3CA999BC59}" type="presParOf" srcId="{FE5D175D-156B-6C4D-A8E1-54E912BBBF5D}" destId="{CAA11EC9-E49D-464C-A839-0988A4E4DFBA}" srcOrd="3" destOrd="0" presId="urn:microsoft.com/office/officeart/2005/8/layout/hierarchy2"/>
    <dgm:cxn modelId="{FF4EEB96-60E3-5248-847E-9F4D0EBDE1D9}" type="presParOf" srcId="{CAA11EC9-E49D-464C-A839-0988A4E4DFBA}" destId="{0834E65C-8BD9-E248-9D11-E1B418BFB990}" srcOrd="0" destOrd="0" presId="urn:microsoft.com/office/officeart/2005/8/layout/hierarchy2"/>
    <dgm:cxn modelId="{AE578A2C-5394-354D-BE8C-0D219CAE7B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55CD9B29-5554-2847-B929-ECD519002595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D893CF0-A0CD-2843-BF17-08E661B15F90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D66DB460-6EB0-DF41-BB34-566D5EC054A8}" type="presOf" srcId="{FF9E2AB7-26C1-B44C-AE39-14E7E440F1B0}" destId="{55BDB270-0854-2F4D-A194-31EFECE54279}" srcOrd="0" destOrd="0" presId="urn:microsoft.com/office/officeart/2005/8/layout/hierarchy2"/>
    <dgm:cxn modelId="{F98B356C-2541-5247-9AA9-F788594D94E8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ED1E63B-783A-6548-9E8D-026B36ACAC0A}" type="presOf" srcId="{E6841D02-8E2C-8B4E-BF0D-4980B3CD86D0}" destId="{7D7D6B33-D690-EB46-8B76-06CC20AECF48}" srcOrd="1" destOrd="0" presId="urn:microsoft.com/office/officeart/2005/8/layout/hierarchy2"/>
    <dgm:cxn modelId="{C71F3CCD-3B66-5645-AA79-98B830234993}" type="presOf" srcId="{BA4A30EE-D449-F346-8276-6064DD736AF5}" destId="{E782AD11-6B54-B541-AC7C-41145A7C67BD}" srcOrd="0" destOrd="0" presId="urn:microsoft.com/office/officeart/2005/8/layout/hierarchy2"/>
    <dgm:cxn modelId="{0269BA35-A2A6-A247-AD66-CA94A3420167}" type="presOf" srcId="{2878B61A-C887-434D-A552-01D1A8E98CBB}" destId="{8D1FCE03-01F4-3C48-B771-AA087A9BC650}" srcOrd="1" destOrd="0" presId="urn:microsoft.com/office/officeart/2005/8/layout/hierarchy2"/>
    <dgm:cxn modelId="{DF1CEE53-4FE1-5C4C-B873-849A88F07176}" type="presOf" srcId="{E6841D02-8E2C-8B4E-BF0D-4980B3CD86D0}" destId="{4FED45FC-B8B0-CF44-95BB-61070495515F}" srcOrd="0" destOrd="0" presId="urn:microsoft.com/office/officeart/2005/8/layout/hierarchy2"/>
    <dgm:cxn modelId="{2189636D-EA59-8D4E-B6B1-4B43DCE6C425}" type="presParOf" srcId="{55BDB270-0854-2F4D-A194-31EFECE54279}" destId="{1DB15FB9-CE29-4C4B-954C-44736F9094C3}" srcOrd="0" destOrd="0" presId="urn:microsoft.com/office/officeart/2005/8/layout/hierarchy2"/>
    <dgm:cxn modelId="{E8F48E8E-A72E-7D47-9EA4-100259FC74AA}" type="presParOf" srcId="{1DB15FB9-CE29-4C4B-954C-44736F9094C3}" destId="{E782AD11-6B54-B541-AC7C-41145A7C67BD}" srcOrd="0" destOrd="0" presId="urn:microsoft.com/office/officeart/2005/8/layout/hierarchy2"/>
    <dgm:cxn modelId="{6A4B13AB-A529-2B43-A1C6-4BBCD3235FCE}" type="presParOf" srcId="{1DB15FB9-CE29-4C4B-954C-44736F9094C3}" destId="{FE5D175D-156B-6C4D-A8E1-54E912BBBF5D}" srcOrd="1" destOrd="0" presId="urn:microsoft.com/office/officeart/2005/8/layout/hierarchy2"/>
    <dgm:cxn modelId="{233F3AE4-CE81-8445-81DB-CD15A93AD7EB}" type="presParOf" srcId="{FE5D175D-156B-6C4D-A8E1-54E912BBBF5D}" destId="{4FED45FC-B8B0-CF44-95BB-61070495515F}" srcOrd="0" destOrd="0" presId="urn:microsoft.com/office/officeart/2005/8/layout/hierarchy2"/>
    <dgm:cxn modelId="{B36D1BD1-4DD1-4243-B59A-239CF97D4600}" type="presParOf" srcId="{4FED45FC-B8B0-CF44-95BB-61070495515F}" destId="{7D7D6B33-D690-EB46-8B76-06CC20AECF48}" srcOrd="0" destOrd="0" presId="urn:microsoft.com/office/officeart/2005/8/layout/hierarchy2"/>
    <dgm:cxn modelId="{D7E470F1-483D-A246-A2A1-1FD92657BB01}" type="presParOf" srcId="{FE5D175D-156B-6C4D-A8E1-54E912BBBF5D}" destId="{64C0C694-1DD0-9E44-B88A-E1608D78F647}" srcOrd="1" destOrd="0" presId="urn:microsoft.com/office/officeart/2005/8/layout/hierarchy2"/>
    <dgm:cxn modelId="{35F94F88-41BA-2B44-B40F-922D4F759523}" type="presParOf" srcId="{64C0C694-1DD0-9E44-B88A-E1608D78F647}" destId="{9A2AE1EE-BAAA-3C4A-97E0-FF32D454DB4D}" srcOrd="0" destOrd="0" presId="urn:microsoft.com/office/officeart/2005/8/layout/hierarchy2"/>
    <dgm:cxn modelId="{9CD40AED-78EF-1348-8192-8D32C7AB658C}" type="presParOf" srcId="{64C0C694-1DD0-9E44-B88A-E1608D78F647}" destId="{D709A42A-7A1C-3048-A4D2-2FDB3EAD96E7}" srcOrd="1" destOrd="0" presId="urn:microsoft.com/office/officeart/2005/8/layout/hierarchy2"/>
    <dgm:cxn modelId="{395574AA-377A-3C41-8068-F868472795B4}" type="presParOf" srcId="{FE5D175D-156B-6C4D-A8E1-54E912BBBF5D}" destId="{B1D4A09B-C0D4-6D40-8C75-2678A4480FD5}" srcOrd="2" destOrd="0" presId="urn:microsoft.com/office/officeart/2005/8/layout/hierarchy2"/>
    <dgm:cxn modelId="{E6931A3E-AB1D-444A-B33F-054028F3AFAD}" type="presParOf" srcId="{B1D4A09B-C0D4-6D40-8C75-2678A4480FD5}" destId="{8D1FCE03-01F4-3C48-B771-AA087A9BC650}" srcOrd="0" destOrd="0" presId="urn:microsoft.com/office/officeart/2005/8/layout/hierarchy2"/>
    <dgm:cxn modelId="{92A2BB5D-F231-7C48-98B7-B0C66CFF89EB}" type="presParOf" srcId="{FE5D175D-156B-6C4D-A8E1-54E912BBBF5D}" destId="{CAA11EC9-E49D-464C-A839-0988A4E4DFBA}" srcOrd="3" destOrd="0" presId="urn:microsoft.com/office/officeart/2005/8/layout/hierarchy2"/>
    <dgm:cxn modelId="{E4C099F9-800F-1343-9375-D9DEC08DBA22}" type="presParOf" srcId="{CAA11EC9-E49D-464C-A839-0988A4E4DFBA}" destId="{0834E65C-8BD9-E248-9D11-E1B418BFB990}" srcOrd="0" destOrd="0" presId="urn:microsoft.com/office/officeart/2005/8/layout/hierarchy2"/>
    <dgm:cxn modelId="{09C61DD1-032E-0E4D-92E4-76E7A0D042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D877B1E-B550-5D4F-B94B-6945BA113578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DF99660-E1F2-534B-BB8C-84AEEF6B0D8F}" type="presOf" srcId="{FF9E2AB7-26C1-B44C-AE39-14E7E440F1B0}" destId="{55BDB270-0854-2F4D-A194-31EFECE54279}" srcOrd="0" destOrd="0" presId="urn:microsoft.com/office/officeart/2005/8/layout/hierarchy2"/>
    <dgm:cxn modelId="{70627DB5-CCCA-D744-BD65-D55D0F90D36E}" type="presParOf" srcId="{55BDB270-0854-2F4D-A194-31EFECE54279}" destId="{1DB15FB9-CE29-4C4B-954C-44736F9094C3}" srcOrd="0" destOrd="0" presId="urn:microsoft.com/office/officeart/2005/8/layout/hierarchy2"/>
    <dgm:cxn modelId="{25CA7645-FF5D-684D-920D-08A7E85CDE55}" type="presParOf" srcId="{1DB15FB9-CE29-4C4B-954C-44736F9094C3}" destId="{E782AD11-6B54-B541-AC7C-41145A7C67BD}" srcOrd="0" destOrd="0" presId="urn:microsoft.com/office/officeart/2005/8/layout/hierarchy2"/>
    <dgm:cxn modelId="{F5124E29-F8DB-0748-AFE0-3B3EB784DCD6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啓蒙書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E16F5AFB-9CCB-9049-916F-78B536FED25B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8B1FBF7B-76F4-7847-AFB8-452D4D3BCA5D}" type="par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D13A245C-0BEB-CB4C-8087-F8198247DC77}" type="sib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8C778EB5-F288-CC4B-9D58-BEF6E356D1F0}" type="pres">
      <dgm:prSet presAssocID="{8B1FBF7B-76F4-7847-AFB8-452D4D3BCA5D}" presName="conn2-1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06A4D36E-E9C5-064D-AAE3-78A0FC72228B}" type="pres">
      <dgm:prSet presAssocID="{8B1FBF7B-76F4-7847-AFB8-452D4D3BCA5D}" presName="connTx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6DB7BA46-46D2-C94C-8510-BCC97EA9695B}" type="pres">
      <dgm:prSet presAssocID="{E16F5AFB-9CCB-9049-916F-78B536FED25B}" presName="root2" presStyleCnt="0"/>
      <dgm:spPr/>
    </dgm:pt>
    <dgm:pt modelId="{70AE6B59-6769-A043-A2A3-63902B3C5595}" type="pres">
      <dgm:prSet presAssocID="{E16F5AFB-9CCB-9049-916F-78B536FED25B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0E95E00-9A1C-9B46-9A40-05A0A8DFD1CB}" type="pres">
      <dgm:prSet presAssocID="{E16F5AFB-9CCB-9049-916F-78B536FED25B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2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6FDAC4B-2332-1E4B-B5AA-AFF5F4BC6488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2" destOrd="0" parTransId="{2878B61A-C887-434D-A552-01D1A8E98CBB}" sibTransId="{87F568F6-E077-334C-8F37-98D612C6DF07}"/>
    <dgm:cxn modelId="{D3285EDC-922E-5747-AD5C-B71D289B8174}" type="presOf" srcId="{7C0C4377-5695-C64B-9005-857F78739659}" destId="{9A2AE1EE-BAAA-3C4A-97E0-FF32D454DB4D}" srcOrd="0" destOrd="0" presId="urn:microsoft.com/office/officeart/2005/8/layout/hierarchy2"/>
    <dgm:cxn modelId="{E78BE606-2B64-7640-86F2-EEE851F4F503}" type="presOf" srcId="{E16F5AFB-9CCB-9049-916F-78B536FED25B}" destId="{70AE6B59-6769-A043-A2A3-63902B3C5595}" srcOrd="0" destOrd="0" presId="urn:microsoft.com/office/officeart/2005/8/layout/hierarchy2"/>
    <dgm:cxn modelId="{637CE3AA-9768-3B44-8DA1-9EB3362A8638}" type="presOf" srcId="{FF9E2AB7-26C1-B44C-AE39-14E7E440F1B0}" destId="{55BDB270-0854-2F4D-A194-31EFECE54279}" srcOrd="0" destOrd="0" presId="urn:microsoft.com/office/officeart/2005/8/layout/hierarchy2"/>
    <dgm:cxn modelId="{E318B2D0-AE85-3D4E-BA72-4AB1B8CFFEE3}" type="presOf" srcId="{8B1FBF7B-76F4-7847-AFB8-452D4D3BCA5D}" destId="{06A4D36E-E9C5-064D-AAE3-78A0FC72228B}" srcOrd="1" destOrd="0" presId="urn:microsoft.com/office/officeart/2005/8/layout/hierarchy2"/>
    <dgm:cxn modelId="{23CD185C-6E6B-CC4B-81AF-2C318FD69CC6}" srcId="{BA4A30EE-D449-F346-8276-6064DD736AF5}" destId="{E16F5AFB-9CCB-9049-916F-78B536FED25B}" srcOrd="1" destOrd="0" parTransId="{8B1FBF7B-76F4-7847-AFB8-452D4D3BCA5D}" sibTransId="{D13A245C-0BEB-CB4C-8087-F8198247DC77}"/>
    <dgm:cxn modelId="{79414D1E-0B5B-1A48-AB3C-ACD8964D2C3E}" type="presOf" srcId="{2878B61A-C887-434D-A552-01D1A8E98CBB}" destId="{8D1FCE03-01F4-3C48-B771-AA087A9BC650}" srcOrd="1" destOrd="0" presId="urn:microsoft.com/office/officeart/2005/8/layout/hierarchy2"/>
    <dgm:cxn modelId="{5E869E2C-B5D8-774C-94D3-3609113F22BA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7B526A7-0512-234C-A768-02205EB174E0}" type="presOf" srcId="{E6841D02-8E2C-8B4E-BF0D-4980B3CD86D0}" destId="{4FED45FC-B8B0-CF44-95BB-61070495515F}" srcOrd="0" destOrd="0" presId="urn:microsoft.com/office/officeart/2005/8/layout/hierarchy2"/>
    <dgm:cxn modelId="{8DE3EFDD-C23A-5346-8055-9F2D645CE752}" type="presOf" srcId="{E6841D02-8E2C-8B4E-BF0D-4980B3CD86D0}" destId="{7D7D6B33-D690-EB46-8B76-06CC20AECF48}" srcOrd="1" destOrd="0" presId="urn:microsoft.com/office/officeart/2005/8/layout/hierarchy2"/>
    <dgm:cxn modelId="{F43A1C09-3DD1-7C4A-943C-6C56F9295AFC}" type="presOf" srcId="{8B1FBF7B-76F4-7847-AFB8-452D4D3BCA5D}" destId="{8C778EB5-F288-CC4B-9D58-BEF6E356D1F0}" srcOrd="0" destOrd="0" presId="urn:microsoft.com/office/officeart/2005/8/layout/hierarchy2"/>
    <dgm:cxn modelId="{B81890C8-F825-0940-A4BD-E3CE1947364F}" type="presOf" srcId="{2878B61A-C887-434D-A552-01D1A8E98CBB}" destId="{B1D4A09B-C0D4-6D40-8C75-2678A4480FD5}" srcOrd="0" destOrd="0" presId="urn:microsoft.com/office/officeart/2005/8/layout/hierarchy2"/>
    <dgm:cxn modelId="{E01F613A-3B5F-F048-A4BD-843D84115AD5}" type="presParOf" srcId="{55BDB270-0854-2F4D-A194-31EFECE54279}" destId="{1DB15FB9-CE29-4C4B-954C-44736F9094C3}" srcOrd="0" destOrd="0" presId="urn:microsoft.com/office/officeart/2005/8/layout/hierarchy2"/>
    <dgm:cxn modelId="{CDC99CD7-A236-7041-95AB-3736F36880C6}" type="presParOf" srcId="{1DB15FB9-CE29-4C4B-954C-44736F9094C3}" destId="{E782AD11-6B54-B541-AC7C-41145A7C67BD}" srcOrd="0" destOrd="0" presId="urn:microsoft.com/office/officeart/2005/8/layout/hierarchy2"/>
    <dgm:cxn modelId="{C6C579EC-A25F-BC44-90B1-CBB51D46D481}" type="presParOf" srcId="{1DB15FB9-CE29-4C4B-954C-44736F9094C3}" destId="{FE5D175D-156B-6C4D-A8E1-54E912BBBF5D}" srcOrd="1" destOrd="0" presId="urn:microsoft.com/office/officeart/2005/8/layout/hierarchy2"/>
    <dgm:cxn modelId="{D649B465-EBF6-674B-BD97-A8FB65546808}" type="presParOf" srcId="{FE5D175D-156B-6C4D-A8E1-54E912BBBF5D}" destId="{4FED45FC-B8B0-CF44-95BB-61070495515F}" srcOrd="0" destOrd="0" presId="urn:microsoft.com/office/officeart/2005/8/layout/hierarchy2"/>
    <dgm:cxn modelId="{DA7F0F36-D285-6C4A-B6D7-EB6FAC763707}" type="presParOf" srcId="{4FED45FC-B8B0-CF44-95BB-61070495515F}" destId="{7D7D6B33-D690-EB46-8B76-06CC20AECF48}" srcOrd="0" destOrd="0" presId="urn:microsoft.com/office/officeart/2005/8/layout/hierarchy2"/>
    <dgm:cxn modelId="{087802A2-409D-F049-960C-3BBB3400A1DC}" type="presParOf" srcId="{FE5D175D-156B-6C4D-A8E1-54E912BBBF5D}" destId="{64C0C694-1DD0-9E44-B88A-E1608D78F647}" srcOrd="1" destOrd="0" presId="urn:microsoft.com/office/officeart/2005/8/layout/hierarchy2"/>
    <dgm:cxn modelId="{8CE0CD99-EABB-D645-A7A0-487B3335C5BC}" type="presParOf" srcId="{64C0C694-1DD0-9E44-B88A-E1608D78F647}" destId="{9A2AE1EE-BAAA-3C4A-97E0-FF32D454DB4D}" srcOrd="0" destOrd="0" presId="urn:microsoft.com/office/officeart/2005/8/layout/hierarchy2"/>
    <dgm:cxn modelId="{181DD1E1-3839-4641-B73B-1E2DD732639C}" type="presParOf" srcId="{64C0C694-1DD0-9E44-B88A-E1608D78F647}" destId="{D709A42A-7A1C-3048-A4D2-2FDB3EAD96E7}" srcOrd="1" destOrd="0" presId="urn:microsoft.com/office/officeart/2005/8/layout/hierarchy2"/>
    <dgm:cxn modelId="{4695B41D-DBBB-E842-8250-3CABDF258611}" type="presParOf" srcId="{FE5D175D-156B-6C4D-A8E1-54E912BBBF5D}" destId="{8C778EB5-F288-CC4B-9D58-BEF6E356D1F0}" srcOrd="2" destOrd="0" presId="urn:microsoft.com/office/officeart/2005/8/layout/hierarchy2"/>
    <dgm:cxn modelId="{AA5665B4-37D6-DE48-8F59-F93974E27A4D}" type="presParOf" srcId="{8C778EB5-F288-CC4B-9D58-BEF6E356D1F0}" destId="{06A4D36E-E9C5-064D-AAE3-78A0FC72228B}" srcOrd="0" destOrd="0" presId="urn:microsoft.com/office/officeart/2005/8/layout/hierarchy2"/>
    <dgm:cxn modelId="{0AB79D85-6BEF-0C4A-850F-2D191B3AC446}" type="presParOf" srcId="{FE5D175D-156B-6C4D-A8E1-54E912BBBF5D}" destId="{6DB7BA46-46D2-C94C-8510-BCC97EA9695B}" srcOrd="3" destOrd="0" presId="urn:microsoft.com/office/officeart/2005/8/layout/hierarchy2"/>
    <dgm:cxn modelId="{4C5D6EF4-DA57-5E44-8D94-1F07DFBDBCA3}" type="presParOf" srcId="{6DB7BA46-46D2-C94C-8510-BCC97EA9695B}" destId="{70AE6B59-6769-A043-A2A3-63902B3C5595}" srcOrd="0" destOrd="0" presId="urn:microsoft.com/office/officeart/2005/8/layout/hierarchy2"/>
    <dgm:cxn modelId="{8247A9A5-28DA-374F-B94C-7D53D0F83CA9}" type="presParOf" srcId="{6DB7BA46-46D2-C94C-8510-BCC97EA9695B}" destId="{70E95E00-9A1C-9B46-9A40-05A0A8DFD1CB}" srcOrd="1" destOrd="0" presId="urn:microsoft.com/office/officeart/2005/8/layout/hierarchy2"/>
    <dgm:cxn modelId="{622A4034-C5A1-4342-8A4A-C1B9BBB834B5}" type="presParOf" srcId="{FE5D175D-156B-6C4D-A8E1-54E912BBBF5D}" destId="{B1D4A09B-C0D4-6D40-8C75-2678A4480FD5}" srcOrd="4" destOrd="0" presId="urn:microsoft.com/office/officeart/2005/8/layout/hierarchy2"/>
    <dgm:cxn modelId="{AF4B3EC1-D6B4-F749-AA8B-CECA7027F98D}" type="presParOf" srcId="{B1D4A09B-C0D4-6D40-8C75-2678A4480FD5}" destId="{8D1FCE03-01F4-3C48-B771-AA087A9BC650}" srcOrd="0" destOrd="0" presId="urn:microsoft.com/office/officeart/2005/8/layout/hierarchy2"/>
    <dgm:cxn modelId="{A036513F-747B-6A4B-B4F9-C117D7B26303}" type="presParOf" srcId="{FE5D175D-156B-6C4D-A8E1-54E912BBBF5D}" destId="{CAA11EC9-E49D-464C-A839-0988A4E4DFBA}" srcOrd="5" destOrd="0" presId="urn:microsoft.com/office/officeart/2005/8/layout/hierarchy2"/>
    <dgm:cxn modelId="{9C5ED4D7-F148-7342-9DA6-B4150A6F752C}" type="presParOf" srcId="{CAA11EC9-E49D-464C-A839-0988A4E4DFBA}" destId="{0834E65C-8BD9-E248-9D11-E1B418BFB990}" srcOrd="0" destOrd="0" presId="urn:microsoft.com/office/officeart/2005/8/layout/hierarchy2"/>
    <dgm:cxn modelId="{B622ED46-24FE-CE4B-9D40-2B315A3C473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E91DEC59-FC5B-A141-A5A5-C67DE96E7355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E5B4731-D0EC-4944-A476-D65AD9CC12D2}" type="presOf" srcId="{FF9E2AB7-26C1-B44C-AE39-14E7E440F1B0}" destId="{55BDB270-0854-2F4D-A194-31EFECE54279}" srcOrd="0" destOrd="0" presId="urn:microsoft.com/office/officeart/2005/8/layout/hierarchy2"/>
    <dgm:cxn modelId="{FA3E6733-3D8E-2A42-BC28-EB6089C94028}" type="presParOf" srcId="{55BDB270-0854-2F4D-A194-31EFECE54279}" destId="{1DB15FB9-CE29-4C4B-954C-44736F9094C3}" srcOrd="0" destOrd="0" presId="urn:microsoft.com/office/officeart/2005/8/layout/hierarchy2"/>
    <dgm:cxn modelId="{D40FFB46-AEC7-BE47-832C-4C6C983C5D20}" type="presParOf" srcId="{1DB15FB9-CE29-4C4B-954C-44736F9094C3}" destId="{E782AD11-6B54-B541-AC7C-41145A7C67BD}" srcOrd="0" destOrd="0" presId="urn:microsoft.com/office/officeart/2005/8/layout/hierarchy2"/>
    <dgm:cxn modelId="{B095DF75-93F4-654A-B024-3B59C0390B1D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1A9032A5-B280-0149-BEE6-C4E554B0771A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2E80EF8-8B44-1243-AD34-002036A9038D}" type="presOf" srcId="{FF9E2AB7-26C1-B44C-AE39-14E7E440F1B0}" destId="{55BDB270-0854-2F4D-A194-31EFECE54279}" srcOrd="0" destOrd="0" presId="urn:microsoft.com/office/officeart/2005/8/layout/hierarchy2"/>
    <dgm:cxn modelId="{100AA9FB-8707-DE4A-8A23-1104038EC70D}" type="presOf" srcId="{2878B61A-C887-434D-A552-01D1A8E98CBB}" destId="{B1D4A09B-C0D4-6D40-8C75-2678A4480FD5}" srcOrd="0" destOrd="0" presId="urn:microsoft.com/office/officeart/2005/8/layout/hierarchy2"/>
    <dgm:cxn modelId="{24DB574F-BAD4-A14B-96DC-E51472BF994D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4EAADEC-2E4D-5948-81A3-7F37F80222D2}" type="presOf" srcId="{2969EEDB-9BCE-6D4F-A401-D0CA1D3D5F77}" destId="{0834E65C-8BD9-E248-9D11-E1B418BFB990}" srcOrd="0" destOrd="0" presId="urn:microsoft.com/office/officeart/2005/8/layout/hierarchy2"/>
    <dgm:cxn modelId="{7B1CEFEB-6801-CD41-8B49-C207EE64D3A5}" type="presOf" srcId="{2878B61A-C887-434D-A552-01D1A8E98CBB}" destId="{8D1FCE03-01F4-3C48-B771-AA087A9BC650}" srcOrd="1" destOrd="0" presId="urn:microsoft.com/office/officeart/2005/8/layout/hierarchy2"/>
    <dgm:cxn modelId="{8F86FB55-F65A-3349-B4C3-8ACE5484ED70}" type="presOf" srcId="{BA4A30EE-D449-F346-8276-6064DD736AF5}" destId="{E782AD11-6B54-B541-AC7C-41145A7C67BD}" srcOrd="0" destOrd="0" presId="urn:microsoft.com/office/officeart/2005/8/layout/hierarchy2"/>
    <dgm:cxn modelId="{316CBB8A-4095-FB44-BC8D-E06A8848EF24}" type="presOf" srcId="{E6841D02-8E2C-8B4E-BF0D-4980B3CD86D0}" destId="{4FED45FC-B8B0-CF44-95BB-61070495515F}" srcOrd="0" destOrd="0" presId="urn:microsoft.com/office/officeart/2005/8/layout/hierarchy2"/>
    <dgm:cxn modelId="{EED84CB2-8DCC-1248-BFA0-B703B7D529FC}" type="presParOf" srcId="{55BDB270-0854-2F4D-A194-31EFECE54279}" destId="{1DB15FB9-CE29-4C4B-954C-44736F9094C3}" srcOrd="0" destOrd="0" presId="urn:microsoft.com/office/officeart/2005/8/layout/hierarchy2"/>
    <dgm:cxn modelId="{04C03AA2-4ECC-674C-BBA5-20262819A702}" type="presParOf" srcId="{1DB15FB9-CE29-4C4B-954C-44736F9094C3}" destId="{E782AD11-6B54-B541-AC7C-41145A7C67BD}" srcOrd="0" destOrd="0" presId="urn:microsoft.com/office/officeart/2005/8/layout/hierarchy2"/>
    <dgm:cxn modelId="{75582D16-CB04-8D4A-AD64-00EA0283798C}" type="presParOf" srcId="{1DB15FB9-CE29-4C4B-954C-44736F9094C3}" destId="{FE5D175D-156B-6C4D-A8E1-54E912BBBF5D}" srcOrd="1" destOrd="0" presId="urn:microsoft.com/office/officeart/2005/8/layout/hierarchy2"/>
    <dgm:cxn modelId="{CE82F9B4-B1B8-8C41-BEDB-DFE8AE796109}" type="presParOf" srcId="{FE5D175D-156B-6C4D-A8E1-54E912BBBF5D}" destId="{4FED45FC-B8B0-CF44-95BB-61070495515F}" srcOrd="0" destOrd="0" presId="urn:microsoft.com/office/officeart/2005/8/layout/hierarchy2"/>
    <dgm:cxn modelId="{F2C34A01-4E77-A74F-AF0E-328A8BBC99CB}" type="presParOf" srcId="{4FED45FC-B8B0-CF44-95BB-61070495515F}" destId="{7D7D6B33-D690-EB46-8B76-06CC20AECF48}" srcOrd="0" destOrd="0" presId="urn:microsoft.com/office/officeart/2005/8/layout/hierarchy2"/>
    <dgm:cxn modelId="{D0855451-2EAA-A14B-ABB6-40AF30F0DE7E}" type="presParOf" srcId="{FE5D175D-156B-6C4D-A8E1-54E912BBBF5D}" destId="{64C0C694-1DD0-9E44-B88A-E1608D78F647}" srcOrd="1" destOrd="0" presId="urn:microsoft.com/office/officeart/2005/8/layout/hierarchy2"/>
    <dgm:cxn modelId="{75CE9491-A7FD-0D4A-86BC-6A380BE47156}" type="presParOf" srcId="{64C0C694-1DD0-9E44-B88A-E1608D78F647}" destId="{9A2AE1EE-BAAA-3C4A-97E0-FF32D454DB4D}" srcOrd="0" destOrd="0" presId="urn:microsoft.com/office/officeart/2005/8/layout/hierarchy2"/>
    <dgm:cxn modelId="{0DD43E6D-4286-EA43-B72E-C081B67334D6}" type="presParOf" srcId="{64C0C694-1DD0-9E44-B88A-E1608D78F647}" destId="{D709A42A-7A1C-3048-A4D2-2FDB3EAD96E7}" srcOrd="1" destOrd="0" presId="urn:microsoft.com/office/officeart/2005/8/layout/hierarchy2"/>
    <dgm:cxn modelId="{51F27898-90C1-654E-AC74-ABEBFC41C481}" type="presParOf" srcId="{FE5D175D-156B-6C4D-A8E1-54E912BBBF5D}" destId="{B1D4A09B-C0D4-6D40-8C75-2678A4480FD5}" srcOrd="2" destOrd="0" presId="urn:microsoft.com/office/officeart/2005/8/layout/hierarchy2"/>
    <dgm:cxn modelId="{92FD411C-AF19-D346-A8D5-4D023531AED2}" type="presParOf" srcId="{B1D4A09B-C0D4-6D40-8C75-2678A4480FD5}" destId="{8D1FCE03-01F4-3C48-B771-AA087A9BC650}" srcOrd="0" destOrd="0" presId="urn:microsoft.com/office/officeart/2005/8/layout/hierarchy2"/>
    <dgm:cxn modelId="{CE5BB5C8-36C5-EF45-876B-88293D3E0F8D}" type="presParOf" srcId="{FE5D175D-156B-6C4D-A8E1-54E912BBBF5D}" destId="{CAA11EC9-E49D-464C-A839-0988A4E4DFBA}" srcOrd="3" destOrd="0" presId="urn:microsoft.com/office/officeart/2005/8/layout/hierarchy2"/>
    <dgm:cxn modelId="{7C9352AE-0E17-9E4D-9566-94B0A9D06665}" type="presParOf" srcId="{CAA11EC9-E49D-464C-A839-0988A4E4DFBA}" destId="{0834E65C-8BD9-E248-9D11-E1B418BFB990}" srcOrd="0" destOrd="0" presId="urn:microsoft.com/office/officeart/2005/8/layout/hierarchy2"/>
    <dgm:cxn modelId="{14B30AEC-F0DD-B040-8644-E39B7572D56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304F00F-6178-5D47-BC59-47D0ACFDC08D}" type="presOf" srcId="{FF9E2AB7-26C1-B44C-AE39-14E7E440F1B0}" destId="{55BDB270-0854-2F4D-A194-31EFECE54279}" srcOrd="0" destOrd="0" presId="urn:microsoft.com/office/officeart/2005/8/layout/hierarchy2"/>
    <dgm:cxn modelId="{D334F403-BCC3-1943-812E-9E702270ACA4}" type="presOf" srcId="{7C0C4377-5695-C64B-9005-857F78739659}" destId="{9A2AE1EE-BAAA-3C4A-97E0-FF32D454DB4D}" srcOrd="0" destOrd="0" presId="urn:microsoft.com/office/officeart/2005/8/layout/hierarchy2"/>
    <dgm:cxn modelId="{3C63B7AB-82F1-AA4C-93E8-53660E83C4E3}" type="presOf" srcId="{E6841D02-8E2C-8B4E-BF0D-4980B3CD86D0}" destId="{4FED45FC-B8B0-CF44-95BB-61070495515F}" srcOrd="0" destOrd="0" presId="urn:microsoft.com/office/officeart/2005/8/layout/hierarchy2"/>
    <dgm:cxn modelId="{661CFFA2-4306-4D41-BBD1-D5DC5AA49DD6}" type="presOf" srcId="{BA4A30EE-D449-F346-8276-6064DD736AF5}" destId="{E782AD11-6B54-B541-AC7C-41145A7C67BD}" srcOrd="0" destOrd="0" presId="urn:microsoft.com/office/officeart/2005/8/layout/hierarchy2"/>
    <dgm:cxn modelId="{F51DEC94-254B-A049-BBC1-61B424F7CB72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4141261-0953-0448-91CE-850DA3FF470E}" type="presOf" srcId="{E6841D02-8E2C-8B4E-BF0D-4980B3CD86D0}" destId="{7D7D6B33-D690-EB46-8B76-06CC20AECF48}" srcOrd="1" destOrd="0" presId="urn:microsoft.com/office/officeart/2005/8/layout/hierarchy2"/>
    <dgm:cxn modelId="{3AB83F15-6172-D246-8879-953531489883}" type="presOf" srcId="{2878B61A-C887-434D-A552-01D1A8E98CBB}" destId="{8D1FCE03-01F4-3C48-B771-AA087A9BC650}" srcOrd="1" destOrd="0" presId="urn:microsoft.com/office/officeart/2005/8/layout/hierarchy2"/>
    <dgm:cxn modelId="{B80B39CC-6957-D144-8689-3787BC4935EC}" type="presOf" srcId="{2878B61A-C887-434D-A552-01D1A8E98CBB}" destId="{B1D4A09B-C0D4-6D40-8C75-2678A4480FD5}" srcOrd="0" destOrd="0" presId="urn:microsoft.com/office/officeart/2005/8/layout/hierarchy2"/>
    <dgm:cxn modelId="{E106B086-8EE4-564A-ABAC-40CBBE1AC958}" type="presParOf" srcId="{55BDB270-0854-2F4D-A194-31EFECE54279}" destId="{1DB15FB9-CE29-4C4B-954C-44736F9094C3}" srcOrd="0" destOrd="0" presId="urn:microsoft.com/office/officeart/2005/8/layout/hierarchy2"/>
    <dgm:cxn modelId="{C4E40BC1-5D61-4441-9A3D-EF2778928FFE}" type="presParOf" srcId="{1DB15FB9-CE29-4C4B-954C-44736F9094C3}" destId="{E782AD11-6B54-B541-AC7C-41145A7C67BD}" srcOrd="0" destOrd="0" presId="urn:microsoft.com/office/officeart/2005/8/layout/hierarchy2"/>
    <dgm:cxn modelId="{1EBABD8B-567D-5E40-808E-2F2007D3FF42}" type="presParOf" srcId="{1DB15FB9-CE29-4C4B-954C-44736F9094C3}" destId="{FE5D175D-156B-6C4D-A8E1-54E912BBBF5D}" srcOrd="1" destOrd="0" presId="urn:microsoft.com/office/officeart/2005/8/layout/hierarchy2"/>
    <dgm:cxn modelId="{FC60BCB5-45F6-DB4F-88A5-99F089232AA2}" type="presParOf" srcId="{FE5D175D-156B-6C4D-A8E1-54E912BBBF5D}" destId="{4FED45FC-B8B0-CF44-95BB-61070495515F}" srcOrd="0" destOrd="0" presId="urn:microsoft.com/office/officeart/2005/8/layout/hierarchy2"/>
    <dgm:cxn modelId="{20B3F676-30A8-AB4E-B159-7E0E05C50B90}" type="presParOf" srcId="{4FED45FC-B8B0-CF44-95BB-61070495515F}" destId="{7D7D6B33-D690-EB46-8B76-06CC20AECF48}" srcOrd="0" destOrd="0" presId="urn:microsoft.com/office/officeart/2005/8/layout/hierarchy2"/>
    <dgm:cxn modelId="{D4909204-EDBF-CC4A-ABBC-F810491A67AE}" type="presParOf" srcId="{FE5D175D-156B-6C4D-A8E1-54E912BBBF5D}" destId="{64C0C694-1DD0-9E44-B88A-E1608D78F647}" srcOrd="1" destOrd="0" presId="urn:microsoft.com/office/officeart/2005/8/layout/hierarchy2"/>
    <dgm:cxn modelId="{4104AA7E-06A1-9A44-BDCE-5F1146524114}" type="presParOf" srcId="{64C0C694-1DD0-9E44-B88A-E1608D78F647}" destId="{9A2AE1EE-BAAA-3C4A-97E0-FF32D454DB4D}" srcOrd="0" destOrd="0" presId="urn:microsoft.com/office/officeart/2005/8/layout/hierarchy2"/>
    <dgm:cxn modelId="{E9BB1856-BEAA-C540-82E0-C83C1A2E70C9}" type="presParOf" srcId="{64C0C694-1DD0-9E44-B88A-E1608D78F647}" destId="{D709A42A-7A1C-3048-A4D2-2FDB3EAD96E7}" srcOrd="1" destOrd="0" presId="urn:microsoft.com/office/officeart/2005/8/layout/hierarchy2"/>
    <dgm:cxn modelId="{F10405E1-7B43-744A-BEAE-C35162CABC1F}" type="presParOf" srcId="{FE5D175D-156B-6C4D-A8E1-54E912BBBF5D}" destId="{B1D4A09B-C0D4-6D40-8C75-2678A4480FD5}" srcOrd="2" destOrd="0" presId="urn:microsoft.com/office/officeart/2005/8/layout/hierarchy2"/>
    <dgm:cxn modelId="{142E308A-6808-5441-8F11-7E4C9A75D078}" type="presParOf" srcId="{B1D4A09B-C0D4-6D40-8C75-2678A4480FD5}" destId="{8D1FCE03-01F4-3C48-B771-AA087A9BC650}" srcOrd="0" destOrd="0" presId="urn:microsoft.com/office/officeart/2005/8/layout/hierarchy2"/>
    <dgm:cxn modelId="{C9A14B8B-E94A-E54B-A95B-E264F8277D18}" type="presParOf" srcId="{FE5D175D-156B-6C4D-A8E1-54E912BBBF5D}" destId="{CAA11EC9-E49D-464C-A839-0988A4E4DFBA}" srcOrd="3" destOrd="0" presId="urn:microsoft.com/office/officeart/2005/8/layout/hierarchy2"/>
    <dgm:cxn modelId="{4F803EA6-EDC4-D349-B438-C3BECD1E2508}" type="presParOf" srcId="{CAA11EC9-E49D-464C-A839-0988A4E4DFBA}" destId="{0834E65C-8BD9-E248-9D11-E1B418BFB990}" srcOrd="0" destOrd="0" presId="urn:microsoft.com/office/officeart/2005/8/layout/hierarchy2"/>
    <dgm:cxn modelId="{9884AFAA-C5B4-0544-8258-F78EB52C5B5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1C78649-3A4E-8F42-B008-08C9DF5695D6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C05582A-85B4-4844-A355-4B6834CE830D}" type="presOf" srcId="{BA4A30EE-D449-F346-8276-6064DD736AF5}" destId="{E782AD11-6B54-B541-AC7C-41145A7C67BD}" srcOrd="0" destOrd="0" presId="urn:microsoft.com/office/officeart/2005/8/layout/hierarchy2"/>
    <dgm:cxn modelId="{63EF39BA-EB26-6844-B9E2-C57A94944A20}" type="presOf" srcId="{E6841D02-8E2C-8B4E-BF0D-4980B3CD86D0}" destId="{7D7D6B33-D690-EB46-8B76-06CC20AECF48}" srcOrd="1" destOrd="0" presId="urn:microsoft.com/office/officeart/2005/8/layout/hierarchy2"/>
    <dgm:cxn modelId="{E6649831-1AE7-254F-94AE-F3EB55E29EA3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125C91A-F405-9143-A316-A9F8F2BD30A3}" type="presOf" srcId="{2878B61A-C887-434D-A552-01D1A8E98CBB}" destId="{8D1FCE03-01F4-3C48-B771-AA087A9BC650}" srcOrd="1" destOrd="0" presId="urn:microsoft.com/office/officeart/2005/8/layout/hierarchy2"/>
    <dgm:cxn modelId="{B3ABEB5E-4C7F-0D49-A9DB-2EA490C8FA4B}" type="presOf" srcId="{E6841D02-8E2C-8B4E-BF0D-4980B3CD86D0}" destId="{4FED45FC-B8B0-CF44-95BB-61070495515F}" srcOrd="0" destOrd="0" presId="urn:microsoft.com/office/officeart/2005/8/layout/hierarchy2"/>
    <dgm:cxn modelId="{93226144-F65C-5246-A59A-2A35A0C6F059}" type="presOf" srcId="{2969EEDB-9BCE-6D4F-A401-D0CA1D3D5F77}" destId="{0834E65C-8BD9-E248-9D11-E1B418BFB990}" srcOrd="0" destOrd="0" presId="urn:microsoft.com/office/officeart/2005/8/layout/hierarchy2"/>
    <dgm:cxn modelId="{87E0FB51-42A6-0842-8088-08D229D4BD5F}" type="presOf" srcId="{FF9E2AB7-26C1-B44C-AE39-14E7E440F1B0}" destId="{55BDB270-0854-2F4D-A194-31EFECE54279}" srcOrd="0" destOrd="0" presId="urn:microsoft.com/office/officeart/2005/8/layout/hierarchy2"/>
    <dgm:cxn modelId="{B3B0BCDD-64C2-B946-B1C9-6FB6AA542EAF}" type="presParOf" srcId="{55BDB270-0854-2F4D-A194-31EFECE54279}" destId="{1DB15FB9-CE29-4C4B-954C-44736F9094C3}" srcOrd="0" destOrd="0" presId="urn:microsoft.com/office/officeart/2005/8/layout/hierarchy2"/>
    <dgm:cxn modelId="{FB7818A3-DC60-E64E-B886-1492CF02A862}" type="presParOf" srcId="{1DB15FB9-CE29-4C4B-954C-44736F9094C3}" destId="{E782AD11-6B54-B541-AC7C-41145A7C67BD}" srcOrd="0" destOrd="0" presId="urn:microsoft.com/office/officeart/2005/8/layout/hierarchy2"/>
    <dgm:cxn modelId="{CA4159A5-5B35-EA4F-9991-8FFC5474D50F}" type="presParOf" srcId="{1DB15FB9-CE29-4C4B-954C-44736F9094C3}" destId="{FE5D175D-156B-6C4D-A8E1-54E912BBBF5D}" srcOrd="1" destOrd="0" presId="urn:microsoft.com/office/officeart/2005/8/layout/hierarchy2"/>
    <dgm:cxn modelId="{BE529564-A176-CC4D-A551-91F3BA03A534}" type="presParOf" srcId="{FE5D175D-156B-6C4D-A8E1-54E912BBBF5D}" destId="{4FED45FC-B8B0-CF44-95BB-61070495515F}" srcOrd="0" destOrd="0" presId="urn:microsoft.com/office/officeart/2005/8/layout/hierarchy2"/>
    <dgm:cxn modelId="{815E74AA-A276-5D43-B87A-1CBEBB60D96E}" type="presParOf" srcId="{4FED45FC-B8B0-CF44-95BB-61070495515F}" destId="{7D7D6B33-D690-EB46-8B76-06CC20AECF48}" srcOrd="0" destOrd="0" presId="urn:microsoft.com/office/officeart/2005/8/layout/hierarchy2"/>
    <dgm:cxn modelId="{71A25192-9278-8A4C-AE17-14939146BDA1}" type="presParOf" srcId="{FE5D175D-156B-6C4D-A8E1-54E912BBBF5D}" destId="{64C0C694-1DD0-9E44-B88A-E1608D78F647}" srcOrd="1" destOrd="0" presId="urn:microsoft.com/office/officeart/2005/8/layout/hierarchy2"/>
    <dgm:cxn modelId="{EB266661-8A2E-344A-B7D9-B65E5CCE4DF0}" type="presParOf" srcId="{64C0C694-1DD0-9E44-B88A-E1608D78F647}" destId="{9A2AE1EE-BAAA-3C4A-97E0-FF32D454DB4D}" srcOrd="0" destOrd="0" presId="urn:microsoft.com/office/officeart/2005/8/layout/hierarchy2"/>
    <dgm:cxn modelId="{1F980B86-F5C8-A144-B92F-5F2C81A7A30E}" type="presParOf" srcId="{64C0C694-1DD0-9E44-B88A-E1608D78F647}" destId="{D709A42A-7A1C-3048-A4D2-2FDB3EAD96E7}" srcOrd="1" destOrd="0" presId="urn:microsoft.com/office/officeart/2005/8/layout/hierarchy2"/>
    <dgm:cxn modelId="{08C167DA-2BB3-964C-8BA3-A1CFADAF6718}" type="presParOf" srcId="{FE5D175D-156B-6C4D-A8E1-54E912BBBF5D}" destId="{B1D4A09B-C0D4-6D40-8C75-2678A4480FD5}" srcOrd="2" destOrd="0" presId="urn:microsoft.com/office/officeart/2005/8/layout/hierarchy2"/>
    <dgm:cxn modelId="{0C9AF777-9FA3-8B4E-BC91-EEA8607F1CDF}" type="presParOf" srcId="{B1D4A09B-C0D4-6D40-8C75-2678A4480FD5}" destId="{8D1FCE03-01F4-3C48-B771-AA087A9BC650}" srcOrd="0" destOrd="0" presId="urn:microsoft.com/office/officeart/2005/8/layout/hierarchy2"/>
    <dgm:cxn modelId="{B58F9FD2-B7F8-D84B-AAFA-E22A3F9997D0}" type="presParOf" srcId="{FE5D175D-156B-6C4D-A8E1-54E912BBBF5D}" destId="{CAA11EC9-E49D-464C-A839-0988A4E4DFBA}" srcOrd="3" destOrd="0" presId="urn:microsoft.com/office/officeart/2005/8/layout/hierarchy2"/>
    <dgm:cxn modelId="{75975B55-D52D-4C4C-AFDF-922B46F7F2BB}" type="presParOf" srcId="{CAA11EC9-E49D-464C-A839-0988A4E4DFBA}" destId="{0834E65C-8BD9-E248-9D11-E1B418BFB990}" srcOrd="0" destOrd="0" presId="urn:microsoft.com/office/officeart/2005/8/layout/hierarchy2"/>
    <dgm:cxn modelId="{749EFA22-A750-1640-BB0F-31EDD433FD1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C550269-15AF-234E-BC2B-98EF4634DD6C}" type="presOf" srcId="{2878B61A-C887-434D-A552-01D1A8E98CBB}" destId="{8D1FCE03-01F4-3C48-B771-AA087A9BC650}" srcOrd="1" destOrd="0" presId="urn:microsoft.com/office/officeart/2005/8/layout/hierarchy2"/>
    <dgm:cxn modelId="{059645BA-B193-0542-8322-502CE3DBB80E}" type="presOf" srcId="{E6841D02-8E2C-8B4E-BF0D-4980B3CD86D0}" destId="{4FED45FC-B8B0-CF44-95BB-61070495515F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2410AA7-83FF-E844-8496-99C083E23342}" type="presOf" srcId="{7C0C4377-5695-C64B-9005-857F78739659}" destId="{9A2AE1EE-BAAA-3C4A-97E0-FF32D454DB4D}" srcOrd="0" destOrd="0" presId="urn:microsoft.com/office/officeart/2005/8/layout/hierarchy2"/>
    <dgm:cxn modelId="{EACF4632-46B5-0344-A700-DAEA8F2B9FCB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33EA0A6-C294-E64E-A2CC-50E853150999}" type="presOf" srcId="{BA4A30EE-D449-F346-8276-6064DD736AF5}" destId="{E782AD11-6B54-B541-AC7C-41145A7C67BD}" srcOrd="0" destOrd="0" presId="urn:microsoft.com/office/officeart/2005/8/layout/hierarchy2"/>
    <dgm:cxn modelId="{951E903F-55A7-C144-93AA-A67A92E0AE8C}" type="presOf" srcId="{2969EEDB-9BCE-6D4F-A401-D0CA1D3D5F77}" destId="{0834E65C-8BD9-E248-9D11-E1B418BFB990}" srcOrd="0" destOrd="0" presId="urn:microsoft.com/office/officeart/2005/8/layout/hierarchy2"/>
    <dgm:cxn modelId="{A5D1CD47-0D08-A149-9875-783F310F3836}" type="presOf" srcId="{E6841D02-8E2C-8B4E-BF0D-4980B3CD86D0}" destId="{7D7D6B33-D690-EB46-8B76-06CC20AECF48}" srcOrd="1" destOrd="0" presId="urn:microsoft.com/office/officeart/2005/8/layout/hierarchy2"/>
    <dgm:cxn modelId="{2DD9687D-B578-F447-9E47-2C0C886A226D}" type="presOf" srcId="{2878B61A-C887-434D-A552-01D1A8E98CBB}" destId="{B1D4A09B-C0D4-6D40-8C75-2678A4480FD5}" srcOrd="0" destOrd="0" presId="urn:microsoft.com/office/officeart/2005/8/layout/hierarchy2"/>
    <dgm:cxn modelId="{253A4695-28B1-0342-AE56-83AE2314CD01}" type="presParOf" srcId="{55BDB270-0854-2F4D-A194-31EFECE54279}" destId="{1DB15FB9-CE29-4C4B-954C-44736F9094C3}" srcOrd="0" destOrd="0" presId="urn:microsoft.com/office/officeart/2005/8/layout/hierarchy2"/>
    <dgm:cxn modelId="{81D7B1D2-1667-D444-9929-A8576E8A06C6}" type="presParOf" srcId="{1DB15FB9-CE29-4C4B-954C-44736F9094C3}" destId="{E782AD11-6B54-B541-AC7C-41145A7C67BD}" srcOrd="0" destOrd="0" presId="urn:microsoft.com/office/officeart/2005/8/layout/hierarchy2"/>
    <dgm:cxn modelId="{FF49BF80-C0BF-C243-A78E-462D4986CD5F}" type="presParOf" srcId="{1DB15FB9-CE29-4C4B-954C-44736F9094C3}" destId="{FE5D175D-156B-6C4D-A8E1-54E912BBBF5D}" srcOrd="1" destOrd="0" presId="urn:microsoft.com/office/officeart/2005/8/layout/hierarchy2"/>
    <dgm:cxn modelId="{55569CBE-C397-BF48-8168-19728E607C86}" type="presParOf" srcId="{FE5D175D-156B-6C4D-A8E1-54E912BBBF5D}" destId="{4FED45FC-B8B0-CF44-95BB-61070495515F}" srcOrd="0" destOrd="0" presId="urn:microsoft.com/office/officeart/2005/8/layout/hierarchy2"/>
    <dgm:cxn modelId="{94FCCACD-A28F-0E4D-97FA-F4D5F4BBBCB2}" type="presParOf" srcId="{4FED45FC-B8B0-CF44-95BB-61070495515F}" destId="{7D7D6B33-D690-EB46-8B76-06CC20AECF48}" srcOrd="0" destOrd="0" presId="urn:microsoft.com/office/officeart/2005/8/layout/hierarchy2"/>
    <dgm:cxn modelId="{DF4A5C09-ADDF-204B-AC80-845184BFBE0E}" type="presParOf" srcId="{FE5D175D-156B-6C4D-A8E1-54E912BBBF5D}" destId="{64C0C694-1DD0-9E44-B88A-E1608D78F647}" srcOrd="1" destOrd="0" presId="urn:microsoft.com/office/officeart/2005/8/layout/hierarchy2"/>
    <dgm:cxn modelId="{D115D255-6D0F-EB4E-8EAB-B4951C90947D}" type="presParOf" srcId="{64C0C694-1DD0-9E44-B88A-E1608D78F647}" destId="{9A2AE1EE-BAAA-3C4A-97E0-FF32D454DB4D}" srcOrd="0" destOrd="0" presId="urn:microsoft.com/office/officeart/2005/8/layout/hierarchy2"/>
    <dgm:cxn modelId="{B6729C8E-9ADC-BC48-A4BD-CDF8B1500658}" type="presParOf" srcId="{64C0C694-1DD0-9E44-B88A-E1608D78F647}" destId="{D709A42A-7A1C-3048-A4D2-2FDB3EAD96E7}" srcOrd="1" destOrd="0" presId="urn:microsoft.com/office/officeart/2005/8/layout/hierarchy2"/>
    <dgm:cxn modelId="{4316A9BD-2DFC-F34D-994C-805CFB756A2B}" type="presParOf" srcId="{FE5D175D-156B-6C4D-A8E1-54E912BBBF5D}" destId="{B1D4A09B-C0D4-6D40-8C75-2678A4480FD5}" srcOrd="2" destOrd="0" presId="urn:microsoft.com/office/officeart/2005/8/layout/hierarchy2"/>
    <dgm:cxn modelId="{0D8DBCB9-8A8A-BC40-944B-D68C4FA912BF}" type="presParOf" srcId="{B1D4A09B-C0D4-6D40-8C75-2678A4480FD5}" destId="{8D1FCE03-01F4-3C48-B771-AA087A9BC650}" srcOrd="0" destOrd="0" presId="urn:microsoft.com/office/officeart/2005/8/layout/hierarchy2"/>
    <dgm:cxn modelId="{2A01E812-3CC4-8445-9FDA-A73B439448CB}" type="presParOf" srcId="{FE5D175D-156B-6C4D-A8E1-54E912BBBF5D}" destId="{CAA11EC9-E49D-464C-A839-0988A4E4DFBA}" srcOrd="3" destOrd="0" presId="urn:microsoft.com/office/officeart/2005/8/layout/hierarchy2"/>
    <dgm:cxn modelId="{2B741E5C-490F-9243-B70B-D28F6EBF1DB6}" type="presParOf" srcId="{CAA11EC9-E49D-464C-A839-0988A4E4DFBA}" destId="{0834E65C-8BD9-E248-9D11-E1B418BFB990}" srcOrd="0" destOrd="0" presId="urn:microsoft.com/office/officeart/2005/8/layout/hierarchy2"/>
    <dgm:cxn modelId="{1495B9A8-632B-F648-849B-A8E4A40C913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05323F5-6EA8-A04C-A890-5BD76CA4986B}" type="presOf" srcId="{BA4A30EE-D449-F346-8276-6064DD736AF5}" destId="{E782AD11-6B54-B541-AC7C-41145A7C67BD}" srcOrd="0" destOrd="0" presId="urn:microsoft.com/office/officeart/2005/8/layout/hierarchy2"/>
    <dgm:cxn modelId="{53BD4469-3346-3A49-BD0C-9A0187290556}" type="presOf" srcId="{FF9E2AB7-26C1-B44C-AE39-14E7E440F1B0}" destId="{55BDB270-0854-2F4D-A194-31EFECE54279}" srcOrd="0" destOrd="0" presId="urn:microsoft.com/office/officeart/2005/8/layout/hierarchy2"/>
    <dgm:cxn modelId="{EACA868B-DF41-C341-8193-91D02F85E6BC}" type="presParOf" srcId="{55BDB270-0854-2F4D-A194-31EFECE54279}" destId="{1DB15FB9-CE29-4C4B-954C-44736F9094C3}" srcOrd="0" destOrd="0" presId="urn:microsoft.com/office/officeart/2005/8/layout/hierarchy2"/>
    <dgm:cxn modelId="{61A970AB-8357-8C4F-B84A-D9DFC39A2364}" type="presParOf" srcId="{1DB15FB9-CE29-4C4B-954C-44736F9094C3}" destId="{E782AD11-6B54-B541-AC7C-41145A7C67BD}" srcOrd="0" destOrd="0" presId="urn:microsoft.com/office/officeart/2005/8/layout/hierarchy2"/>
    <dgm:cxn modelId="{37A478DA-7530-DC4A-9C4D-E5EEE63CF95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FC88099E-DCC3-4841-996F-1551C78F4407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983A4FE-2382-7446-8D72-E440D7470C99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701EEADE-2832-A441-BCCD-DAB6564F0ACE}" type="presOf" srcId="{E6841D02-8E2C-8B4E-BF0D-4980B3CD86D0}" destId="{4FED45FC-B8B0-CF44-95BB-61070495515F}" srcOrd="0" destOrd="0" presId="urn:microsoft.com/office/officeart/2005/8/layout/hierarchy2"/>
    <dgm:cxn modelId="{5A5971AB-E105-9D4A-A14D-0B57F63BA192}" type="presOf" srcId="{7C0C4377-5695-C64B-9005-857F78739659}" destId="{9A2AE1EE-BAAA-3C4A-97E0-FF32D454DB4D}" srcOrd="0" destOrd="0" presId="urn:microsoft.com/office/officeart/2005/8/layout/hierarchy2"/>
    <dgm:cxn modelId="{12A18D5F-FEC0-9E43-A1AE-F0C1D0DB6FAC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7026642-CFC4-1740-B12D-0865BC42EC0A}" type="presOf" srcId="{BA4A30EE-D449-F346-8276-6064DD736AF5}" destId="{E782AD11-6B54-B541-AC7C-41145A7C67BD}" srcOrd="0" destOrd="0" presId="urn:microsoft.com/office/officeart/2005/8/layout/hierarchy2"/>
    <dgm:cxn modelId="{7B56F866-DB15-DA4A-B7A7-DDE94D9EAE45}" type="presOf" srcId="{FF9E2AB7-26C1-B44C-AE39-14E7E440F1B0}" destId="{55BDB270-0854-2F4D-A194-31EFECE54279}" srcOrd="0" destOrd="0" presId="urn:microsoft.com/office/officeart/2005/8/layout/hierarchy2"/>
    <dgm:cxn modelId="{DA857E01-DE2A-7E48-8198-A7B76EFF973A}" type="presOf" srcId="{E6841D02-8E2C-8B4E-BF0D-4980B3CD86D0}" destId="{7D7D6B33-D690-EB46-8B76-06CC20AECF48}" srcOrd="1" destOrd="0" presId="urn:microsoft.com/office/officeart/2005/8/layout/hierarchy2"/>
    <dgm:cxn modelId="{490943F8-D74B-CF4F-8C56-6E376239C363}" type="presParOf" srcId="{55BDB270-0854-2F4D-A194-31EFECE54279}" destId="{1DB15FB9-CE29-4C4B-954C-44736F9094C3}" srcOrd="0" destOrd="0" presId="urn:microsoft.com/office/officeart/2005/8/layout/hierarchy2"/>
    <dgm:cxn modelId="{FA0A4E0A-5DC8-BB42-AD48-540B21264CCB}" type="presParOf" srcId="{1DB15FB9-CE29-4C4B-954C-44736F9094C3}" destId="{E782AD11-6B54-B541-AC7C-41145A7C67BD}" srcOrd="0" destOrd="0" presId="urn:microsoft.com/office/officeart/2005/8/layout/hierarchy2"/>
    <dgm:cxn modelId="{D54D4FCC-0D64-0A44-BCEB-44C8A25FCECF}" type="presParOf" srcId="{1DB15FB9-CE29-4C4B-954C-44736F9094C3}" destId="{FE5D175D-156B-6C4D-A8E1-54E912BBBF5D}" srcOrd="1" destOrd="0" presId="urn:microsoft.com/office/officeart/2005/8/layout/hierarchy2"/>
    <dgm:cxn modelId="{1A6AEF44-FB6C-DD46-9B02-A1BB8DF38AA4}" type="presParOf" srcId="{FE5D175D-156B-6C4D-A8E1-54E912BBBF5D}" destId="{4FED45FC-B8B0-CF44-95BB-61070495515F}" srcOrd="0" destOrd="0" presId="urn:microsoft.com/office/officeart/2005/8/layout/hierarchy2"/>
    <dgm:cxn modelId="{60E7EC6B-08E8-EA46-B197-DC02EE7901FE}" type="presParOf" srcId="{4FED45FC-B8B0-CF44-95BB-61070495515F}" destId="{7D7D6B33-D690-EB46-8B76-06CC20AECF48}" srcOrd="0" destOrd="0" presId="urn:microsoft.com/office/officeart/2005/8/layout/hierarchy2"/>
    <dgm:cxn modelId="{E14B42D4-AF6A-0745-B6C1-209607701001}" type="presParOf" srcId="{FE5D175D-156B-6C4D-A8E1-54E912BBBF5D}" destId="{64C0C694-1DD0-9E44-B88A-E1608D78F647}" srcOrd="1" destOrd="0" presId="urn:microsoft.com/office/officeart/2005/8/layout/hierarchy2"/>
    <dgm:cxn modelId="{74F264F6-7F58-B742-95BE-CA3E2AE53548}" type="presParOf" srcId="{64C0C694-1DD0-9E44-B88A-E1608D78F647}" destId="{9A2AE1EE-BAAA-3C4A-97E0-FF32D454DB4D}" srcOrd="0" destOrd="0" presId="urn:microsoft.com/office/officeart/2005/8/layout/hierarchy2"/>
    <dgm:cxn modelId="{72636D63-A6F7-024B-A54C-9BCFEECBF6BF}" type="presParOf" srcId="{64C0C694-1DD0-9E44-B88A-E1608D78F647}" destId="{D709A42A-7A1C-3048-A4D2-2FDB3EAD96E7}" srcOrd="1" destOrd="0" presId="urn:microsoft.com/office/officeart/2005/8/layout/hierarchy2"/>
    <dgm:cxn modelId="{8C744E3C-9200-C14B-AB81-D59EC863D9A7}" type="presParOf" srcId="{FE5D175D-156B-6C4D-A8E1-54E912BBBF5D}" destId="{B1D4A09B-C0D4-6D40-8C75-2678A4480FD5}" srcOrd="2" destOrd="0" presId="urn:microsoft.com/office/officeart/2005/8/layout/hierarchy2"/>
    <dgm:cxn modelId="{0CDFCA8F-5B58-2945-8C66-BB78BB0FF0E1}" type="presParOf" srcId="{B1D4A09B-C0D4-6D40-8C75-2678A4480FD5}" destId="{8D1FCE03-01F4-3C48-B771-AA087A9BC650}" srcOrd="0" destOrd="0" presId="urn:microsoft.com/office/officeart/2005/8/layout/hierarchy2"/>
    <dgm:cxn modelId="{EA0CB3E8-94BA-BB41-83C5-CAE40220F6F4}" type="presParOf" srcId="{FE5D175D-156B-6C4D-A8E1-54E912BBBF5D}" destId="{CAA11EC9-E49D-464C-A839-0988A4E4DFBA}" srcOrd="3" destOrd="0" presId="urn:microsoft.com/office/officeart/2005/8/layout/hierarchy2"/>
    <dgm:cxn modelId="{7142ED0A-329C-5943-8495-10D323FDCB70}" type="presParOf" srcId="{CAA11EC9-E49D-464C-A839-0988A4E4DFBA}" destId="{0834E65C-8BD9-E248-9D11-E1B418BFB990}" srcOrd="0" destOrd="0" presId="urn:microsoft.com/office/officeart/2005/8/layout/hierarchy2"/>
    <dgm:cxn modelId="{D66C3413-D151-3B48-9992-45EEC9809C36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978CA66-C964-CC4D-BDA3-1D72526B257A}" type="presOf" srcId="{FF9E2AB7-26C1-B44C-AE39-14E7E440F1B0}" destId="{55BDB270-0854-2F4D-A194-31EFECE54279}" srcOrd="0" destOrd="0" presId="urn:microsoft.com/office/officeart/2005/8/layout/hierarchy2"/>
    <dgm:cxn modelId="{AEF4411D-EDD0-6E42-9016-524A53F71C77}" type="presOf" srcId="{BA4A30EE-D449-F346-8276-6064DD736AF5}" destId="{E782AD11-6B54-B541-AC7C-41145A7C67BD}" srcOrd="0" destOrd="0" presId="urn:microsoft.com/office/officeart/2005/8/layout/hierarchy2"/>
    <dgm:cxn modelId="{E3C7EB9F-188F-924A-9D53-2652162C6619}" type="presParOf" srcId="{55BDB270-0854-2F4D-A194-31EFECE54279}" destId="{1DB15FB9-CE29-4C4B-954C-44736F9094C3}" srcOrd="0" destOrd="0" presId="urn:microsoft.com/office/officeart/2005/8/layout/hierarchy2"/>
    <dgm:cxn modelId="{3656B11A-E347-8E46-AD3E-302EADEBA71B}" type="presParOf" srcId="{1DB15FB9-CE29-4C4B-954C-44736F9094C3}" destId="{E782AD11-6B54-B541-AC7C-41145A7C67BD}" srcOrd="0" destOrd="0" presId="urn:microsoft.com/office/officeart/2005/8/layout/hierarchy2"/>
    <dgm:cxn modelId="{4EAC658B-ABAD-9145-BC96-DBE7EB7401E2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E6FC1B05-BCAE-BB4D-9C38-AFF7CDA25BCE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92DFE3D-F77A-2F44-B2B0-17977C8813B1}" type="presOf" srcId="{E6841D02-8E2C-8B4E-BF0D-4980B3CD86D0}" destId="{7D7D6B33-D690-EB46-8B76-06CC20AECF48}" srcOrd="1" destOrd="0" presId="urn:microsoft.com/office/officeart/2005/8/layout/hierarchy2"/>
    <dgm:cxn modelId="{9EA4A73E-29D6-BD49-BC65-F091AA4A7458}" type="presOf" srcId="{2969EEDB-9BCE-6D4F-A401-D0CA1D3D5F77}" destId="{0834E65C-8BD9-E248-9D11-E1B418BFB990}" srcOrd="0" destOrd="0" presId="urn:microsoft.com/office/officeart/2005/8/layout/hierarchy2"/>
    <dgm:cxn modelId="{61B3E982-8452-5D43-BF2F-43F5057051C5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D3DF04C9-AA72-FF4D-876F-9879F3B191CC}" type="presOf" srcId="{2878B61A-C887-434D-A552-01D1A8E98CBB}" destId="{8D1FCE03-01F4-3C48-B771-AA087A9BC650}" srcOrd="1" destOrd="0" presId="urn:microsoft.com/office/officeart/2005/8/layout/hierarchy2"/>
    <dgm:cxn modelId="{6C7C8833-C50D-584C-B278-0928606DA751}" type="presOf" srcId="{E6841D02-8E2C-8B4E-BF0D-4980B3CD86D0}" destId="{4FED45FC-B8B0-CF44-95BB-61070495515F}" srcOrd="0" destOrd="0" presId="urn:microsoft.com/office/officeart/2005/8/layout/hierarchy2"/>
    <dgm:cxn modelId="{E6070029-5CD0-044C-9317-8BBC162B0BC4}" type="presOf" srcId="{BA4A30EE-D449-F346-8276-6064DD736AF5}" destId="{E782AD11-6B54-B541-AC7C-41145A7C67BD}" srcOrd="0" destOrd="0" presId="urn:microsoft.com/office/officeart/2005/8/layout/hierarchy2"/>
    <dgm:cxn modelId="{5575BCDD-3A0E-704A-81C8-8A0B0B1CE39A}" type="presOf" srcId="{7C0C4377-5695-C64B-9005-857F78739659}" destId="{9A2AE1EE-BAAA-3C4A-97E0-FF32D454DB4D}" srcOrd="0" destOrd="0" presId="urn:microsoft.com/office/officeart/2005/8/layout/hierarchy2"/>
    <dgm:cxn modelId="{253A4032-645B-2A46-9B6D-C60784594EBB}" type="presParOf" srcId="{55BDB270-0854-2F4D-A194-31EFECE54279}" destId="{1DB15FB9-CE29-4C4B-954C-44736F9094C3}" srcOrd="0" destOrd="0" presId="urn:microsoft.com/office/officeart/2005/8/layout/hierarchy2"/>
    <dgm:cxn modelId="{7E02F099-12D1-3E47-8D9E-76B005F242BA}" type="presParOf" srcId="{1DB15FB9-CE29-4C4B-954C-44736F9094C3}" destId="{E782AD11-6B54-B541-AC7C-41145A7C67BD}" srcOrd="0" destOrd="0" presId="urn:microsoft.com/office/officeart/2005/8/layout/hierarchy2"/>
    <dgm:cxn modelId="{A9F6F12A-3E95-B54C-B62E-6A9E1940135E}" type="presParOf" srcId="{1DB15FB9-CE29-4C4B-954C-44736F9094C3}" destId="{FE5D175D-156B-6C4D-A8E1-54E912BBBF5D}" srcOrd="1" destOrd="0" presId="urn:microsoft.com/office/officeart/2005/8/layout/hierarchy2"/>
    <dgm:cxn modelId="{956EFC11-CC89-3D4E-B567-B39335CEA6BF}" type="presParOf" srcId="{FE5D175D-156B-6C4D-A8E1-54E912BBBF5D}" destId="{4FED45FC-B8B0-CF44-95BB-61070495515F}" srcOrd="0" destOrd="0" presId="urn:microsoft.com/office/officeart/2005/8/layout/hierarchy2"/>
    <dgm:cxn modelId="{C95DA877-49FE-4844-BE26-2F1A85D5E97B}" type="presParOf" srcId="{4FED45FC-B8B0-CF44-95BB-61070495515F}" destId="{7D7D6B33-D690-EB46-8B76-06CC20AECF48}" srcOrd="0" destOrd="0" presId="urn:microsoft.com/office/officeart/2005/8/layout/hierarchy2"/>
    <dgm:cxn modelId="{71254693-CC70-E147-BBE6-761A1138C56C}" type="presParOf" srcId="{FE5D175D-156B-6C4D-A8E1-54E912BBBF5D}" destId="{64C0C694-1DD0-9E44-B88A-E1608D78F647}" srcOrd="1" destOrd="0" presId="urn:microsoft.com/office/officeart/2005/8/layout/hierarchy2"/>
    <dgm:cxn modelId="{F3C41085-64F7-0E48-B47B-1A01C44ADA1A}" type="presParOf" srcId="{64C0C694-1DD0-9E44-B88A-E1608D78F647}" destId="{9A2AE1EE-BAAA-3C4A-97E0-FF32D454DB4D}" srcOrd="0" destOrd="0" presId="urn:microsoft.com/office/officeart/2005/8/layout/hierarchy2"/>
    <dgm:cxn modelId="{D565417B-4C3B-0E4A-A972-79A2AEF214B2}" type="presParOf" srcId="{64C0C694-1DD0-9E44-B88A-E1608D78F647}" destId="{D709A42A-7A1C-3048-A4D2-2FDB3EAD96E7}" srcOrd="1" destOrd="0" presId="urn:microsoft.com/office/officeart/2005/8/layout/hierarchy2"/>
    <dgm:cxn modelId="{B1C9EA2F-837F-DC41-8D43-103DF7AAB82A}" type="presParOf" srcId="{FE5D175D-156B-6C4D-A8E1-54E912BBBF5D}" destId="{B1D4A09B-C0D4-6D40-8C75-2678A4480FD5}" srcOrd="2" destOrd="0" presId="urn:microsoft.com/office/officeart/2005/8/layout/hierarchy2"/>
    <dgm:cxn modelId="{5EEECB47-91AA-EF44-9C37-2AFC6E54D336}" type="presParOf" srcId="{B1D4A09B-C0D4-6D40-8C75-2678A4480FD5}" destId="{8D1FCE03-01F4-3C48-B771-AA087A9BC650}" srcOrd="0" destOrd="0" presId="urn:microsoft.com/office/officeart/2005/8/layout/hierarchy2"/>
    <dgm:cxn modelId="{38FA8564-98B8-464A-B45C-3C3DE6144407}" type="presParOf" srcId="{FE5D175D-156B-6C4D-A8E1-54E912BBBF5D}" destId="{CAA11EC9-E49D-464C-A839-0988A4E4DFBA}" srcOrd="3" destOrd="0" presId="urn:microsoft.com/office/officeart/2005/8/layout/hierarchy2"/>
    <dgm:cxn modelId="{8DA4F57D-B102-3F48-821B-1644B864AAB7}" type="presParOf" srcId="{CAA11EC9-E49D-464C-A839-0988A4E4DFBA}" destId="{0834E65C-8BD9-E248-9D11-E1B418BFB990}" srcOrd="0" destOrd="0" presId="urn:microsoft.com/office/officeart/2005/8/layout/hierarchy2"/>
    <dgm:cxn modelId="{4B679B5E-F874-A04F-8E3F-13F037E27DB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A168385A-690C-954A-B6B1-1C7D13FBB3F0}" type="presOf" srcId="{2878B61A-C887-434D-A552-01D1A8E98CBB}" destId="{B1D4A09B-C0D4-6D40-8C75-2678A4480FD5}" srcOrd="0" destOrd="0" presId="urn:microsoft.com/office/officeart/2005/8/layout/hierarchy2"/>
    <dgm:cxn modelId="{0CBE3F23-20E8-0B47-900E-DAAC960DB9AB}" type="presOf" srcId="{E6841D02-8E2C-8B4E-BF0D-4980B3CD86D0}" destId="{4FED45FC-B8B0-CF44-95BB-61070495515F}" srcOrd="0" destOrd="0" presId="urn:microsoft.com/office/officeart/2005/8/layout/hierarchy2"/>
    <dgm:cxn modelId="{2EA6C03B-7557-D94B-8AA1-6F4C84F94D1C}" type="presOf" srcId="{E6841D02-8E2C-8B4E-BF0D-4980B3CD86D0}" destId="{7D7D6B33-D690-EB46-8B76-06CC20AECF48}" srcOrd="1" destOrd="0" presId="urn:microsoft.com/office/officeart/2005/8/layout/hierarchy2"/>
    <dgm:cxn modelId="{8BDE4A02-51F1-994F-BB4B-ABDC8EF302DB}" type="presOf" srcId="{FF9E2AB7-26C1-B44C-AE39-14E7E440F1B0}" destId="{55BDB270-0854-2F4D-A194-31EFECE54279}" srcOrd="0" destOrd="0" presId="urn:microsoft.com/office/officeart/2005/8/layout/hierarchy2"/>
    <dgm:cxn modelId="{C850D5E3-E79C-934A-BFD3-46E8AAE54FEC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46FA5F6-F169-BA48-85CC-D93D59E40D9B}" type="presOf" srcId="{2878B61A-C887-434D-A552-01D1A8E98CBB}" destId="{8D1FCE03-01F4-3C48-B771-AA087A9BC650}" srcOrd="1" destOrd="0" presId="urn:microsoft.com/office/officeart/2005/8/layout/hierarchy2"/>
    <dgm:cxn modelId="{97B5E118-1B4C-274D-BB2F-E1B399B7B3BB}" type="presOf" srcId="{BA4A30EE-D449-F346-8276-6064DD736AF5}" destId="{E782AD11-6B54-B541-AC7C-41145A7C67BD}" srcOrd="0" destOrd="0" presId="urn:microsoft.com/office/officeart/2005/8/layout/hierarchy2"/>
    <dgm:cxn modelId="{CA305930-78FC-C843-B3C6-D7FA836E5FC3}" type="presOf" srcId="{7C0C4377-5695-C64B-9005-857F78739659}" destId="{9A2AE1EE-BAAA-3C4A-97E0-FF32D454DB4D}" srcOrd="0" destOrd="0" presId="urn:microsoft.com/office/officeart/2005/8/layout/hierarchy2"/>
    <dgm:cxn modelId="{0D66FBC0-5E0E-1A43-B5C1-0D3428C4AA65}" type="presParOf" srcId="{55BDB270-0854-2F4D-A194-31EFECE54279}" destId="{1DB15FB9-CE29-4C4B-954C-44736F9094C3}" srcOrd="0" destOrd="0" presId="urn:microsoft.com/office/officeart/2005/8/layout/hierarchy2"/>
    <dgm:cxn modelId="{C25064C5-27C7-6C42-9F46-0FB8B04EE5E2}" type="presParOf" srcId="{1DB15FB9-CE29-4C4B-954C-44736F9094C3}" destId="{E782AD11-6B54-B541-AC7C-41145A7C67BD}" srcOrd="0" destOrd="0" presId="urn:microsoft.com/office/officeart/2005/8/layout/hierarchy2"/>
    <dgm:cxn modelId="{B412B496-5F59-8849-A67F-87B5D8F5F8EF}" type="presParOf" srcId="{1DB15FB9-CE29-4C4B-954C-44736F9094C3}" destId="{FE5D175D-156B-6C4D-A8E1-54E912BBBF5D}" srcOrd="1" destOrd="0" presId="urn:microsoft.com/office/officeart/2005/8/layout/hierarchy2"/>
    <dgm:cxn modelId="{D46DE3EE-CA3B-0842-A788-147523FCFC3A}" type="presParOf" srcId="{FE5D175D-156B-6C4D-A8E1-54E912BBBF5D}" destId="{4FED45FC-B8B0-CF44-95BB-61070495515F}" srcOrd="0" destOrd="0" presId="urn:microsoft.com/office/officeart/2005/8/layout/hierarchy2"/>
    <dgm:cxn modelId="{36393235-C29F-C745-B844-B343591CEFB5}" type="presParOf" srcId="{4FED45FC-B8B0-CF44-95BB-61070495515F}" destId="{7D7D6B33-D690-EB46-8B76-06CC20AECF48}" srcOrd="0" destOrd="0" presId="urn:microsoft.com/office/officeart/2005/8/layout/hierarchy2"/>
    <dgm:cxn modelId="{513059A4-DA6E-F94C-9193-620EC3084AD9}" type="presParOf" srcId="{FE5D175D-156B-6C4D-A8E1-54E912BBBF5D}" destId="{64C0C694-1DD0-9E44-B88A-E1608D78F647}" srcOrd="1" destOrd="0" presId="urn:microsoft.com/office/officeart/2005/8/layout/hierarchy2"/>
    <dgm:cxn modelId="{A309B5A2-AA78-AF47-BEE2-1051DB8A1A25}" type="presParOf" srcId="{64C0C694-1DD0-9E44-B88A-E1608D78F647}" destId="{9A2AE1EE-BAAA-3C4A-97E0-FF32D454DB4D}" srcOrd="0" destOrd="0" presId="urn:microsoft.com/office/officeart/2005/8/layout/hierarchy2"/>
    <dgm:cxn modelId="{CA7866D2-F2C9-FB42-84DE-072728B5FF66}" type="presParOf" srcId="{64C0C694-1DD0-9E44-B88A-E1608D78F647}" destId="{D709A42A-7A1C-3048-A4D2-2FDB3EAD96E7}" srcOrd="1" destOrd="0" presId="urn:microsoft.com/office/officeart/2005/8/layout/hierarchy2"/>
    <dgm:cxn modelId="{ABA5B905-F7B3-C149-8040-8AFD364B84BD}" type="presParOf" srcId="{FE5D175D-156B-6C4D-A8E1-54E912BBBF5D}" destId="{B1D4A09B-C0D4-6D40-8C75-2678A4480FD5}" srcOrd="2" destOrd="0" presId="urn:microsoft.com/office/officeart/2005/8/layout/hierarchy2"/>
    <dgm:cxn modelId="{4B38D566-8977-624C-8B47-1BF61BCF882F}" type="presParOf" srcId="{B1D4A09B-C0D4-6D40-8C75-2678A4480FD5}" destId="{8D1FCE03-01F4-3C48-B771-AA087A9BC650}" srcOrd="0" destOrd="0" presId="urn:microsoft.com/office/officeart/2005/8/layout/hierarchy2"/>
    <dgm:cxn modelId="{EC928E9D-37AA-4B41-B25D-65DC8A89CB9A}" type="presParOf" srcId="{FE5D175D-156B-6C4D-A8E1-54E912BBBF5D}" destId="{CAA11EC9-E49D-464C-A839-0988A4E4DFBA}" srcOrd="3" destOrd="0" presId="urn:microsoft.com/office/officeart/2005/8/layout/hierarchy2"/>
    <dgm:cxn modelId="{612BCDD1-5B76-4F4C-B10F-F0D70D7503D7}" type="presParOf" srcId="{CAA11EC9-E49D-464C-A839-0988A4E4DFBA}" destId="{0834E65C-8BD9-E248-9D11-E1B418BFB990}" srcOrd="0" destOrd="0" presId="urn:microsoft.com/office/officeart/2005/8/layout/hierarchy2"/>
    <dgm:cxn modelId="{8AC5204F-6573-084F-A550-07DAF72A279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6FBA687E-8D72-C14F-908A-376E0C9E9AAB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96182E2-EE26-384A-BE72-3EE702291EE6}" type="presOf" srcId="{E6841D02-8E2C-8B4E-BF0D-4980B3CD86D0}" destId="{4FED45FC-B8B0-CF44-95BB-61070495515F}" srcOrd="0" destOrd="0" presId="urn:microsoft.com/office/officeart/2005/8/layout/hierarchy2"/>
    <dgm:cxn modelId="{060B94B6-3E1F-804D-98AE-01BC2A6D1FE7}" type="presOf" srcId="{FF9E2AB7-26C1-B44C-AE39-14E7E440F1B0}" destId="{55BDB270-0854-2F4D-A194-31EFECE54279}" srcOrd="0" destOrd="0" presId="urn:microsoft.com/office/officeart/2005/8/layout/hierarchy2"/>
    <dgm:cxn modelId="{2B7FFE93-7272-8248-B572-92B296E2B706}" type="presOf" srcId="{BA4A30EE-D449-F346-8276-6064DD736AF5}" destId="{E782AD11-6B54-B541-AC7C-41145A7C67BD}" srcOrd="0" destOrd="0" presId="urn:microsoft.com/office/officeart/2005/8/layout/hierarchy2"/>
    <dgm:cxn modelId="{49C7C877-587D-CD45-850E-A0D4D428BE62}" type="presOf" srcId="{2878B61A-C887-434D-A552-01D1A8E98CBB}" destId="{B1D4A09B-C0D4-6D40-8C75-2678A4480FD5}" srcOrd="0" destOrd="0" presId="urn:microsoft.com/office/officeart/2005/8/layout/hierarchy2"/>
    <dgm:cxn modelId="{C4D57556-F3F3-1249-9E2A-DBE12B2D3D7B}" type="presOf" srcId="{E6841D02-8E2C-8B4E-BF0D-4980B3CD86D0}" destId="{7D7D6B33-D690-EB46-8B76-06CC20AECF48}" srcOrd="1" destOrd="0" presId="urn:microsoft.com/office/officeart/2005/8/layout/hierarchy2"/>
    <dgm:cxn modelId="{CCC9F227-F4B7-DA4C-AAE5-A708F87D49F1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119E618-B5DD-A440-86F7-7E2E49732B8E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1838D53-298C-3540-B0B6-943FA362163A}" type="presParOf" srcId="{55BDB270-0854-2F4D-A194-31EFECE54279}" destId="{1DB15FB9-CE29-4C4B-954C-44736F9094C3}" srcOrd="0" destOrd="0" presId="urn:microsoft.com/office/officeart/2005/8/layout/hierarchy2"/>
    <dgm:cxn modelId="{7D7A6BB0-77E1-424C-81DF-FCC4F70BD163}" type="presParOf" srcId="{1DB15FB9-CE29-4C4B-954C-44736F9094C3}" destId="{E782AD11-6B54-B541-AC7C-41145A7C67BD}" srcOrd="0" destOrd="0" presId="urn:microsoft.com/office/officeart/2005/8/layout/hierarchy2"/>
    <dgm:cxn modelId="{66D3C607-13AA-374B-A208-F402AB6833A3}" type="presParOf" srcId="{1DB15FB9-CE29-4C4B-954C-44736F9094C3}" destId="{FE5D175D-156B-6C4D-A8E1-54E912BBBF5D}" srcOrd="1" destOrd="0" presId="urn:microsoft.com/office/officeart/2005/8/layout/hierarchy2"/>
    <dgm:cxn modelId="{ABC08AC0-59A6-E643-B2A8-9904F2FEB4AB}" type="presParOf" srcId="{FE5D175D-156B-6C4D-A8E1-54E912BBBF5D}" destId="{4FED45FC-B8B0-CF44-95BB-61070495515F}" srcOrd="0" destOrd="0" presId="urn:microsoft.com/office/officeart/2005/8/layout/hierarchy2"/>
    <dgm:cxn modelId="{3BF3EB17-D323-314E-A997-11EC8A15F3E2}" type="presParOf" srcId="{4FED45FC-B8B0-CF44-95BB-61070495515F}" destId="{7D7D6B33-D690-EB46-8B76-06CC20AECF48}" srcOrd="0" destOrd="0" presId="urn:microsoft.com/office/officeart/2005/8/layout/hierarchy2"/>
    <dgm:cxn modelId="{9E3FE932-0597-7945-B8CD-5519ACA0DBC8}" type="presParOf" srcId="{FE5D175D-156B-6C4D-A8E1-54E912BBBF5D}" destId="{64C0C694-1DD0-9E44-B88A-E1608D78F647}" srcOrd="1" destOrd="0" presId="urn:microsoft.com/office/officeart/2005/8/layout/hierarchy2"/>
    <dgm:cxn modelId="{2FA7EF50-BAEF-C44F-9FEC-B8EC40921B4D}" type="presParOf" srcId="{64C0C694-1DD0-9E44-B88A-E1608D78F647}" destId="{9A2AE1EE-BAAA-3C4A-97E0-FF32D454DB4D}" srcOrd="0" destOrd="0" presId="urn:microsoft.com/office/officeart/2005/8/layout/hierarchy2"/>
    <dgm:cxn modelId="{1C73388A-237F-AC46-AB5C-C23B7B1DEB0D}" type="presParOf" srcId="{64C0C694-1DD0-9E44-B88A-E1608D78F647}" destId="{D709A42A-7A1C-3048-A4D2-2FDB3EAD96E7}" srcOrd="1" destOrd="0" presId="urn:microsoft.com/office/officeart/2005/8/layout/hierarchy2"/>
    <dgm:cxn modelId="{88A8AFBD-1ABD-B743-8F6C-BDB02223978F}" type="presParOf" srcId="{FE5D175D-156B-6C4D-A8E1-54E912BBBF5D}" destId="{B1D4A09B-C0D4-6D40-8C75-2678A4480FD5}" srcOrd="2" destOrd="0" presId="urn:microsoft.com/office/officeart/2005/8/layout/hierarchy2"/>
    <dgm:cxn modelId="{268BA9ED-7FF2-0949-9A7A-AE1581FC0946}" type="presParOf" srcId="{B1D4A09B-C0D4-6D40-8C75-2678A4480FD5}" destId="{8D1FCE03-01F4-3C48-B771-AA087A9BC650}" srcOrd="0" destOrd="0" presId="urn:microsoft.com/office/officeart/2005/8/layout/hierarchy2"/>
    <dgm:cxn modelId="{C4A0C74A-73DF-4643-A121-3D602C99F70C}" type="presParOf" srcId="{FE5D175D-156B-6C4D-A8E1-54E912BBBF5D}" destId="{CAA11EC9-E49D-464C-A839-0988A4E4DFBA}" srcOrd="3" destOrd="0" presId="urn:microsoft.com/office/officeart/2005/8/layout/hierarchy2"/>
    <dgm:cxn modelId="{47804DC6-316F-DB47-9C07-B67DDD90ED49}" type="presParOf" srcId="{CAA11EC9-E49D-464C-A839-0988A4E4DFBA}" destId="{0834E65C-8BD9-E248-9D11-E1B418BFB990}" srcOrd="0" destOrd="0" presId="urn:microsoft.com/office/officeart/2005/8/layout/hierarchy2"/>
    <dgm:cxn modelId="{82575D0D-9D68-E442-8748-94CB63148D1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5C844D35-B92E-9743-A684-F05971804A6E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9103D9F-D80A-A148-8724-85351FC15AE4}" type="presOf" srcId="{FF9E2AB7-26C1-B44C-AE39-14E7E440F1B0}" destId="{55BDB270-0854-2F4D-A194-31EFECE54279}" srcOrd="0" destOrd="0" presId="urn:microsoft.com/office/officeart/2005/8/layout/hierarchy2"/>
    <dgm:cxn modelId="{F96B09D6-0FB7-1945-8A46-96E62968F529}" type="presParOf" srcId="{55BDB270-0854-2F4D-A194-31EFECE54279}" destId="{1DB15FB9-CE29-4C4B-954C-44736F9094C3}" srcOrd="0" destOrd="0" presId="urn:microsoft.com/office/officeart/2005/8/layout/hierarchy2"/>
    <dgm:cxn modelId="{20ABD910-CD92-F74F-8D2E-3629714CF2BB}" type="presParOf" srcId="{1DB15FB9-CE29-4C4B-954C-44736F9094C3}" destId="{E782AD11-6B54-B541-AC7C-41145A7C67BD}" srcOrd="0" destOrd="0" presId="urn:microsoft.com/office/officeart/2005/8/layout/hierarchy2"/>
    <dgm:cxn modelId="{BF4FC1C1-303A-8B4C-8FB3-4DFA36D45DC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9E41AC0F-6D0F-CD47-8CC0-4E0386CB6CA8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C85A3C3-8388-8749-ABDF-018C63CEF6C8}" type="presOf" srcId="{E6841D02-8E2C-8B4E-BF0D-4980B3CD86D0}" destId="{4FED45FC-B8B0-CF44-95BB-61070495515F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2745E30-0F66-F743-83C8-0822A9451E44}" type="presOf" srcId="{E6841D02-8E2C-8B4E-BF0D-4980B3CD86D0}" destId="{7D7D6B33-D690-EB46-8B76-06CC20AECF48}" srcOrd="1" destOrd="0" presId="urn:microsoft.com/office/officeart/2005/8/layout/hierarchy2"/>
    <dgm:cxn modelId="{F7AE135A-CA28-7F46-A8B3-AE7665C2E722}" type="presOf" srcId="{2969EEDB-9BCE-6D4F-A401-D0CA1D3D5F77}" destId="{0834E65C-8BD9-E248-9D11-E1B418BFB990}" srcOrd="0" destOrd="0" presId="urn:microsoft.com/office/officeart/2005/8/layout/hierarchy2"/>
    <dgm:cxn modelId="{AC6355B7-EC76-8649-8522-1E3103A584EC}" type="presOf" srcId="{BA4A30EE-D449-F346-8276-6064DD736AF5}" destId="{E782AD11-6B54-B541-AC7C-41145A7C67BD}" srcOrd="0" destOrd="0" presId="urn:microsoft.com/office/officeart/2005/8/layout/hierarchy2"/>
    <dgm:cxn modelId="{560B5949-F281-B645-814A-061DC4F950DB}" type="presOf" srcId="{2878B61A-C887-434D-A552-01D1A8E98CBB}" destId="{8D1FCE03-01F4-3C48-B771-AA087A9BC650}" srcOrd="1" destOrd="0" presId="urn:microsoft.com/office/officeart/2005/8/layout/hierarchy2"/>
    <dgm:cxn modelId="{669AD1D7-3BA8-734F-AA99-633BA5B69A73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C37F3CF-532D-FF46-A331-C4141835F7C9}" type="presOf" srcId="{7C0C4377-5695-C64B-9005-857F78739659}" destId="{9A2AE1EE-BAAA-3C4A-97E0-FF32D454DB4D}" srcOrd="0" destOrd="0" presId="urn:microsoft.com/office/officeart/2005/8/layout/hierarchy2"/>
    <dgm:cxn modelId="{94444EED-3898-BA49-A75A-B22D0F795D3D}" type="presParOf" srcId="{55BDB270-0854-2F4D-A194-31EFECE54279}" destId="{1DB15FB9-CE29-4C4B-954C-44736F9094C3}" srcOrd="0" destOrd="0" presId="urn:microsoft.com/office/officeart/2005/8/layout/hierarchy2"/>
    <dgm:cxn modelId="{37BEEAFB-328D-0649-B69D-14AFB2B1188E}" type="presParOf" srcId="{1DB15FB9-CE29-4C4B-954C-44736F9094C3}" destId="{E782AD11-6B54-B541-AC7C-41145A7C67BD}" srcOrd="0" destOrd="0" presId="urn:microsoft.com/office/officeart/2005/8/layout/hierarchy2"/>
    <dgm:cxn modelId="{00C2874D-CDA2-0944-8670-72742E09BCCD}" type="presParOf" srcId="{1DB15FB9-CE29-4C4B-954C-44736F9094C3}" destId="{FE5D175D-156B-6C4D-A8E1-54E912BBBF5D}" srcOrd="1" destOrd="0" presId="urn:microsoft.com/office/officeart/2005/8/layout/hierarchy2"/>
    <dgm:cxn modelId="{470CA0F5-6C88-D34F-8A2E-D586B8CFBFDC}" type="presParOf" srcId="{FE5D175D-156B-6C4D-A8E1-54E912BBBF5D}" destId="{4FED45FC-B8B0-CF44-95BB-61070495515F}" srcOrd="0" destOrd="0" presId="urn:microsoft.com/office/officeart/2005/8/layout/hierarchy2"/>
    <dgm:cxn modelId="{11C7EACE-1ABE-DD48-BB2F-6499A77B64DB}" type="presParOf" srcId="{4FED45FC-B8B0-CF44-95BB-61070495515F}" destId="{7D7D6B33-D690-EB46-8B76-06CC20AECF48}" srcOrd="0" destOrd="0" presId="urn:microsoft.com/office/officeart/2005/8/layout/hierarchy2"/>
    <dgm:cxn modelId="{15B9C1E1-280B-7644-886D-A4C7A7852D77}" type="presParOf" srcId="{FE5D175D-156B-6C4D-A8E1-54E912BBBF5D}" destId="{64C0C694-1DD0-9E44-B88A-E1608D78F647}" srcOrd="1" destOrd="0" presId="urn:microsoft.com/office/officeart/2005/8/layout/hierarchy2"/>
    <dgm:cxn modelId="{23C1F027-DFB2-FE4B-AB81-6C2C1DFBE02B}" type="presParOf" srcId="{64C0C694-1DD0-9E44-B88A-E1608D78F647}" destId="{9A2AE1EE-BAAA-3C4A-97E0-FF32D454DB4D}" srcOrd="0" destOrd="0" presId="urn:microsoft.com/office/officeart/2005/8/layout/hierarchy2"/>
    <dgm:cxn modelId="{899E0A9D-721D-0C48-A1C8-D017D24B2917}" type="presParOf" srcId="{64C0C694-1DD0-9E44-B88A-E1608D78F647}" destId="{D709A42A-7A1C-3048-A4D2-2FDB3EAD96E7}" srcOrd="1" destOrd="0" presId="urn:microsoft.com/office/officeart/2005/8/layout/hierarchy2"/>
    <dgm:cxn modelId="{BBE05684-3DDB-B74F-B6FE-B4467DD6C61E}" type="presParOf" srcId="{FE5D175D-156B-6C4D-A8E1-54E912BBBF5D}" destId="{B1D4A09B-C0D4-6D40-8C75-2678A4480FD5}" srcOrd="2" destOrd="0" presId="urn:microsoft.com/office/officeart/2005/8/layout/hierarchy2"/>
    <dgm:cxn modelId="{2493554B-D4F9-FF42-9742-7D4533076BB3}" type="presParOf" srcId="{B1D4A09B-C0D4-6D40-8C75-2678A4480FD5}" destId="{8D1FCE03-01F4-3C48-B771-AA087A9BC650}" srcOrd="0" destOrd="0" presId="urn:microsoft.com/office/officeart/2005/8/layout/hierarchy2"/>
    <dgm:cxn modelId="{08FEB31D-5EA9-1A4E-A598-6E7F209DC046}" type="presParOf" srcId="{FE5D175D-156B-6C4D-A8E1-54E912BBBF5D}" destId="{CAA11EC9-E49D-464C-A839-0988A4E4DFBA}" srcOrd="3" destOrd="0" presId="urn:microsoft.com/office/officeart/2005/8/layout/hierarchy2"/>
    <dgm:cxn modelId="{DBE955D0-1A24-3C46-900C-13DEE91087B8}" type="presParOf" srcId="{CAA11EC9-E49D-464C-A839-0988A4E4DFBA}" destId="{0834E65C-8BD9-E248-9D11-E1B418BFB990}" srcOrd="0" destOrd="0" presId="urn:microsoft.com/office/officeart/2005/8/layout/hierarchy2"/>
    <dgm:cxn modelId="{A79FD474-A4D1-B442-9E1B-AAB129B843E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2C1215B-2C9C-4E4E-A5F2-0B60F8513EB9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414F845-4B06-CE43-BDA3-01A9C3B4A61F}" type="presOf" srcId="{BA4A30EE-D449-F346-8276-6064DD736AF5}" destId="{E782AD11-6B54-B541-AC7C-41145A7C67BD}" srcOrd="0" destOrd="0" presId="urn:microsoft.com/office/officeart/2005/8/layout/hierarchy2"/>
    <dgm:cxn modelId="{A1A1639E-C1D0-0240-9C08-3A128A791A04}" type="presParOf" srcId="{55BDB270-0854-2F4D-A194-31EFECE54279}" destId="{1DB15FB9-CE29-4C4B-954C-44736F9094C3}" srcOrd="0" destOrd="0" presId="urn:microsoft.com/office/officeart/2005/8/layout/hierarchy2"/>
    <dgm:cxn modelId="{1D475EC8-CF24-6D4F-BE3B-5E5C80D5BD15}" type="presParOf" srcId="{1DB15FB9-CE29-4C4B-954C-44736F9094C3}" destId="{E782AD11-6B54-B541-AC7C-41145A7C67BD}" srcOrd="0" destOrd="0" presId="urn:microsoft.com/office/officeart/2005/8/layout/hierarchy2"/>
    <dgm:cxn modelId="{184A90F3-FDBD-BB46-98C2-E0C85969F2E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A20BEC3A-F03B-184B-A413-ADAC38F1BB70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F026F0C-066C-E540-9F64-24D9FBB49445}" type="presOf" srcId="{FF9E2AB7-26C1-B44C-AE39-14E7E440F1B0}" destId="{55BDB270-0854-2F4D-A194-31EFECE54279}" srcOrd="0" destOrd="0" presId="urn:microsoft.com/office/officeart/2005/8/layout/hierarchy2"/>
    <dgm:cxn modelId="{A4602634-B24B-E943-9733-184E15A4E67F}" type="presParOf" srcId="{55BDB270-0854-2F4D-A194-31EFECE54279}" destId="{1DB15FB9-CE29-4C4B-954C-44736F9094C3}" srcOrd="0" destOrd="0" presId="urn:microsoft.com/office/officeart/2005/8/layout/hierarchy2"/>
    <dgm:cxn modelId="{3A96235A-169F-0C44-AEA0-6A4BD628B1D1}" type="presParOf" srcId="{1DB15FB9-CE29-4C4B-954C-44736F9094C3}" destId="{E782AD11-6B54-B541-AC7C-41145A7C67BD}" srcOrd="0" destOrd="0" presId="urn:microsoft.com/office/officeart/2005/8/layout/hierarchy2"/>
    <dgm:cxn modelId="{5E1B3504-108A-9741-AD9E-0796463866CF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721D56B0-0424-C547-8F21-7249C1891C60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8B013D0-8409-E84A-8AD7-2B40C8954917}" type="presOf" srcId="{7C0C4377-5695-C64B-9005-857F78739659}" destId="{9A2AE1EE-BAAA-3C4A-97E0-FF32D454DB4D}" srcOrd="0" destOrd="0" presId="urn:microsoft.com/office/officeart/2005/8/layout/hierarchy2"/>
    <dgm:cxn modelId="{E92A0EE4-1A2F-0643-8B90-247D3A8AA010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10B926D-8B3A-8F4D-8451-55DBCE103414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21A1955-E80B-8E45-95E9-2D47D7DD2A0E}" type="presOf" srcId="{2969EEDB-9BCE-6D4F-A401-D0CA1D3D5F77}" destId="{0834E65C-8BD9-E248-9D11-E1B418BFB990}" srcOrd="0" destOrd="0" presId="urn:microsoft.com/office/officeart/2005/8/layout/hierarchy2"/>
    <dgm:cxn modelId="{2EED4CD6-7F52-8E49-B737-799344647EB3}" type="presOf" srcId="{E6841D02-8E2C-8B4E-BF0D-4980B3CD86D0}" destId="{7D7D6B33-D690-EB46-8B76-06CC20AECF48}" srcOrd="1" destOrd="0" presId="urn:microsoft.com/office/officeart/2005/8/layout/hierarchy2"/>
    <dgm:cxn modelId="{23293943-0778-D442-999F-A2849E2AD11B}" type="presOf" srcId="{2878B61A-C887-434D-A552-01D1A8E98CBB}" destId="{B1D4A09B-C0D4-6D40-8C75-2678A4480FD5}" srcOrd="0" destOrd="0" presId="urn:microsoft.com/office/officeart/2005/8/layout/hierarchy2"/>
    <dgm:cxn modelId="{31708FA3-5160-4548-9A90-60386FAC2D82}" type="presOf" srcId="{E6841D02-8E2C-8B4E-BF0D-4980B3CD86D0}" destId="{4FED45FC-B8B0-CF44-95BB-61070495515F}" srcOrd="0" destOrd="0" presId="urn:microsoft.com/office/officeart/2005/8/layout/hierarchy2"/>
    <dgm:cxn modelId="{B4F57533-AB39-804F-B753-6B09EEC25E3C}" type="presParOf" srcId="{55BDB270-0854-2F4D-A194-31EFECE54279}" destId="{1DB15FB9-CE29-4C4B-954C-44736F9094C3}" srcOrd="0" destOrd="0" presId="urn:microsoft.com/office/officeart/2005/8/layout/hierarchy2"/>
    <dgm:cxn modelId="{0B554D14-5EDE-0349-B5A0-DA3DDA5D2E70}" type="presParOf" srcId="{1DB15FB9-CE29-4C4B-954C-44736F9094C3}" destId="{E782AD11-6B54-B541-AC7C-41145A7C67BD}" srcOrd="0" destOrd="0" presId="urn:microsoft.com/office/officeart/2005/8/layout/hierarchy2"/>
    <dgm:cxn modelId="{408DB9F4-4545-6C42-AF36-242A3E746329}" type="presParOf" srcId="{1DB15FB9-CE29-4C4B-954C-44736F9094C3}" destId="{FE5D175D-156B-6C4D-A8E1-54E912BBBF5D}" srcOrd="1" destOrd="0" presId="urn:microsoft.com/office/officeart/2005/8/layout/hierarchy2"/>
    <dgm:cxn modelId="{316BD4E3-3516-744F-9F46-0EA7018E0689}" type="presParOf" srcId="{FE5D175D-156B-6C4D-A8E1-54E912BBBF5D}" destId="{4FED45FC-B8B0-CF44-95BB-61070495515F}" srcOrd="0" destOrd="0" presId="urn:microsoft.com/office/officeart/2005/8/layout/hierarchy2"/>
    <dgm:cxn modelId="{39332441-F647-7447-AE3A-397A6B4D31F1}" type="presParOf" srcId="{4FED45FC-B8B0-CF44-95BB-61070495515F}" destId="{7D7D6B33-D690-EB46-8B76-06CC20AECF48}" srcOrd="0" destOrd="0" presId="urn:microsoft.com/office/officeart/2005/8/layout/hierarchy2"/>
    <dgm:cxn modelId="{D128722C-FBA5-F840-9EC7-5472BE1E5F4E}" type="presParOf" srcId="{FE5D175D-156B-6C4D-A8E1-54E912BBBF5D}" destId="{64C0C694-1DD0-9E44-B88A-E1608D78F647}" srcOrd="1" destOrd="0" presId="urn:microsoft.com/office/officeart/2005/8/layout/hierarchy2"/>
    <dgm:cxn modelId="{827F70DF-5AF2-3E42-8234-1CF7A2E23CC2}" type="presParOf" srcId="{64C0C694-1DD0-9E44-B88A-E1608D78F647}" destId="{9A2AE1EE-BAAA-3C4A-97E0-FF32D454DB4D}" srcOrd="0" destOrd="0" presId="urn:microsoft.com/office/officeart/2005/8/layout/hierarchy2"/>
    <dgm:cxn modelId="{A950488B-BC37-1C43-AF67-6247244F2279}" type="presParOf" srcId="{64C0C694-1DD0-9E44-B88A-E1608D78F647}" destId="{D709A42A-7A1C-3048-A4D2-2FDB3EAD96E7}" srcOrd="1" destOrd="0" presId="urn:microsoft.com/office/officeart/2005/8/layout/hierarchy2"/>
    <dgm:cxn modelId="{5B75D18C-7D5F-D347-975A-A09946F30F2D}" type="presParOf" srcId="{FE5D175D-156B-6C4D-A8E1-54E912BBBF5D}" destId="{B1D4A09B-C0D4-6D40-8C75-2678A4480FD5}" srcOrd="2" destOrd="0" presId="urn:microsoft.com/office/officeart/2005/8/layout/hierarchy2"/>
    <dgm:cxn modelId="{6F9879F1-3089-4F48-89DC-A1D49BE3D92F}" type="presParOf" srcId="{B1D4A09B-C0D4-6D40-8C75-2678A4480FD5}" destId="{8D1FCE03-01F4-3C48-B771-AA087A9BC650}" srcOrd="0" destOrd="0" presId="urn:microsoft.com/office/officeart/2005/8/layout/hierarchy2"/>
    <dgm:cxn modelId="{2EE68A4D-ABAA-3A4B-9A54-93AEB557E606}" type="presParOf" srcId="{FE5D175D-156B-6C4D-A8E1-54E912BBBF5D}" destId="{CAA11EC9-E49D-464C-A839-0988A4E4DFBA}" srcOrd="3" destOrd="0" presId="urn:microsoft.com/office/officeart/2005/8/layout/hierarchy2"/>
    <dgm:cxn modelId="{73F9D505-DAA8-0440-B6EF-EDE06A6A98DF}" type="presParOf" srcId="{CAA11EC9-E49D-464C-A839-0988A4E4DFBA}" destId="{0834E65C-8BD9-E248-9D11-E1B418BFB990}" srcOrd="0" destOrd="0" presId="urn:microsoft.com/office/officeart/2005/8/layout/hierarchy2"/>
    <dgm:cxn modelId="{709DD2D0-B1FE-264F-BDCA-C83D54A407D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AA4EA34-58BB-4C4C-A94C-5182675D18F5}" type="presOf" srcId="{FF9E2AB7-26C1-B44C-AE39-14E7E440F1B0}" destId="{55BDB270-0854-2F4D-A194-31EFECE54279}" srcOrd="0" destOrd="0" presId="urn:microsoft.com/office/officeart/2005/8/layout/hierarchy2"/>
    <dgm:cxn modelId="{A95FE2B7-0ABF-D442-8ED2-6751D3C20155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D66DA7F-8E97-2749-8777-C1F5EAAA3A3C}" type="presOf" srcId="{E6841D02-8E2C-8B4E-BF0D-4980B3CD86D0}" destId="{7D7D6B33-D690-EB46-8B76-06CC20AECF48}" srcOrd="1" destOrd="0" presId="urn:microsoft.com/office/officeart/2005/8/layout/hierarchy2"/>
    <dgm:cxn modelId="{A28B2C6B-A2F5-C344-B23D-9A5BF75B0300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8F0B6DC-354F-D345-BFA3-BAB3B849E83C}" type="presOf" srcId="{2969EEDB-9BCE-6D4F-A401-D0CA1D3D5F77}" destId="{0834E65C-8BD9-E248-9D11-E1B418BFB990}" srcOrd="0" destOrd="0" presId="urn:microsoft.com/office/officeart/2005/8/layout/hierarchy2"/>
    <dgm:cxn modelId="{7CC6E6B5-AB4E-8743-A196-B89691BF0059}" type="presOf" srcId="{2878B61A-C887-434D-A552-01D1A8E98CBB}" destId="{B1D4A09B-C0D4-6D40-8C75-2678A4480FD5}" srcOrd="0" destOrd="0" presId="urn:microsoft.com/office/officeart/2005/8/layout/hierarchy2"/>
    <dgm:cxn modelId="{7957ED8F-CA31-7843-A930-581BBA0F47AB}" type="presOf" srcId="{E6841D02-8E2C-8B4E-BF0D-4980B3CD86D0}" destId="{4FED45FC-B8B0-CF44-95BB-61070495515F}" srcOrd="0" destOrd="0" presId="urn:microsoft.com/office/officeart/2005/8/layout/hierarchy2"/>
    <dgm:cxn modelId="{A396CBF9-2E92-2146-9073-2E12563BDA6B}" type="presOf" srcId="{7C0C4377-5695-C64B-9005-857F78739659}" destId="{9A2AE1EE-BAAA-3C4A-97E0-FF32D454DB4D}" srcOrd="0" destOrd="0" presId="urn:microsoft.com/office/officeart/2005/8/layout/hierarchy2"/>
    <dgm:cxn modelId="{2C172E37-193E-CA4E-B30C-8428BB60B5E9}" type="presParOf" srcId="{55BDB270-0854-2F4D-A194-31EFECE54279}" destId="{1DB15FB9-CE29-4C4B-954C-44736F9094C3}" srcOrd="0" destOrd="0" presId="urn:microsoft.com/office/officeart/2005/8/layout/hierarchy2"/>
    <dgm:cxn modelId="{B32BD830-32B9-034E-B140-5EA0BA0DE2B3}" type="presParOf" srcId="{1DB15FB9-CE29-4C4B-954C-44736F9094C3}" destId="{E782AD11-6B54-B541-AC7C-41145A7C67BD}" srcOrd="0" destOrd="0" presId="urn:microsoft.com/office/officeart/2005/8/layout/hierarchy2"/>
    <dgm:cxn modelId="{FB776A85-9185-C54C-B92C-DF5D884BD1E5}" type="presParOf" srcId="{1DB15FB9-CE29-4C4B-954C-44736F9094C3}" destId="{FE5D175D-156B-6C4D-A8E1-54E912BBBF5D}" srcOrd="1" destOrd="0" presId="urn:microsoft.com/office/officeart/2005/8/layout/hierarchy2"/>
    <dgm:cxn modelId="{544522A8-D098-EA49-81DB-FCA7555F49BF}" type="presParOf" srcId="{FE5D175D-156B-6C4D-A8E1-54E912BBBF5D}" destId="{4FED45FC-B8B0-CF44-95BB-61070495515F}" srcOrd="0" destOrd="0" presId="urn:microsoft.com/office/officeart/2005/8/layout/hierarchy2"/>
    <dgm:cxn modelId="{5D68116C-8581-BA42-9F4D-51810CD6462E}" type="presParOf" srcId="{4FED45FC-B8B0-CF44-95BB-61070495515F}" destId="{7D7D6B33-D690-EB46-8B76-06CC20AECF48}" srcOrd="0" destOrd="0" presId="urn:microsoft.com/office/officeart/2005/8/layout/hierarchy2"/>
    <dgm:cxn modelId="{597202DB-A1E1-8A4F-B899-36D011408468}" type="presParOf" srcId="{FE5D175D-156B-6C4D-A8E1-54E912BBBF5D}" destId="{64C0C694-1DD0-9E44-B88A-E1608D78F647}" srcOrd="1" destOrd="0" presId="urn:microsoft.com/office/officeart/2005/8/layout/hierarchy2"/>
    <dgm:cxn modelId="{4A814A63-CEF6-3F4D-9C31-5231AA0475CE}" type="presParOf" srcId="{64C0C694-1DD0-9E44-B88A-E1608D78F647}" destId="{9A2AE1EE-BAAA-3C4A-97E0-FF32D454DB4D}" srcOrd="0" destOrd="0" presId="urn:microsoft.com/office/officeart/2005/8/layout/hierarchy2"/>
    <dgm:cxn modelId="{030CB0D4-D919-AB4C-894D-55497EC77C70}" type="presParOf" srcId="{64C0C694-1DD0-9E44-B88A-E1608D78F647}" destId="{D709A42A-7A1C-3048-A4D2-2FDB3EAD96E7}" srcOrd="1" destOrd="0" presId="urn:microsoft.com/office/officeart/2005/8/layout/hierarchy2"/>
    <dgm:cxn modelId="{C10060B1-0760-2D44-8A27-19FEC819985E}" type="presParOf" srcId="{FE5D175D-156B-6C4D-A8E1-54E912BBBF5D}" destId="{B1D4A09B-C0D4-6D40-8C75-2678A4480FD5}" srcOrd="2" destOrd="0" presId="urn:microsoft.com/office/officeart/2005/8/layout/hierarchy2"/>
    <dgm:cxn modelId="{D3E1C5B0-01E7-524A-9589-AE295D1CDB47}" type="presParOf" srcId="{B1D4A09B-C0D4-6D40-8C75-2678A4480FD5}" destId="{8D1FCE03-01F4-3C48-B771-AA087A9BC650}" srcOrd="0" destOrd="0" presId="urn:microsoft.com/office/officeart/2005/8/layout/hierarchy2"/>
    <dgm:cxn modelId="{81E9048B-1AFE-AB45-90F8-E7BC8AC2E821}" type="presParOf" srcId="{FE5D175D-156B-6C4D-A8E1-54E912BBBF5D}" destId="{CAA11EC9-E49D-464C-A839-0988A4E4DFBA}" srcOrd="3" destOrd="0" presId="urn:microsoft.com/office/officeart/2005/8/layout/hierarchy2"/>
    <dgm:cxn modelId="{02BAAE28-9DF8-BD46-897C-8C74AD08BE9B}" type="presParOf" srcId="{CAA11EC9-E49D-464C-A839-0988A4E4DFBA}" destId="{0834E65C-8BD9-E248-9D11-E1B418BFB990}" srcOrd="0" destOrd="0" presId="urn:microsoft.com/office/officeart/2005/8/layout/hierarchy2"/>
    <dgm:cxn modelId="{2B0713B6-0994-B84A-A947-669879D5563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042BCC62-34D8-1244-976B-EBE8FB785DEB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B845FA1-5A87-2542-B070-0B033F9E10C2}" type="presOf" srcId="{FF9E2AB7-26C1-B44C-AE39-14E7E440F1B0}" destId="{55BDB270-0854-2F4D-A194-31EFECE54279}" srcOrd="0" destOrd="0" presId="urn:microsoft.com/office/officeart/2005/8/layout/hierarchy2"/>
    <dgm:cxn modelId="{6953D647-3441-5340-955B-DECB40565E0D}" type="presParOf" srcId="{55BDB270-0854-2F4D-A194-31EFECE54279}" destId="{1DB15FB9-CE29-4C4B-954C-44736F9094C3}" srcOrd="0" destOrd="0" presId="urn:microsoft.com/office/officeart/2005/8/layout/hierarchy2"/>
    <dgm:cxn modelId="{3054C343-67A8-C94C-9A1B-1F1692928952}" type="presParOf" srcId="{1DB15FB9-CE29-4C4B-954C-44736F9094C3}" destId="{E782AD11-6B54-B541-AC7C-41145A7C67BD}" srcOrd="0" destOrd="0" presId="urn:microsoft.com/office/officeart/2005/8/layout/hierarchy2"/>
    <dgm:cxn modelId="{BBF5FE9D-EC5C-244B-981C-53C06C1CB7D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670A1A6-9A94-EE42-B181-4F613CF23C2E}" type="presOf" srcId="{2969EEDB-9BCE-6D4F-A401-D0CA1D3D5F77}" destId="{0834E65C-8BD9-E248-9D11-E1B418BFB990}" srcOrd="0" destOrd="0" presId="urn:microsoft.com/office/officeart/2005/8/layout/hierarchy2"/>
    <dgm:cxn modelId="{310B73FE-CE1D-5B48-AD06-3D5442994C74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3F7A1AB7-A5F3-6A43-883B-CD7CDED377EB}" type="presOf" srcId="{2878B61A-C887-434D-A552-01D1A8E98CBB}" destId="{8D1FCE03-01F4-3C48-B771-AA087A9BC650}" srcOrd="1" destOrd="0" presId="urn:microsoft.com/office/officeart/2005/8/layout/hierarchy2"/>
    <dgm:cxn modelId="{1637E39C-3170-F242-8FB2-E014C4C4EEBF}" type="presOf" srcId="{2878B61A-C887-434D-A552-01D1A8E98CBB}" destId="{B1D4A09B-C0D4-6D40-8C75-2678A4480FD5}" srcOrd="0" destOrd="0" presId="urn:microsoft.com/office/officeart/2005/8/layout/hierarchy2"/>
    <dgm:cxn modelId="{A1BB2145-F699-D34F-ADEE-6F1E93AACDD2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43663C6-862E-5B41-BB97-875E40DB6CA0}" type="presParOf" srcId="{55BDB270-0854-2F4D-A194-31EFECE54279}" destId="{1DB15FB9-CE29-4C4B-954C-44736F9094C3}" srcOrd="0" destOrd="0" presId="urn:microsoft.com/office/officeart/2005/8/layout/hierarchy2"/>
    <dgm:cxn modelId="{7886A4FB-FC5F-5A48-8754-43D3B1E48087}" type="presParOf" srcId="{1DB15FB9-CE29-4C4B-954C-44736F9094C3}" destId="{E782AD11-6B54-B541-AC7C-41145A7C67BD}" srcOrd="0" destOrd="0" presId="urn:microsoft.com/office/officeart/2005/8/layout/hierarchy2"/>
    <dgm:cxn modelId="{E4D20536-7A5E-7249-A497-D2092E109FC8}" type="presParOf" srcId="{1DB15FB9-CE29-4C4B-954C-44736F9094C3}" destId="{FE5D175D-156B-6C4D-A8E1-54E912BBBF5D}" srcOrd="1" destOrd="0" presId="urn:microsoft.com/office/officeart/2005/8/layout/hierarchy2"/>
    <dgm:cxn modelId="{C4C7A973-CA4F-DD4E-BBA4-7F31D2E2EDF2}" type="presParOf" srcId="{FE5D175D-156B-6C4D-A8E1-54E912BBBF5D}" destId="{B1D4A09B-C0D4-6D40-8C75-2678A4480FD5}" srcOrd="0" destOrd="0" presId="urn:microsoft.com/office/officeart/2005/8/layout/hierarchy2"/>
    <dgm:cxn modelId="{758DD7AA-E63B-4B4D-9DFE-62738E999A25}" type="presParOf" srcId="{B1D4A09B-C0D4-6D40-8C75-2678A4480FD5}" destId="{8D1FCE03-01F4-3C48-B771-AA087A9BC650}" srcOrd="0" destOrd="0" presId="urn:microsoft.com/office/officeart/2005/8/layout/hierarchy2"/>
    <dgm:cxn modelId="{9AE72078-FE9A-694C-AC23-4304D890664E}" type="presParOf" srcId="{FE5D175D-156B-6C4D-A8E1-54E912BBBF5D}" destId="{CAA11EC9-E49D-464C-A839-0988A4E4DFBA}" srcOrd="1" destOrd="0" presId="urn:microsoft.com/office/officeart/2005/8/layout/hierarchy2"/>
    <dgm:cxn modelId="{F9D36136-1EE5-CF4E-A1C7-083B76E4DB1C}" type="presParOf" srcId="{CAA11EC9-E49D-464C-A839-0988A4E4DFBA}" destId="{0834E65C-8BD9-E248-9D11-E1B418BFB990}" srcOrd="0" destOrd="0" presId="urn:microsoft.com/office/officeart/2005/8/layout/hierarchy2"/>
    <dgm:cxn modelId="{088405BF-03EA-2E45-B6F6-0DA69DD8375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21D47FBA-6CF2-734E-9AE8-D5DF192E7630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A04B4A3-1358-E34D-AEFC-542ACAF257B1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EE1A610-772F-8945-B412-F78C52A77F4F}" type="presOf" srcId="{2878B61A-C887-434D-A552-01D1A8E98CBB}" destId="{8D1FCE03-01F4-3C48-B771-AA087A9BC650}" srcOrd="1" destOrd="0" presId="urn:microsoft.com/office/officeart/2005/8/layout/hierarchy2"/>
    <dgm:cxn modelId="{AD13F9E4-D010-E944-AEBC-51BA530559E4}" type="presOf" srcId="{FF9E2AB7-26C1-B44C-AE39-14E7E440F1B0}" destId="{55BDB270-0854-2F4D-A194-31EFECE54279}" srcOrd="0" destOrd="0" presId="urn:microsoft.com/office/officeart/2005/8/layout/hierarchy2"/>
    <dgm:cxn modelId="{E4892526-D49F-E14B-82A4-8CBCFB04AA4A}" type="presOf" srcId="{2969EEDB-9BCE-6D4F-A401-D0CA1D3D5F77}" destId="{0834E65C-8BD9-E248-9D11-E1B418BFB990}" srcOrd="0" destOrd="0" presId="urn:microsoft.com/office/officeart/2005/8/layout/hierarchy2"/>
    <dgm:cxn modelId="{6013F9B9-D730-4D45-A097-225E819E6F47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17E464EA-0B65-594C-BC29-ED712CE34480}" type="presOf" srcId="{2878B61A-C887-434D-A552-01D1A8E98CBB}" destId="{B1D4A09B-C0D4-6D40-8C75-2678A4480FD5}" srcOrd="0" destOrd="0" presId="urn:microsoft.com/office/officeart/2005/8/layout/hierarchy2"/>
    <dgm:cxn modelId="{CF4C20A0-5849-D943-8C7B-0F1EC11EF2DF}" type="presOf" srcId="{E6841D02-8E2C-8B4E-BF0D-4980B3CD86D0}" destId="{7D7D6B33-D690-EB46-8B76-06CC20AECF48}" srcOrd="1" destOrd="0" presId="urn:microsoft.com/office/officeart/2005/8/layout/hierarchy2"/>
    <dgm:cxn modelId="{26ECC14E-3C76-0645-BE74-1FDCD9BC7151}" type="presParOf" srcId="{55BDB270-0854-2F4D-A194-31EFECE54279}" destId="{1DB15FB9-CE29-4C4B-954C-44736F9094C3}" srcOrd="0" destOrd="0" presId="urn:microsoft.com/office/officeart/2005/8/layout/hierarchy2"/>
    <dgm:cxn modelId="{27B3F4B2-F9FF-2545-8184-8D8B7A53101C}" type="presParOf" srcId="{1DB15FB9-CE29-4C4B-954C-44736F9094C3}" destId="{E782AD11-6B54-B541-AC7C-41145A7C67BD}" srcOrd="0" destOrd="0" presId="urn:microsoft.com/office/officeart/2005/8/layout/hierarchy2"/>
    <dgm:cxn modelId="{E63C7EA5-6ABE-9549-B7DF-24CD6DEF0E5D}" type="presParOf" srcId="{1DB15FB9-CE29-4C4B-954C-44736F9094C3}" destId="{FE5D175D-156B-6C4D-A8E1-54E912BBBF5D}" srcOrd="1" destOrd="0" presId="urn:microsoft.com/office/officeart/2005/8/layout/hierarchy2"/>
    <dgm:cxn modelId="{4CA0F01F-BEFC-744C-AF9C-502CA297CACD}" type="presParOf" srcId="{FE5D175D-156B-6C4D-A8E1-54E912BBBF5D}" destId="{4FED45FC-B8B0-CF44-95BB-61070495515F}" srcOrd="0" destOrd="0" presId="urn:microsoft.com/office/officeart/2005/8/layout/hierarchy2"/>
    <dgm:cxn modelId="{A26F99EE-7F09-4B45-8C16-68C861D97ABD}" type="presParOf" srcId="{4FED45FC-B8B0-CF44-95BB-61070495515F}" destId="{7D7D6B33-D690-EB46-8B76-06CC20AECF48}" srcOrd="0" destOrd="0" presId="urn:microsoft.com/office/officeart/2005/8/layout/hierarchy2"/>
    <dgm:cxn modelId="{BA92F038-94A6-5B4A-892D-457AEDED6EE6}" type="presParOf" srcId="{FE5D175D-156B-6C4D-A8E1-54E912BBBF5D}" destId="{64C0C694-1DD0-9E44-B88A-E1608D78F647}" srcOrd="1" destOrd="0" presId="urn:microsoft.com/office/officeart/2005/8/layout/hierarchy2"/>
    <dgm:cxn modelId="{D40B0DD3-2640-2442-90BB-B462C992A76A}" type="presParOf" srcId="{64C0C694-1DD0-9E44-B88A-E1608D78F647}" destId="{9A2AE1EE-BAAA-3C4A-97E0-FF32D454DB4D}" srcOrd="0" destOrd="0" presId="urn:microsoft.com/office/officeart/2005/8/layout/hierarchy2"/>
    <dgm:cxn modelId="{0E9EE30B-C88C-9B4F-BE42-EB54E4E8AEE5}" type="presParOf" srcId="{64C0C694-1DD0-9E44-B88A-E1608D78F647}" destId="{D709A42A-7A1C-3048-A4D2-2FDB3EAD96E7}" srcOrd="1" destOrd="0" presId="urn:microsoft.com/office/officeart/2005/8/layout/hierarchy2"/>
    <dgm:cxn modelId="{E55FEFAE-9BF0-5749-82B2-77BA4E28B331}" type="presParOf" srcId="{FE5D175D-156B-6C4D-A8E1-54E912BBBF5D}" destId="{B1D4A09B-C0D4-6D40-8C75-2678A4480FD5}" srcOrd="2" destOrd="0" presId="urn:microsoft.com/office/officeart/2005/8/layout/hierarchy2"/>
    <dgm:cxn modelId="{EF51270A-44AC-4A4A-BF12-F24F158559EE}" type="presParOf" srcId="{B1D4A09B-C0D4-6D40-8C75-2678A4480FD5}" destId="{8D1FCE03-01F4-3C48-B771-AA087A9BC650}" srcOrd="0" destOrd="0" presId="urn:microsoft.com/office/officeart/2005/8/layout/hierarchy2"/>
    <dgm:cxn modelId="{B7BF5EC8-F6BD-D944-8555-AC80B70D61E5}" type="presParOf" srcId="{FE5D175D-156B-6C4D-A8E1-54E912BBBF5D}" destId="{CAA11EC9-E49D-464C-A839-0988A4E4DFBA}" srcOrd="3" destOrd="0" presId="urn:microsoft.com/office/officeart/2005/8/layout/hierarchy2"/>
    <dgm:cxn modelId="{8CE8B0E6-3956-2C4A-8D4D-0A4558A41589}" type="presParOf" srcId="{CAA11EC9-E49D-464C-A839-0988A4E4DFBA}" destId="{0834E65C-8BD9-E248-9D11-E1B418BFB990}" srcOrd="0" destOrd="0" presId="urn:microsoft.com/office/officeart/2005/8/layout/hierarchy2"/>
    <dgm:cxn modelId="{B993D09F-00FF-7543-B39F-0599C84BE70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88059D53-ED6D-CA48-9CB8-8BABDCEE17B3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1292106-E489-B04B-89AA-1BBC8E41EB07}" type="presOf" srcId="{FF9E2AB7-26C1-B44C-AE39-14E7E440F1B0}" destId="{55BDB270-0854-2F4D-A194-31EFECE54279}" srcOrd="0" destOrd="0" presId="urn:microsoft.com/office/officeart/2005/8/layout/hierarchy2"/>
    <dgm:cxn modelId="{DFFA1C79-C45F-0649-8AEA-3666732A999E}" type="presParOf" srcId="{55BDB270-0854-2F4D-A194-31EFECE54279}" destId="{1DB15FB9-CE29-4C4B-954C-44736F9094C3}" srcOrd="0" destOrd="0" presId="urn:microsoft.com/office/officeart/2005/8/layout/hierarchy2"/>
    <dgm:cxn modelId="{DC50C5FF-DC6F-A44A-B4B7-D6C3ECE33FD4}" type="presParOf" srcId="{1DB15FB9-CE29-4C4B-954C-44736F9094C3}" destId="{E782AD11-6B54-B541-AC7C-41145A7C67BD}" srcOrd="0" destOrd="0" presId="urn:microsoft.com/office/officeart/2005/8/layout/hierarchy2"/>
    <dgm:cxn modelId="{F01C4CA5-F759-1945-93BB-0FB57F824256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10171CDE-E303-754E-A8CC-548315CD3E76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6122E71-4F01-0649-85F4-2A2F961BFF2F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F411FB8-110D-8745-B4D3-E0D3B2F37B56}" type="presOf" srcId="{E6841D02-8E2C-8B4E-BF0D-4980B3CD86D0}" destId="{4FED45FC-B8B0-CF44-95BB-61070495515F}" srcOrd="0" destOrd="0" presId="urn:microsoft.com/office/officeart/2005/8/layout/hierarchy2"/>
    <dgm:cxn modelId="{754AF69A-FD9F-744F-9A31-96B7A90E6378}" type="presOf" srcId="{7C0C4377-5695-C64B-9005-857F78739659}" destId="{9A2AE1EE-BAAA-3C4A-97E0-FF32D454DB4D}" srcOrd="0" destOrd="0" presId="urn:microsoft.com/office/officeart/2005/8/layout/hierarchy2"/>
    <dgm:cxn modelId="{BD704D46-62AA-5249-987B-0B8EB221ADA1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E8E7893-E57C-C140-9D53-8B2F2597DA0D}" type="presOf" srcId="{2878B61A-C887-434D-A552-01D1A8E98CBB}" destId="{8D1FCE03-01F4-3C48-B771-AA087A9BC650}" srcOrd="1" destOrd="0" presId="urn:microsoft.com/office/officeart/2005/8/layout/hierarchy2"/>
    <dgm:cxn modelId="{09DC5D6B-6F92-FE45-85F7-44281559ABA4}" type="presOf" srcId="{FF9E2AB7-26C1-B44C-AE39-14E7E440F1B0}" destId="{55BDB270-0854-2F4D-A194-31EFECE54279}" srcOrd="0" destOrd="0" presId="urn:microsoft.com/office/officeart/2005/8/layout/hierarchy2"/>
    <dgm:cxn modelId="{69A9F90F-A287-BA47-BA94-E4BB7EF98832}" type="presOf" srcId="{BA4A30EE-D449-F346-8276-6064DD736AF5}" destId="{E782AD11-6B54-B541-AC7C-41145A7C67BD}" srcOrd="0" destOrd="0" presId="urn:microsoft.com/office/officeart/2005/8/layout/hierarchy2"/>
    <dgm:cxn modelId="{08B51650-5CC4-4440-AC2A-2A58F116F202}" type="presParOf" srcId="{55BDB270-0854-2F4D-A194-31EFECE54279}" destId="{1DB15FB9-CE29-4C4B-954C-44736F9094C3}" srcOrd="0" destOrd="0" presId="urn:microsoft.com/office/officeart/2005/8/layout/hierarchy2"/>
    <dgm:cxn modelId="{852A7402-0AE7-154D-AC5C-A99C757461AB}" type="presParOf" srcId="{1DB15FB9-CE29-4C4B-954C-44736F9094C3}" destId="{E782AD11-6B54-B541-AC7C-41145A7C67BD}" srcOrd="0" destOrd="0" presId="urn:microsoft.com/office/officeart/2005/8/layout/hierarchy2"/>
    <dgm:cxn modelId="{4C70D1B2-47E5-054A-B190-1F8435A2A066}" type="presParOf" srcId="{1DB15FB9-CE29-4C4B-954C-44736F9094C3}" destId="{FE5D175D-156B-6C4D-A8E1-54E912BBBF5D}" srcOrd="1" destOrd="0" presId="urn:microsoft.com/office/officeart/2005/8/layout/hierarchy2"/>
    <dgm:cxn modelId="{B2F26A9C-1772-6F49-9086-4EA1C04C3FE8}" type="presParOf" srcId="{FE5D175D-156B-6C4D-A8E1-54E912BBBF5D}" destId="{4FED45FC-B8B0-CF44-95BB-61070495515F}" srcOrd="0" destOrd="0" presId="urn:microsoft.com/office/officeart/2005/8/layout/hierarchy2"/>
    <dgm:cxn modelId="{EBDEBFCF-70EB-0641-9653-68D808E6AF27}" type="presParOf" srcId="{4FED45FC-B8B0-CF44-95BB-61070495515F}" destId="{7D7D6B33-D690-EB46-8B76-06CC20AECF48}" srcOrd="0" destOrd="0" presId="urn:microsoft.com/office/officeart/2005/8/layout/hierarchy2"/>
    <dgm:cxn modelId="{187699BB-0941-8E48-A694-405EEAAF856D}" type="presParOf" srcId="{FE5D175D-156B-6C4D-A8E1-54E912BBBF5D}" destId="{64C0C694-1DD0-9E44-B88A-E1608D78F647}" srcOrd="1" destOrd="0" presId="urn:microsoft.com/office/officeart/2005/8/layout/hierarchy2"/>
    <dgm:cxn modelId="{64F94AC1-F9A6-764E-A240-526E1B91F3DB}" type="presParOf" srcId="{64C0C694-1DD0-9E44-B88A-E1608D78F647}" destId="{9A2AE1EE-BAAA-3C4A-97E0-FF32D454DB4D}" srcOrd="0" destOrd="0" presId="urn:microsoft.com/office/officeart/2005/8/layout/hierarchy2"/>
    <dgm:cxn modelId="{138EF49F-A3C3-A947-A690-F15DEC36F71D}" type="presParOf" srcId="{64C0C694-1DD0-9E44-B88A-E1608D78F647}" destId="{D709A42A-7A1C-3048-A4D2-2FDB3EAD96E7}" srcOrd="1" destOrd="0" presId="urn:microsoft.com/office/officeart/2005/8/layout/hierarchy2"/>
    <dgm:cxn modelId="{F5F2BED7-A084-7642-A438-5CA20E4F4F76}" type="presParOf" srcId="{FE5D175D-156B-6C4D-A8E1-54E912BBBF5D}" destId="{B1D4A09B-C0D4-6D40-8C75-2678A4480FD5}" srcOrd="2" destOrd="0" presId="urn:microsoft.com/office/officeart/2005/8/layout/hierarchy2"/>
    <dgm:cxn modelId="{99337779-B1D9-6C4E-B63D-FD4D0E759C44}" type="presParOf" srcId="{B1D4A09B-C0D4-6D40-8C75-2678A4480FD5}" destId="{8D1FCE03-01F4-3C48-B771-AA087A9BC650}" srcOrd="0" destOrd="0" presId="urn:microsoft.com/office/officeart/2005/8/layout/hierarchy2"/>
    <dgm:cxn modelId="{2657101E-FCAC-C74B-8BFD-84E7E4DFCFDA}" type="presParOf" srcId="{FE5D175D-156B-6C4D-A8E1-54E912BBBF5D}" destId="{CAA11EC9-E49D-464C-A839-0988A4E4DFBA}" srcOrd="3" destOrd="0" presId="urn:microsoft.com/office/officeart/2005/8/layout/hierarchy2"/>
    <dgm:cxn modelId="{69FA5216-75AF-674C-AF87-F4C11E9F6D14}" type="presParOf" srcId="{CAA11EC9-E49D-464C-A839-0988A4E4DFBA}" destId="{0834E65C-8BD9-E248-9D11-E1B418BFB990}" srcOrd="0" destOrd="0" presId="urn:microsoft.com/office/officeart/2005/8/layout/hierarchy2"/>
    <dgm:cxn modelId="{E3846712-3FC7-4244-98A1-948780B27BA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0156597-A9ED-4D41-90E9-219694C899A4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8FB7F85-CD93-3143-80D9-FE17A0301170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F2D182A-49D8-E64A-9C84-E3AE5974A943}" type="presOf" srcId="{BA4A30EE-D449-F346-8276-6064DD736AF5}" destId="{E782AD11-6B54-B541-AC7C-41145A7C67BD}" srcOrd="0" destOrd="0" presId="urn:microsoft.com/office/officeart/2005/8/layout/hierarchy2"/>
    <dgm:cxn modelId="{ED962892-3659-4945-9058-F1C878F60F48}" type="presOf" srcId="{FF9E2AB7-26C1-B44C-AE39-14E7E440F1B0}" destId="{55BDB270-0854-2F4D-A194-31EFECE54279}" srcOrd="0" destOrd="0" presId="urn:microsoft.com/office/officeart/2005/8/layout/hierarchy2"/>
    <dgm:cxn modelId="{E03ADE33-B581-AD40-A4F2-48E840CF8A38}" type="presOf" srcId="{7C0C4377-5695-C64B-9005-857F78739659}" destId="{9A2AE1EE-BAAA-3C4A-97E0-FF32D454DB4D}" srcOrd="0" destOrd="0" presId="urn:microsoft.com/office/officeart/2005/8/layout/hierarchy2"/>
    <dgm:cxn modelId="{E2E7B7CD-44D0-E147-8948-75B603DCDD3F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B7282E3-0894-5B41-BE33-87E4AFDD7C13}" type="presOf" srcId="{E6841D02-8E2C-8B4E-BF0D-4980B3CD86D0}" destId="{4FED45FC-B8B0-CF44-95BB-61070495515F}" srcOrd="0" destOrd="0" presId="urn:microsoft.com/office/officeart/2005/8/layout/hierarchy2"/>
    <dgm:cxn modelId="{822FF404-100A-BD41-8328-C90306F2968D}" type="presOf" srcId="{2878B61A-C887-434D-A552-01D1A8E98CBB}" destId="{B1D4A09B-C0D4-6D40-8C75-2678A4480FD5}" srcOrd="0" destOrd="0" presId="urn:microsoft.com/office/officeart/2005/8/layout/hierarchy2"/>
    <dgm:cxn modelId="{1AAE6947-EBFC-2E49-ADEF-9524E2E506AE}" type="presParOf" srcId="{55BDB270-0854-2F4D-A194-31EFECE54279}" destId="{1DB15FB9-CE29-4C4B-954C-44736F9094C3}" srcOrd="0" destOrd="0" presId="urn:microsoft.com/office/officeart/2005/8/layout/hierarchy2"/>
    <dgm:cxn modelId="{9CF1B8BA-6A86-1545-8661-1E75C1F5B5C8}" type="presParOf" srcId="{1DB15FB9-CE29-4C4B-954C-44736F9094C3}" destId="{E782AD11-6B54-B541-AC7C-41145A7C67BD}" srcOrd="0" destOrd="0" presId="urn:microsoft.com/office/officeart/2005/8/layout/hierarchy2"/>
    <dgm:cxn modelId="{6A685410-C90F-7F41-89DA-382AA5760E76}" type="presParOf" srcId="{1DB15FB9-CE29-4C4B-954C-44736F9094C3}" destId="{FE5D175D-156B-6C4D-A8E1-54E912BBBF5D}" srcOrd="1" destOrd="0" presId="urn:microsoft.com/office/officeart/2005/8/layout/hierarchy2"/>
    <dgm:cxn modelId="{0DC8DEF9-3C9A-E344-AEC9-BD1CD441CD5D}" type="presParOf" srcId="{FE5D175D-156B-6C4D-A8E1-54E912BBBF5D}" destId="{4FED45FC-B8B0-CF44-95BB-61070495515F}" srcOrd="0" destOrd="0" presId="urn:microsoft.com/office/officeart/2005/8/layout/hierarchy2"/>
    <dgm:cxn modelId="{32C8DF1E-00F0-DE46-9F66-B726659F8956}" type="presParOf" srcId="{4FED45FC-B8B0-CF44-95BB-61070495515F}" destId="{7D7D6B33-D690-EB46-8B76-06CC20AECF48}" srcOrd="0" destOrd="0" presId="urn:microsoft.com/office/officeart/2005/8/layout/hierarchy2"/>
    <dgm:cxn modelId="{3CF6BCF7-D958-B840-9C72-6DF61BE532BA}" type="presParOf" srcId="{FE5D175D-156B-6C4D-A8E1-54E912BBBF5D}" destId="{64C0C694-1DD0-9E44-B88A-E1608D78F647}" srcOrd="1" destOrd="0" presId="urn:microsoft.com/office/officeart/2005/8/layout/hierarchy2"/>
    <dgm:cxn modelId="{1A2CE5D2-98F3-7C48-9119-AE49D1AAB3FD}" type="presParOf" srcId="{64C0C694-1DD0-9E44-B88A-E1608D78F647}" destId="{9A2AE1EE-BAAA-3C4A-97E0-FF32D454DB4D}" srcOrd="0" destOrd="0" presId="urn:microsoft.com/office/officeart/2005/8/layout/hierarchy2"/>
    <dgm:cxn modelId="{9A976A68-F77D-9A4F-A656-0AA414CAB3EF}" type="presParOf" srcId="{64C0C694-1DD0-9E44-B88A-E1608D78F647}" destId="{D709A42A-7A1C-3048-A4D2-2FDB3EAD96E7}" srcOrd="1" destOrd="0" presId="urn:microsoft.com/office/officeart/2005/8/layout/hierarchy2"/>
    <dgm:cxn modelId="{84CC495F-ACB5-D54B-A251-F85EF0D9A0A3}" type="presParOf" srcId="{FE5D175D-156B-6C4D-A8E1-54E912BBBF5D}" destId="{B1D4A09B-C0D4-6D40-8C75-2678A4480FD5}" srcOrd="2" destOrd="0" presId="urn:microsoft.com/office/officeart/2005/8/layout/hierarchy2"/>
    <dgm:cxn modelId="{36CF5023-BEF6-FF41-94F1-B980F377C63D}" type="presParOf" srcId="{B1D4A09B-C0D4-6D40-8C75-2678A4480FD5}" destId="{8D1FCE03-01F4-3C48-B771-AA087A9BC650}" srcOrd="0" destOrd="0" presId="urn:microsoft.com/office/officeart/2005/8/layout/hierarchy2"/>
    <dgm:cxn modelId="{962A4DD0-DB4C-FE44-A897-6DDE778A3BC4}" type="presParOf" srcId="{FE5D175D-156B-6C4D-A8E1-54E912BBBF5D}" destId="{CAA11EC9-E49D-464C-A839-0988A4E4DFBA}" srcOrd="3" destOrd="0" presId="urn:microsoft.com/office/officeart/2005/8/layout/hierarchy2"/>
    <dgm:cxn modelId="{D4BAC057-D9C6-5149-956D-3D0702DB12BC}" type="presParOf" srcId="{CAA11EC9-E49D-464C-A839-0988A4E4DFBA}" destId="{0834E65C-8BD9-E248-9D11-E1B418BFB990}" srcOrd="0" destOrd="0" presId="urn:microsoft.com/office/officeart/2005/8/layout/hierarchy2"/>
    <dgm:cxn modelId="{DD7D45A7-80DC-6843-88DF-546114DE73E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9B00C7E-4274-8444-9966-C4CEC9FA0E37}" type="presOf" srcId="{BA4A30EE-D449-F346-8276-6064DD736AF5}" destId="{E782AD11-6B54-B541-AC7C-41145A7C67BD}" srcOrd="0" destOrd="0" presId="urn:microsoft.com/office/officeart/2005/8/layout/hierarchy2"/>
    <dgm:cxn modelId="{F4D946E6-195E-F247-A67D-10D989D956F7}" type="presOf" srcId="{FF9E2AB7-26C1-B44C-AE39-14E7E440F1B0}" destId="{55BDB270-0854-2F4D-A194-31EFECE54279}" srcOrd="0" destOrd="0" presId="urn:microsoft.com/office/officeart/2005/8/layout/hierarchy2"/>
    <dgm:cxn modelId="{02123E41-479A-C845-931E-49D2259959B4}" type="presParOf" srcId="{55BDB270-0854-2F4D-A194-31EFECE54279}" destId="{1DB15FB9-CE29-4C4B-954C-44736F9094C3}" srcOrd="0" destOrd="0" presId="urn:microsoft.com/office/officeart/2005/8/layout/hierarchy2"/>
    <dgm:cxn modelId="{EE0D4E48-F734-9D41-8B42-2106F07E04A5}" type="presParOf" srcId="{1DB15FB9-CE29-4C4B-954C-44736F9094C3}" destId="{E782AD11-6B54-B541-AC7C-41145A7C67BD}" srcOrd="0" destOrd="0" presId="urn:microsoft.com/office/officeart/2005/8/layout/hierarchy2"/>
    <dgm:cxn modelId="{E1CB9B94-0D32-4946-A1B0-2657E43F123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CDD0320E-0C67-0F4E-9AF7-8893EBEB9EB2}" type="presOf" srcId="{7C0C4377-5695-C64B-9005-857F78739659}" destId="{9A2AE1EE-BAAA-3C4A-97E0-FF32D454DB4D}" srcOrd="0" destOrd="0" presId="urn:microsoft.com/office/officeart/2005/8/layout/hierarchy2"/>
    <dgm:cxn modelId="{F565A32C-81E6-D94D-B91B-B4A11AC4782B}" type="presOf" srcId="{2878B61A-C887-434D-A552-01D1A8E98CBB}" destId="{B1D4A09B-C0D4-6D40-8C75-2678A4480FD5}" srcOrd="0" destOrd="0" presId="urn:microsoft.com/office/officeart/2005/8/layout/hierarchy2"/>
    <dgm:cxn modelId="{FBCD0EC4-C2CA-E347-AE9E-3599ADE0A6B8}" type="presOf" srcId="{BA4A30EE-D449-F346-8276-6064DD736AF5}" destId="{E782AD11-6B54-B541-AC7C-41145A7C67BD}" srcOrd="0" destOrd="0" presId="urn:microsoft.com/office/officeart/2005/8/layout/hierarchy2"/>
    <dgm:cxn modelId="{C4B71F5F-776F-9948-9218-FCFBF8586289}" type="presOf" srcId="{E6841D02-8E2C-8B4E-BF0D-4980B3CD86D0}" destId="{4FED45FC-B8B0-CF44-95BB-61070495515F}" srcOrd="0" destOrd="0" presId="urn:microsoft.com/office/officeart/2005/8/layout/hierarchy2"/>
    <dgm:cxn modelId="{E2E476C9-17E0-C242-906C-A538513F9C81}" type="presOf" srcId="{2878B61A-C887-434D-A552-01D1A8E98CBB}" destId="{8D1FCE03-01F4-3C48-B771-AA087A9BC650}" srcOrd="1" destOrd="0" presId="urn:microsoft.com/office/officeart/2005/8/layout/hierarchy2"/>
    <dgm:cxn modelId="{A483EB9C-11FF-AB48-A1A6-08FD1F4D6A13}" type="presOf" srcId="{E6841D02-8E2C-8B4E-BF0D-4980B3CD86D0}" destId="{7D7D6B33-D690-EB46-8B76-06CC20AECF48}" srcOrd="1" destOrd="0" presId="urn:microsoft.com/office/officeart/2005/8/layout/hierarchy2"/>
    <dgm:cxn modelId="{F6F16162-6DEC-734F-A2BE-6BD8B24E4D00}" type="presOf" srcId="{FF9E2AB7-26C1-B44C-AE39-14E7E440F1B0}" destId="{55BDB270-0854-2F4D-A194-31EFECE54279}" srcOrd="0" destOrd="0" presId="urn:microsoft.com/office/officeart/2005/8/layout/hierarchy2"/>
    <dgm:cxn modelId="{87BBDE18-EAB7-9941-9979-8F750A2C811B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A33F476-7A5E-1846-952C-7BA2416AC257}" type="presParOf" srcId="{55BDB270-0854-2F4D-A194-31EFECE54279}" destId="{1DB15FB9-CE29-4C4B-954C-44736F9094C3}" srcOrd="0" destOrd="0" presId="urn:microsoft.com/office/officeart/2005/8/layout/hierarchy2"/>
    <dgm:cxn modelId="{CEA5013B-D273-404A-B9A0-A7B6C43CE95E}" type="presParOf" srcId="{1DB15FB9-CE29-4C4B-954C-44736F9094C3}" destId="{E782AD11-6B54-B541-AC7C-41145A7C67BD}" srcOrd="0" destOrd="0" presId="urn:microsoft.com/office/officeart/2005/8/layout/hierarchy2"/>
    <dgm:cxn modelId="{8C8C1FE3-E3B3-F347-8CC6-ADE31FBB3106}" type="presParOf" srcId="{1DB15FB9-CE29-4C4B-954C-44736F9094C3}" destId="{FE5D175D-156B-6C4D-A8E1-54E912BBBF5D}" srcOrd="1" destOrd="0" presId="urn:microsoft.com/office/officeart/2005/8/layout/hierarchy2"/>
    <dgm:cxn modelId="{4A8D195E-2A26-854D-B40A-513586939584}" type="presParOf" srcId="{FE5D175D-156B-6C4D-A8E1-54E912BBBF5D}" destId="{4FED45FC-B8B0-CF44-95BB-61070495515F}" srcOrd="0" destOrd="0" presId="urn:microsoft.com/office/officeart/2005/8/layout/hierarchy2"/>
    <dgm:cxn modelId="{17B3D501-BC40-4841-B54C-30BDCC7ED04D}" type="presParOf" srcId="{4FED45FC-B8B0-CF44-95BB-61070495515F}" destId="{7D7D6B33-D690-EB46-8B76-06CC20AECF48}" srcOrd="0" destOrd="0" presId="urn:microsoft.com/office/officeart/2005/8/layout/hierarchy2"/>
    <dgm:cxn modelId="{F10319F6-E0D9-5842-8B96-9373A75E9A4E}" type="presParOf" srcId="{FE5D175D-156B-6C4D-A8E1-54E912BBBF5D}" destId="{64C0C694-1DD0-9E44-B88A-E1608D78F647}" srcOrd="1" destOrd="0" presId="urn:microsoft.com/office/officeart/2005/8/layout/hierarchy2"/>
    <dgm:cxn modelId="{9280F99F-85AD-BB4F-B2EF-A6E56ACF3A55}" type="presParOf" srcId="{64C0C694-1DD0-9E44-B88A-E1608D78F647}" destId="{9A2AE1EE-BAAA-3C4A-97E0-FF32D454DB4D}" srcOrd="0" destOrd="0" presId="urn:microsoft.com/office/officeart/2005/8/layout/hierarchy2"/>
    <dgm:cxn modelId="{BE12F15E-F243-AA42-A9EF-1F12E9E79717}" type="presParOf" srcId="{64C0C694-1DD0-9E44-B88A-E1608D78F647}" destId="{D709A42A-7A1C-3048-A4D2-2FDB3EAD96E7}" srcOrd="1" destOrd="0" presId="urn:microsoft.com/office/officeart/2005/8/layout/hierarchy2"/>
    <dgm:cxn modelId="{BDDD76E5-DB42-C24B-B9DF-319DAE0770BE}" type="presParOf" srcId="{FE5D175D-156B-6C4D-A8E1-54E912BBBF5D}" destId="{B1D4A09B-C0D4-6D40-8C75-2678A4480FD5}" srcOrd="2" destOrd="0" presId="urn:microsoft.com/office/officeart/2005/8/layout/hierarchy2"/>
    <dgm:cxn modelId="{C4BADE5C-35A8-C042-B287-88E9A8B2AFF1}" type="presParOf" srcId="{B1D4A09B-C0D4-6D40-8C75-2678A4480FD5}" destId="{8D1FCE03-01F4-3C48-B771-AA087A9BC650}" srcOrd="0" destOrd="0" presId="urn:microsoft.com/office/officeart/2005/8/layout/hierarchy2"/>
    <dgm:cxn modelId="{095502C9-00C4-EB4F-8DF6-343FADAAA294}" type="presParOf" srcId="{FE5D175D-156B-6C4D-A8E1-54E912BBBF5D}" destId="{CAA11EC9-E49D-464C-A839-0988A4E4DFBA}" srcOrd="3" destOrd="0" presId="urn:microsoft.com/office/officeart/2005/8/layout/hierarchy2"/>
    <dgm:cxn modelId="{294FF8DD-874C-2B4E-A154-704F867AD089}" type="presParOf" srcId="{CAA11EC9-E49D-464C-A839-0988A4E4DFBA}" destId="{0834E65C-8BD9-E248-9D11-E1B418BFB990}" srcOrd="0" destOrd="0" presId="urn:microsoft.com/office/officeart/2005/8/layout/hierarchy2"/>
    <dgm:cxn modelId="{864F53ED-2F60-754E-B26A-6512F2492C2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182BC13E-EAA3-F04F-9858-8E85D9C6BB81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ABE08AF0-A349-FB48-BDFF-DE043EE789D9}" type="presOf" srcId="{2878B61A-C887-434D-A552-01D1A8E98CBB}" destId="{B1D4A09B-C0D4-6D40-8C75-2678A4480FD5}" srcOrd="0" destOrd="0" presId="urn:microsoft.com/office/officeart/2005/8/layout/hierarchy2"/>
    <dgm:cxn modelId="{002AC2EF-8D07-6D43-8BD9-3F48DB1DFAAB}" type="presOf" srcId="{2878B61A-C887-434D-A552-01D1A8E98CBB}" destId="{8D1FCE03-01F4-3C48-B771-AA087A9BC650}" srcOrd="1" destOrd="0" presId="urn:microsoft.com/office/officeart/2005/8/layout/hierarchy2"/>
    <dgm:cxn modelId="{DD32EDD7-26F5-5746-886E-355571050B0B}" type="presOf" srcId="{2969EEDB-9BCE-6D4F-A401-D0CA1D3D5F77}" destId="{0834E65C-8BD9-E248-9D11-E1B418BFB990}" srcOrd="0" destOrd="0" presId="urn:microsoft.com/office/officeart/2005/8/layout/hierarchy2"/>
    <dgm:cxn modelId="{B514A98C-3611-444C-BA46-9CDD103C4B69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9337150-EB4C-4F40-88D1-1DD8B627DDE1}" type="presOf" srcId="{BA4A30EE-D449-F346-8276-6064DD736AF5}" destId="{E782AD11-6B54-B541-AC7C-41145A7C67BD}" srcOrd="0" destOrd="0" presId="urn:microsoft.com/office/officeart/2005/8/layout/hierarchy2"/>
    <dgm:cxn modelId="{3E5D8F67-59DE-4C4F-AB9C-CD174824D8A6}" type="presOf" srcId="{7C0C4377-5695-C64B-9005-857F78739659}" destId="{9A2AE1EE-BAAA-3C4A-97E0-FF32D454DB4D}" srcOrd="0" destOrd="0" presId="urn:microsoft.com/office/officeart/2005/8/layout/hierarchy2"/>
    <dgm:cxn modelId="{0F75FA3E-1360-AD4E-B66C-51C9EAE55566}" type="presOf" srcId="{FF9E2AB7-26C1-B44C-AE39-14E7E440F1B0}" destId="{55BDB270-0854-2F4D-A194-31EFECE54279}" srcOrd="0" destOrd="0" presId="urn:microsoft.com/office/officeart/2005/8/layout/hierarchy2"/>
    <dgm:cxn modelId="{B8091485-38F5-3548-AED2-4E9DDC859DD1}" type="presParOf" srcId="{55BDB270-0854-2F4D-A194-31EFECE54279}" destId="{1DB15FB9-CE29-4C4B-954C-44736F9094C3}" srcOrd="0" destOrd="0" presId="urn:microsoft.com/office/officeart/2005/8/layout/hierarchy2"/>
    <dgm:cxn modelId="{60E0718E-3B29-214E-BF8A-F1F47CE845C0}" type="presParOf" srcId="{1DB15FB9-CE29-4C4B-954C-44736F9094C3}" destId="{E782AD11-6B54-B541-AC7C-41145A7C67BD}" srcOrd="0" destOrd="0" presId="urn:microsoft.com/office/officeart/2005/8/layout/hierarchy2"/>
    <dgm:cxn modelId="{B736C9B5-92A8-9E41-B933-31046F714D4F}" type="presParOf" srcId="{1DB15FB9-CE29-4C4B-954C-44736F9094C3}" destId="{FE5D175D-156B-6C4D-A8E1-54E912BBBF5D}" srcOrd="1" destOrd="0" presId="urn:microsoft.com/office/officeart/2005/8/layout/hierarchy2"/>
    <dgm:cxn modelId="{614BBDFA-4B20-1A4B-BEB2-81BE631B0860}" type="presParOf" srcId="{FE5D175D-156B-6C4D-A8E1-54E912BBBF5D}" destId="{4FED45FC-B8B0-CF44-95BB-61070495515F}" srcOrd="0" destOrd="0" presId="urn:microsoft.com/office/officeart/2005/8/layout/hierarchy2"/>
    <dgm:cxn modelId="{2252E535-7589-E84D-8751-E129D9282166}" type="presParOf" srcId="{4FED45FC-B8B0-CF44-95BB-61070495515F}" destId="{7D7D6B33-D690-EB46-8B76-06CC20AECF48}" srcOrd="0" destOrd="0" presId="urn:microsoft.com/office/officeart/2005/8/layout/hierarchy2"/>
    <dgm:cxn modelId="{790050CC-47F0-8E42-A916-9D42E018355F}" type="presParOf" srcId="{FE5D175D-156B-6C4D-A8E1-54E912BBBF5D}" destId="{64C0C694-1DD0-9E44-B88A-E1608D78F647}" srcOrd="1" destOrd="0" presId="urn:microsoft.com/office/officeart/2005/8/layout/hierarchy2"/>
    <dgm:cxn modelId="{9044D2F2-1D31-AB4A-A6ED-02D02650CF5F}" type="presParOf" srcId="{64C0C694-1DD0-9E44-B88A-E1608D78F647}" destId="{9A2AE1EE-BAAA-3C4A-97E0-FF32D454DB4D}" srcOrd="0" destOrd="0" presId="urn:microsoft.com/office/officeart/2005/8/layout/hierarchy2"/>
    <dgm:cxn modelId="{3D85D14E-72EA-0B4C-B64A-E5448DEF26AA}" type="presParOf" srcId="{64C0C694-1DD0-9E44-B88A-E1608D78F647}" destId="{D709A42A-7A1C-3048-A4D2-2FDB3EAD96E7}" srcOrd="1" destOrd="0" presId="urn:microsoft.com/office/officeart/2005/8/layout/hierarchy2"/>
    <dgm:cxn modelId="{6D136EC2-443B-0C4F-A0DB-77AC6B32BA91}" type="presParOf" srcId="{FE5D175D-156B-6C4D-A8E1-54E912BBBF5D}" destId="{B1D4A09B-C0D4-6D40-8C75-2678A4480FD5}" srcOrd="2" destOrd="0" presId="urn:microsoft.com/office/officeart/2005/8/layout/hierarchy2"/>
    <dgm:cxn modelId="{4C888EE9-4E51-AA48-8D47-3A2BFEA7A282}" type="presParOf" srcId="{B1D4A09B-C0D4-6D40-8C75-2678A4480FD5}" destId="{8D1FCE03-01F4-3C48-B771-AA087A9BC650}" srcOrd="0" destOrd="0" presId="urn:microsoft.com/office/officeart/2005/8/layout/hierarchy2"/>
    <dgm:cxn modelId="{27DB2771-2766-344B-83FC-297C4ABBBABD}" type="presParOf" srcId="{FE5D175D-156B-6C4D-A8E1-54E912BBBF5D}" destId="{CAA11EC9-E49D-464C-A839-0988A4E4DFBA}" srcOrd="3" destOrd="0" presId="urn:microsoft.com/office/officeart/2005/8/layout/hierarchy2"/>
    <dgm:cxn modelId="{B3C8968E-85C6-194B-B1DC-7F6EC27483EC}" type="presParOf" srcId="{CAA11EC9-E49D-464C-A839-0988A4E4DFBA}" destId="{0834E65C-8BD9-E248-9D11-E1B418BFB990}" srcOrd="0" destOrd="0" presId="urn:microsoft.com/office/officeart/2005/8/layout/hierarchy2"/>
    <dgm:cxn modelId="{1DBB5EA3-9557-2249-8627-078A7C35A4B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646034" y="829004"/>
          <a:ext cx="1364071" cy="671172"/>
        </a:xfrm>
        <a:prstGeom prst="rect">
          <a:avLst/>
        </a:prstGeom>
        <a:solidFill>
          <a:srgbClr val="FFFFCC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リテラル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646034" y="829004"/>
        <a:ext cx="1364071" cy="671172"/>
      </dsp:txXfrm>
    </dsp:sp>
    <dsp:sp modelId="{B1D4A09B-C0D4-6D40-8C75-2678A4480FD5}">
      <dsp:nvSpPr>
        <dsp:cNvPr id="0" name=""/>
        <dsp:cNvSpPr/>
      </dsp:nvSpPr>
      <dsp:spPr>
        <a:xfrm rot="10840443">
          <a:off x="1732291" y="1109117"/>
          <a:ext cx="913775" cy="100195"/>
        </a:xfrm>
        <a:custGeom>
          <a:avLst/>
          <a:gdLst/>
          <a:ahLst/>
          <a:cxnLst/>
          <a:rect l="0" t="0" r="0" b="0"/>
          <a:pathLst>
            <a:path>
              <a:moveTo>
                <a:pt x="0" y="50097"/>
              </a:moveTo>
              <a:lnTo>
                <a:pt x="913775" y="5009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2166334" y="1136371"/>
        <a:ext cx="45688" cy="45688"/>
      </dsp:txXfrm>
    </dsp:sp>
    <dsp:sp modelId="{0834E65C-8BD9-E248-9D11-E1B418BFB990}">
      <dsp:nvSpPr>
        <dsp:cNvPr id="0" name=""/>
        <dsp:cNvSpPr/>
      </dsp:nvSpPr>
      <dsp:spPr>
        <a:xfrm>
          <a:off x="0" y="815373"/>
          <a:ext cx="1732322" cy="676934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RDF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リソース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53693" y="914508"/>
        <a:ext cx="1224936" cy="4786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470508"/>
        <a:ext cx="1507946" cy="75397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76244" y="410637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6244" y="410637"/>
        <a:ext cx="570681" cy="285340"/>
      </dsp:txXfrm>
    </dsp:sp>
    <dsp:sp modelId="{BEC0DF6D-5710-CF41-9D22-E2E914874474}">
      <dsp:nvSpPr>
        <dsp:cNvPr id="0" name=""/>
        <dsp:cNvSpPr/>
      </dsp:nvSpPr>
      <dsp:spPr>
        <a:xfrm rot="18770822">
          <a:off x="993225" y="403008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52670" y="421862"/>
        <a:ext cx="16783" cy="16783"/>
      </dsp:txXfrm>
    </dsp:sp>
    <dsp:sp modelId="{39DFD536-1432-B74D-B7E4-8D411C14D145}">
      <dsp:nvSpPr>
        <dsp:cNvPr id="0" name=""/>
        <dsp:cNvSpPr/>
      </dsp:nvSpPr>
      <dsp:spPr>
        <a:xfrm>
          <a:off x="1275198" y="164531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283555" y="172888"/>
        <a:ext cx="553967" cy="268626"/>
      </dsp:txXfrm>
    </dsp:sp>
    <dsp:sp modelId="{5099E6E7-CDCD-7E44-AD07-0FD1C9821A8F}">
      <dsp:nvSpPr>
        <dsp:cNvPr id="0" name=""/>
        <dsp:cNvSpPr/>
      </dsp:nvSpPr>
      <dsp:spPr>
        <a:xfrm rot="19457599">
          <a:off x="1819456" y="197919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2988" y="218138"/>
        <a:ext cx="14055" cy="14055"/>
      </dsp:txXfrm>
    </dsp:sp>
    <dsp:sp modelId="{F852D66D-9FBB-8F42-BD8B-2472DC620A90}">
      <dsp:nvSpPr>
        <dsp:cNvPr id="0" name=""/>
        <dsp:cNvSpPr/>
      </dsp:nvSpPr>
      <dsp:spPr>
        <a:xfrm>
          <a:off x="2074152" y="460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82509" y="8817"/>
        <a:ext cx="553967" cy="268626"/>
      </dsp:txXfrm>
    </dsp:sp>
    <dsp:sp modelId="{4FED45FC-B8B0-CF44-95BB-61070495515F}">
      <dsp:nvSpPr>
        <dsp:cNvPr id="0" name=""/>
        <dsp:cNvSpPr/>
      </dsp:nvSpPr>
      <dsp:spPr>
        <a:xfrm rot="2142401">
          <a:off x="1819456" y="361990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2988" y="382209"/>
        <a:ext cx="14055" cy="14055"/>
      </dsp:txXfrm>
    </dsp:sp>
    <dsp:sp modelId="{9A2AE1EE-BAAA-3C4A-97E0-FF32D454DB4D}">
      <dsp:nvSpPr>
        <dsp:cNvPr id="0" name=""/>
        <dsp:cNvSpPr/>
      </dsp:nvSpPr>
      <dsp:spPr>
        <a:xfrm>
          <a:off x="2074152" y="328602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74152" y="328602"/>
        <a:ext cx="570681" cy="285340"/>
      </dsp:txXfrm>
    </dsp:sp>
    <dsp:sp modelId="{787E82D8-8503-9B42-BA77-6C9C4A06A188}">
      <dsp:nvSpPr>
        <dsp:cNvPr id="0" name=""/>
        <dsp:cNvSpPr/>
      </dsp:nvSpPr>
      <dsp:spPr>
        <a:xfrm rot="2829178">
          <a:off x="993225" y="649115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52670" y="667969"/>
        <a:ext cx="16783" cy="16783"/>
      </dsp:txXfrm>
    </dsp:sp>
    <dsp:sp modelId="{230BD0BD-DCBB-AC40-A2F0-EF58F05E0EEA}">
      <dsp:nvSpPr>
        <dsp:cNvPr id="0" name=""/>
        <dsp:cNvSpPr/>
      </dsp:nvSpPr>
      <dsp:spPr>
        <a:xfrm>
          <a:off x="1275198" y="656744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283555" y="665101"/>
        <a:ext cx="553967" cy="268626"/>
      </dsp:txXfrm>
    </dsp:sp>
    <dsp:sp modelId="{B1D4A09B-C0D4-6D40-8C75-2678A4480FD5}">
      <dsp:nvSpPr>
        <dsp:cNvPr id="0" name=""/>
        <dsp:cNvSpPr/>
      </dsp:nvSpPr>
      <dsp:spPr>
        <a:xfrm>
          <a:off x="1845879" y="772168"/>
          <a:ext cx="22827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827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4309" y="793707"/>
        <a:ext cx="11413" cy="11413"/>
      </dsp:txXfrm>
    </dsp:sp>
    <dsp:sp modelId="{0834E65C-8BD9-E248-9D11-E1B418BFB990}">
      <dsp:nvSpPr>
        <dsp:cNvPr id="0" name=""/>
        <dsp:cNvSpPr/>
      </dsp:nvSpPr>
      <dsp:spPr>
        <a:xfrm>
          <a:off x="2074152" y="656744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74152" y="656744"/>
        <a:ext cx="570681" cy="2853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65E7F-D606-CF43-B6B9-85B4F087E97F}">
      <dsp:nvSpPr>
        <dsp:cNvPr id="0" name=""/>
        <dsp:cNvSpPr/>
      </dsp:nvSpPr>
      <dsp:spPr>
        <a:xfrm>
          <a:off x="373142" y="193314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1504" y="242495"/>
        <a:ext cx="474937" cy="237468"/>
      </dsp:txXfrm>
    </dsp:sp>
    <dsp:sp modelId="{4581E08A-0DF8-6543-BDCE-FCCBBBA32A20}">
      <dsp:nvSpPr>
        <dsp:cNvPr id="0" name=""/>
        <dsp:cNvSpPr/>
      </dsp:nvSpPr>
      <dsp:spPr>
        <a:xfrm rot="19457599">
          <a:off x="1013705" y="222842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70864" y="256406"/>
        <a:ext cx="16543" cy="16543"/>
      </dsp:txXfrm>
    </dsp:sp>
    <dsp:sp modelId="{892C7581-1BF1-964A-A254-57F48B20C13E}">
      <dsp:nvSpPr>
        <dsp:cNvPr id="0" name=""/>
        <dsp:cNvSpPr/>
      </dsp:nvSpPr>
      <dsp:spPr>
        <a:xfrm>
          <a:off x="1313468" y="211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9392"/>
        <a:ext cx="474937" cy="237468"/>
      </dsp:txXfrm>
    </dsp:sp>
    <dsp:sp modelId="{10F0B283-C5C3-F940-B791-CF2A766E8F73}">
      <dsp:nvSpPr>
        <dsp:cNvPr id="0" name=""/>
        <dsp:cNvSpPr/>
      </dsp:nvSpPr>
      <dsp:spPr>
        <a:xfrm rot="2142401">
          <a:off x="1013705" y="415944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70864" y="449509"/>
        <a:ext cx="16543" cy="16543"/>
      </dsp:txXfrm>
    </dsp:sp>
    <dsp:sp modelId="{EC2593CD-6195-9241-94E6-E8EFD03B3A17}">
      <dsp:nvSpPr>
        <dsp:cNvPr id="0" name=""/>
        <dsp:cNvSpPr/>
      </dsp:nvSpPr>
      <dsp:spPr>
        <a:xfrm>
          <a:off x="1313468" y="386416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35597"/>
        <a:ext cx="474937" cy="23746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580001" y="590929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80001" y="590929"/>
        <a:ext cx="1026264" cy="513132"/>
      </dsp:txXfrm>
    </dsp:sp>
    <dsp:sp modelId="{4FED45FC-B8B0-CF44-95BB-61070495515F}">
      <dsp:nvSpPr>
        <dsp:cNvPr id="0" name=""/>
        <dsp:cNvSpPr/>
      </dsp:nvSpPr>
      <dsp:spPr>
        <a:xfrm rot="18289469">
          <a:off x="1452096" y="525198"/>
          <a:ext cx="7188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884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3546" y="534473"/>
        <a:ext cx="35942" cy="35942"/>
      </dsp:txXfrm>
    </dsp:sp>
    <dsp:sp modelId="{9A2AE1EE-BAAA-3C4A-97E0-FF32D454DB4D}">
      <dsp:nvSpPr>
        <dsp:cNvPr id="0" name=""/>
        <dsp:cNvSpPr/>
      </dsp:nvSpPr>
      <dsp:spPr>
        <a:xfrm>
          <a:off x="2016770" y="827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啓蒙書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16770" y="827"/>
        <a:ext cx="1026264" cy="513132"/>
      </dsp:txXfrm>
    </dsp:sp>
    <dsp:sp modelId="{8C778EB5-F288-CC4B-9D58-BEF6E356D1F0}">
      <dsp:nvSpPr>
        <dsp:cNvPr id="0" name=""/>
        <dsp:cNvSpPr/>
      </dsp:nvSpPr>
      <dsp:spPr>
        <a:xfrm>
          <a:off x="1606265" y="820249"/>
          <a:ext cx="41050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10505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801255" y="837232"/>
        <a:ext cx="20525" cy="20525"/>
      </dsp:txXfrm>
    </dsp:sp>
    <dsp:sp modelId="{70AE6B59-6769-A043-A2A3-63902B3C5595}">
      <dsp:nvSpPr>
        <dsp:cNvPr id="0" name=""/>
        <dsp:cNvSpPr/>
      </dsp:nvSpPr>
      <dsp:spPr>
        <a:xfrm>
          <a:off x="2016770" y="590929"/>
          <a:ext cx="1026264" cy="513132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31799" y="605958"/>
        <a:ext cx="996206" cy="483074"/>
      </dsp:txXfrm>
    </dsp:sp>
    <dsp:sp modelId="{B1D4A09B-C0D4-6D40-8C75-2678A4480FD5}">
      <dsp:nvSpPr>
        <dsp:cNvPr id="0" name=""/>
        <dsp:cNvSpPr/>
      </dsp:nvSpPr>
      <dsp:spPr>
        <a:xfrm rot="3310531">
          <a:off x="1452096" y="1115300"/>
          <a:ext cx="7188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884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3546" y="1124575"/>
        <a:ext cx="35942" cy="35942"/>
      </dsp:txXfrm>
    </dsp:sp>
    <dsp:sp modelId="{0834E65C-8BD9-E248-9D11-E1B418BFB990}">
      <dsp:nvSpPr>
        <dsp:cNvPr id="0" name=""/>
        <dsp:cNvSpPr/>
      </dsp:nvSpPr>
      <dsp:spPr>
        <a:xfrm>
          <a:off x="2016770" y="1181031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16770" y="1181031"/>
        <a:ext cx="1026264" cy="51313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470508"/>
        <a:ext cx="1507946" cy="753973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7D49F-2740-A64B-B874-988935F71202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15BBF-9000-9042-A239-26001DBF1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08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77E5B-79A4-BC45-B809-7922697DB583}" type="slidenum">
              <a:rPr lang="en-US" altLang="ja-JP"/>
              <a:pPr eaLnBrk="1" hangingPunct="1"/>
              <a:t>1</a:t>
            </a:fld>
            <a:endParaRPr lang="en-US" altLang="ja-JP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>
              <a:ea typeface="ＭＳ Ｐ明朝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99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7ACFD-196B-8244-B07B-E42A33D6EFF2}" type="slidenum">
              <a:rPr lang="ja-JP" altLang="en-US"/>
              <a:pPr/>
              <a:t>2</a:t>
            </a:fld>
            <a:endParaRPr lang="en-US" altLang="ja-JP"/>
          </a:p>
        </p:txBody>
      </p:sp>
      <p:sp>
        <p:nvSpPr>
          <p:cNvPr id="39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826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8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51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98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62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11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34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6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39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8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03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E764-C56E-D44B-B3BE-1B4B7590E923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83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41.xml"/><Relationship Id="rId20" Type="http://schemas.openxmlformats.org/officeDocument/2006/relationships/diagramColors" Target="../diagrams/colors43.xml"/><Relationship Id="rId21" Type="http://schemas.microsoft.com/office/2007/relationships/diagramDrawing" Target="../diagrams/drawing43.xml"/><Relationship Id="rId22" Type="http://schemas.openxmlformats.org/officeDocument/2006/relationships/diagramData" Target="../diagrams/data44.xml"/><Relationship Id="rId23" Type="http://schemas.openxmlformats.org/officeDocument/2006/relationships/diagramLayout" Target="../diagrams/layout44.xml"/><Relationship Id="rId24" Type="http://schemas.openxmlformats.org/officeDocument/2006/relationships/diagramQuickStyle" Target="../diagrams/quickStyle44.xml"/><Relationship Id="rId25" Type="http://schemas.openxmlformats.org/officeDocument/2006/relationships/diagramColors" Target="../diagrams/colors44.xml"/><Relationship Id="rId26" Type="http://schemas.microsoft.com/office/2007/relationships/diagramDrawing" Target="../diagrams/drawing44.xml"/><Relationship Id="rId27" Type="http://schemas.openxmlformats.org/officeDocument/2006/relationships/diagramData" Target="../diagrams/data45.xml"/><Relationship Id="rId28" Type="http://schemas.openxmlformats.org/officeDocument/2006/relationships/diagramLayout" Target="../diagrams/layout45.xml"/><Relationship Id="rId29" Type="http://schemas.openxmlformats.org/officeDocument/2006/relationships/diagramQuickStyle" Target="../diagrams/quickStyle45.xml"/><Relationship Id="rId30" Type="http://schemas.openxmlformats.org/officeDocument/2006/relationships/diagramColors" Target="../diagrams/colors45.xml"/><Relationship Id="rId31" Type="http://schemas.microsoft.com/office/2007/relationships/diagramDrawing" Target="../diagrams/drawing45.xml"/><Relationship Id="rId10" Type="http://schemas.openxmlformats.org/officeDocument/2006/relationships/diagramColors" Target="../diagrams/colors41.xml"/><Relationship Id="rId11" Type="http://schemas.microsoft.com/office/2007/relationships/diagramDrawing" Target="../diagrams/drawing41.xml"/><Relationship Id="rId12" Type="http://schemas.openxmlformats.org/officeDocument/2006/relationships/diagramData" Target="../diagrams/data42.xml"/><Relationship Id="rId13" Type="http://schemas.openxmlformats.org/officeDocument/2006/relationships/diagramLayout" Target="../diagrams/layout42.xml"/><Relationship Id="rId14" Type="http://schemas.openxmlformats.org/officeDocument/2006/relationships/diagramQuickStyle" Target="../diagrams/quickStyle42.xml"/><Relationship Id="rId15" Type="http://schemas.openxmlformats.org/officeDocument/2006/relationships/diagramColors" Target="../diagrams/colors42.xml"/><Relationship Id="rId16" Type="http://schemas.microsoft.com/office/2007/relationships/diagramDrawing" Target="../diagrams/drawing42.xml"/><Relationship Id="rId17" Type="http://schemas.openxmlformats.org/officeDocument/2006/relationships/diagramData" Target="../diagrams/data43.xml"/><Relationship Id="rId18" Type="http://schemas.openxmlformats.org/officeDocument/2006/relationships/diagramLayout" Target="../diagrams/layout43.xml"/><Relationship Id="rId19" Type="http://schemas.openxmlformats.org/officeDocument/2006/relationships/diagramQuickStyle" Target="../diagrams/quickStyle4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0.xml"/><Relationship Id="rId3" Type="http://schemas.openxmlformats.org/officeDocument/2006/relationships/diagramLayout" Target="../diagrams/layout40.xml"/><Relationship Id="rId4" Type="http://schemas.openxmlformats.org/officeDocument/2006/relationships/diagramQuickStyle" Target="../diagrams/quickStyle40.xml"/><Relationship Id="rId5" Type="http://schemas.openxmlformats.org/officeDocument/2006/relationships/diagramColors" Target="../diagrams/colors40.xml"/><Relationship Id="rId6" Type="http://schemas.microsoft.com/office/2007/relationships/diagramDrawing" Target="../diagrams/drawing40.xml"/><Relationship Id="rId7" Type="http://schemas.openxmlformats.org/officeDocument/2006/relationships/diagramData" Target="../diagrams/data41.xml"/><Relationship Id="rId8" Type="http://schemas.openxmlformats.org/officeDocument/2006/relationships/diagramLayout" Target="../diagrams/layout41.xml"/></Relationships>
</file>

<file path=ppt/slides/_rels/slide11.xml.rels><?xml version="1.0" encoding="UTF-8" standalone="yes"?>
<Relationships xmlns="http://schemas.openxmlformats.org/package/2006/relationships"><Relationship Id="rId20" Type="http://schemas.openxmlformats.org/officeDocument/2006/relationships/diagramColors" Target="../diagrams/colors49.xml"/><Relationship Id="rId21" Type="http://schemas.microsoft.com/office/2007/relationships/diagramDrawing" Target="../diagrams/drawing49.xml"/><Relationship Id="rId22" Type="http://schemas.openxmlformats.org/officeDocument/2006/relationships/diagramData" Target="../diagrams/data50.xml"/><Relationship Id="rId23" Type="http://schemas.openxmlformats.org/officeDocument/2006/relationships/diagramLayout" Target="../diagrams/layout50.xml"/><Relationship Id="rId24" Type="http://schemas.openxmlformats.org/officeDocument/2006/relationships/diagramQuickStyle" Target="../diagrams/quickStyle50.xml"/><Relationship Id="rId25" Type="http://schemas.openxmlformats.org/officeDocument/2006/relationships/diagramColors" Target="../diagrams/colors50.xml"/><Relationship Id="rId26" Type="http://schemas.microsoft.com/office/2007/relationships/diagramDrawing" Target="../diagrams/drawing50.xml"/><Relationship Id="rId27" Type="http://schemas.openxmlformats.org/officeDocument/2006/relationships/diagramData" Target="../diagrams/data51.xml"/><Relationship Id="rId28" Type="http://schemas.openxmlformats.org/officeDocument/2006/relationships/diagramLayout" Target="../diagrams/layout51.xml"/><Relationship Id="rId29" Type="http://schemas.openxmlformats.org/officeDocument/2006/relationships/diagramQuickStyle" Target="../diagrams/quickStyle5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6.xml"/><Relationship Id="rId3" Type="http://schemas.openxmlformats.org/officeDocument/2006/relationships/diagramLayout" Target="../diagrams/layout46.xml"/><Relationship Id="rId4" Type="http://schemas.openxmlformats.org/officeDocument/2006/relationships/diagramQuickStyle" Target="../diagrams/quickStyle46.xml"/><Relationship Id="rId5" Type="http://schemas.openxmlformats.org/officeDocument/2006/relationships/diagramColors" Target="../diagrams/colors46.xml"/><Relationship Id="rId30" Type="http://schemas.openxmlformats.org/officeDocument/2006/relationships/diagramColors" Target="../diagrams/colors51.xml"/><Relationship Id="rId31" Type="http://schemas.microsoft.com/office/2007/relationships/diagramDrawing" Target="../diagrams/drawing51.xml"/><Relationship Id="rId32" Type="http://schemas.openxmlformats.org/officeDocument/2006/relationships/diagramData" Target="../diagrams/data52.xml"/><Relationship Id="rId9" Type="http://schemas.openxmlformats.org/officeDocument/2006/relationships/diagramQuickStyle" Target="../diagrams/quickStyle47.xml"/><Relationship Id="rId6" Type="http://schemas.microsoft.com/office/2007/relationships/diagramDrawing" Target="../diagrams/drawing46.xml"/><Relationship Id="rId7" Type="http://schemas.openxmlformats.org/officeDocument/2006/relationships/diagramData" Target="../diagrams/data47.xml"/><Relationship Id="rId8" Type="http://schemas.openxmlformats.org/officeDocument/2006/relationships/diagramLayout" Target="../diagrams/layout47.xml"/><Relationship Id="rId33" Type="http://schemas.openxmlformats.org/officeDocument/2006/relationships/diagramLayout" Target="../diagrams/layout52.xml"/><Relationship Id="rId34" Type="http://schemas.openxmlformats.org/officeDocument/2006/relationships/diagramQuickStyle" Target="../diagrams/quickStyle52.xml"/><Relationship Id="rId35" Type="http://schemas.openxmlformats.org/officeDocument/2006/relationships/diagramColors" Target="../diagrams/colors52.xml"/><Relationship Id="rId36" Type="http://schemas.microsoft.com/office/2007/relationships/diagramDrawing" Target="../diagrams/drawing52.xml"/><Relationship Id="rId10" Type="http://schemas.openxmlformats.org/officeDocument/2006/relationships/diagramColors" Target="../diagrams/colors47.xml"/><Relationship Id="rId11" Type="http://schemas.microsoft.com/office/2007/relationships/diagramDrawing" Target="../diagrams/drawing47.xml"/><Relationship Id="rId12" Type="http://schemas.openxmlformats.org/officeDocument/2006/relationships/diagramData" Target="../diagrams/data48.xml"/><Relationship Id="rId13" Type="http://schemas.openxmlformats.org/officeDocument/2006/relationships/diagramLayout" Target="../diagrams/layout48.xml"/><Relationship Id="rId14" Type="http://schemas.openxmlformats.org/officeDocument/2006/relationships/diagramQuickStyle" Target="../diagrams/quickStyle48.xml"/><Relationship Id="rId15" Type="http://schemas.openxmlformats.org/officeDocument/2006/relationships/diagramColors" Target="../diagrams/colors48.xml"/><Relationship Id="rId16" Type="http://schemas.microsoft.com/office/2007/relationships/diagramDrawing" Target="../diagrams/drawing48.xml"/><Relationship Id="rId17" Type="http://schemas.openxmlformats.org/officeDocument/2006/relationships/diagramData" Target="../diagrams/data49.xml"/><Relationship Id="rId18" Type="http://schemas.openxmlformats.org/officeDocument/2006/relationships/diagramLayout" Target="../diagrams/layout49.xml"/><Relationship Id="rId19" Type="http://schemas.openxmlformats.org/officeDocument/2006/relationships/diagramQuickStyle" Target="../diagrams/quickStyle4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54.xml"/><Relationship Id="rId20" Type="http://schemas.openxmlformats.org/officeDocument/2006/relationships/diagramColors" Target="../diagrams/colors56.xml"/><Relationship Id="rId21" Type="http://schemas.microsoft.com/office/2007/relationships/diagramDrawing" Target="../diagrams/drawing56.xml"/><Relationship Id="rId10" Type="http://schemas.openxmlformats.org/officeDocument/2006/relationships/diagramColors" Target="../diagrams/colors54.xml"/><Relationship Id="rId11" Type="http://schemas.microsoft.com/office/2007/relationships/diagramDrawing" Target="../diagrams/drawing54.xml"/><Relationship Id="rId12" Type="http://schemas.openxmlformats.org/officeDocument/2006/relationships/diagramData" Target="../diagrams/data55.xml"/><Relationship Id="rId13" Type="http://schemas.openxmlformats.org/officeDocument/2006/relationships/diagramLayout" Target="../diagrams/layout55.xml"/><Relationship Id="rId14" Type="http://schemas.openxmlformats.org/officeDocument/2006/relationships/diagramQuickStyle" Target="../diagrams/quickStyle55.xml"/><Relationship Id="rId15" Type="http://schemas.openxmlformats.org/officeDocument/2006/relationships/diagramColors" Target="../diagrams/colors55.xml"/><Relationship Id="rId16" Type="http://schemas.microsoft.com/office/2007/relationships/diagramDrawing" Target="../diagrams/drawing55.xml"/><Relationship Id="rId17" Type="http://schemas.openxmlformats.org/officeDocument/2006/relationships/diagramData" Target="../diagrams/data56.xml"/><Relationship Id="rId18" Type="http://schemas.openxmlformats.org/officeDocument/2006/relationships/diagramLayout" Target="../diagrams/layout56.xml"/><Relationship Id="rId19" Type="http://schemas.openxmlformats.org/officeDocument/2006/relationships/diagramQuickStyle" Target="../diagrams/quickStyle5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53.xml"/><Relationship Id="rId3" Type="http://schemas.openxmlformats.org/officeDocument/2006/relationships/diagramLayout" Target="../diagrams/layout53.xml"/><Relationship Id="rId4" Type="http://schemas.openxmlformats.org/officeDocument/2006/relationships/diagramQuickStyle" Target="../diagrams/quickStyle53.xml"/><Relationship Id="rId5" Type="http://schemas.openxmlformats.org/officeDocument/2006/relationships/diagramColors" Target="../diagrams/colors53.xml"/><Relationship Id="rId6" Type="http://schemas.microsoft.com/office/2007/relationships/diagramDrawing" Target="../diagrams/drawing53.xml"/><Relationship Id="rId7" Type="http://schemas.openxmlformats.org/officeDocument/2006/relationships/diagramData" Target="../diagrams/data54.xml"/><Relationship Id="rId8" Type="http://schemas.openxmlformats.org/officeDocument/2006/relationships/diagramLayout" Target="../diagrams/layout5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5.xml"/><Relationship Id="rId20" Type="http://schemas.openxmlformats.org/officeDocument/2006/relationships/diagramColors" Target="../diagrams/colors7.xml"/><Relationship Id="rId21" Type="http://schemas.microsoft.com/office/2007/relationships/diagramDrawing" Target="../diagrams/drawing7.xml"/><Relationship Id="rId22" Type="http://schemas.openxmlformats.org/officeDocument/2006/relationships/diagramData" Target="../diagrams/data8.xml"/><Relationship Id="rId23" Type="http://schemas.openxmlformats.org/officeDocument/2006/relationships/diagramLayout" Target="../diagrams/layout8.xml"/><Relationship Id="rId24" Type="http://schemas.openxmlformats.org/officeDocument/2006/relationships/diagramQuickStyle" Target="../diagrams/quickStyle8.xml"/><Relationship Id="rId25" Type="http://schemas.openxmlformats.org/officeDocument/2006/relationships/diagramColors" Target="../diagrams/colors8.xml"/><Relationship Id="rId26" Type="http://schemas.microsoft.com/office/2007/relationships/diagramDrawing" Target="../diagrams/drawing8.xml"/><Relationship Id="rId27" Type="http://schemas.openxmlformats.org/officeDocument/2006/relationships/diagramData" Target="../diagrams/data9.xml"/><Relationship Id="rId28" Type="http://schemas.openxmlformats.org/officeDocument/2006/relationships/diagramLayout" Target="../diagrams/layout9.xml"/><Relationship Id="rId29" Type="http://schemas.openxmlformats.org/officeDocument/2006/relationships/diagramQuickStyle" Target="../diagrams/quickStyle9.xml"/><Relationship Id="rId30" Type="http://schemas.openxmlformats.org/officeDocument/2006/relationships/diagramColors" Target="../diagrams/colors9.xml"/><Relationship Id="rId31" Type="http://schemas.microsoft.com/office/2007/relationships/diagramDrawing" Target="../diagrams/drawing9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2" Type="http://schemas.openxmlformats.org/officeDocument/2006/relationships/diagramData" Target="../diagrams/data6.xml"/><Relationship Id="rId13" Type="http://schemas.openxmlformats.org/officeDocument/2006/relationships/diagramLayout" Target="../diagrams/layout6.xml"/><Relationship Id="rId14" Type="http://schemas.openxmlformats.org/officeDocument/2006/relationships/diagramQuickStyle" Target="../diagrams/quickStyle6.xml"/><Relationship Id="rId15" Type="http://schemas.openxmlformats.org/officeDocument/2006/relationships/diagramColors" Target="../diagrams/colors6.xml"/><Relationship Id="rId16" Type="http://schemas.microsoft.com/office/2007/relationships/diagramDrawing" Target="../diagrams/drawing6.xml"/><Relationship Id="rId17" Type="http://schemas.openxmlformats.org/officeDocument/2006/relationships/diagramData" Target="../diagrams/data7.xml"/><Relationship Id="rId18" Type="http://schemas.openxmlformats.org/officeDocument/2006/relationships/diagramLayout" Target="../diagrams/layout7.xml"/><Relationship Id="rId19" Type="http://schemas.openxmlformats.org/officeDocument/2006/relationships/diagramQuickStyle" Target="../diagrams/quickStyle7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1.xml"/><Relationship Id="rId20" Type="http://schemas.openxmlformats.org/officeDocument/2006/relationships/diagramColors" Target="../diagrams/colors13.xml"/><Relationship Id="rId21" Type="http://schemas.microsoft.com/office/2007/relationships/diagramDrawing" Target="../diagrams/drawing13.xml"/><Relationship Id="rId22" Type="http://schemas.openxmlformats.org/officeDocument/2006/relationships/diagramData" Target="../diagrams/data14.xml"/><Relationship Id="rId23" Type="http://schemas.openxmlformats.org/officeDocument/2006/relationships/diagramLayout" Target="../diagrams/layout14.xml"/><Relationship Id="rId24" Type="http://schemas.openxmlformats.org/officeDocument/2006/relationships/diagramQuickStyle" Target="../diagrams/quickStyle14.xml"/><Relationship Id="rId25" Type="http://schemas.openxmlformats.org/officeDocument/2006/relationships/diagramColors" Target="../diagrams/colors14.xml"/><Relationship Id="rId26" Type="http://schemas.microsoft.com/office/2007/relationships/diagramDrawing" Target="../diagrams/drawing14.xml"/><Relationship Id="rId27" Type="http://schemas.openxmlformats.org/officeDocument/2006/relationships/diagramData" Target="../diagrams/data15.xml"/><Relationship Id="rId28" Type="http://schemas.openxmlformats.org/officeDocument/2006/relationships/diagramLayout" Target="../diagrams/layout15.xml"/><Relationship Id="rId29" Type="http://schemas.openxmlformats.org/officeDocument/2006/relationships/diagramQuickStyle" Target="../diagrams/quickStyle15.xml"/><Relationship Id="rId30" Type="http://schemas.openxmlformats.org/officeDocument/2006/relationships/diagramColors" Target="../diagrams/colors15.xml"/><Relationship Id="rId31" Type="http://schemas.microsoft.com/office/2007/relationships/diagramDrawing" Target="../diagrams/drawing15.xml"/><Relationship Id="rId10" Type="http://schemas.openxmlformats.org/officeDocument/2006/relationships/diagramColors" Target="../diagrams/colors11.xml"/><Relationship Id="rId11" Type="http://schemas.microsoft.com/office/2007/relationships/diagramDrawing" Target="../diagrams/drawing11.xml"/><Relationship Id="rId12" Type="http://schemas.openxmlformats.org/officeDocument/2006/relationships/diagramData" Target="../diagrams/data12.xml"/><Relationship Id="rId13" Type="http://schemas.openxmlformats.org/officeDocument/2006/relationships/diagramLayout" Target="../diagrams/layout12.xml"/><Relationship Id="rId14" Type="http://schemas.openxmlformats.org/officeDocument/2006/relationships/diagramQuickStyle" Target="../diagrams/quickStyle12.xml"/><Relationship Id="rId15" Type="http://schemas.openxmlformats.org/officeDocument/2006/relationships/diagramColors" Target="../diagrams/colors12.xml"/><Relationship Id="rId16" Type="http://schemas.microsoft.com/office/2007/relationships/diagramDrawing" Target="../diagrams/drawing12.xml"/><Relationship Id="rId17" Type="http://schemas.openxmlformats.org/officeDocument/2006/relationships/diagramData" Target="../diagrams/data13.xml"/><Relationship Id="rId18" Type="http://schemas.openxmlformats.org/officeDocument/2006/relationships/diagramLayout" Target="../diagrams/layout13.xml"/><Relationship Id="rId19" Type="http://schemas.openxmlformats.org/officeDocument/2006/relationships/diagramQuickStyle" Target="../diagrams/quickStyle1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0.xml"/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diagramData" Target="../diagrams/data11.xml"/><Relationship Id="rId8" Type="http://schemas.openxmlformats.org/officeDocument/2006/relationships/diagramLayout" Target="../diagrams/layout1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7.xml"/><Relationship Id="rId20" Type="http://schemas.openxmlformats.org/officeDocument/2006/relationships/diagramColors" Target="../diagrams/colors19.xml"/><Relationship Id="rId21" Type="http://schemas.microsoft.com/office/2007/relationships/diagramDrawing" Target="../diagrams/drawing19.xml"/><Relationship Id="rId22" Type="http://schemas.openxmlformats.org/officeDocument/2006/relationships/diagramData" Target="../diagrams/data20.xml"/><Relationship Id="rId23" Type="http://schemas.openxmlformats.org/officeDocument/2006/relationships/diagramLayout" Target="../diagrams/layout20.xml"/><Relationship Id="rId24" Type="http://schemas.openxmlformats.org/officeDocument/2006/relationships/diagramQuickStyle" Target="../diagrams/quickStyle20.xml"/><Relationship Id="rId25" Type="http://schemas.openxmlformats.org/officeDocument/2006/relationships/diagramColors" Target="../diagrams/colors20.xml"/><Relationship Id="rId26" Type="http://schemas.microsoft.com/office/2007/relationships/diagramDrawing" Target="../diagrams/drawing20.xml"/><Relationship Id="rId27" Type="http://schemas.openxmlformats.org/officeDocument/2006/relationships/diagramData" Target="../diagrams/data21.xml"/><Relationship Id="rId28" Type="http://schemas.openxmlformats.org/officeDocument/2006/relationships/diagramLayout" Target="../diagrams/layout21.xml"/><Relationship Id="rId29" Type="http://schemas.openxmlformats.org/officeDocument/2006/relationships/diagramQuickStyle" Target="../diagrams/quickStyle21.xml"/><Relationship Id="rId30" Type="http://schemas.openxmlformats.org/officeDocument/2006/relationships/diagramColors" Target="../diagrams/colors21.xml"/><Relationship Id="rId31" Type="http://schemas.microsoft.com/office/2007/relationships/diagramDrawing" Target="../diagrams/drawing21.xml"/><Relationship Id="rId10" Type="http://schemas.openxmlformats.org/officeDocument/2006/relationships/diagramColors" Target="../diagrams/colors17.xml"/><Relationship Id="rId11" Type="http://schemas.microsoft.com/office/2007/relationships/diagramDrawing" Target="../diagrams/drawing17.xml"/><Relationship Id="rId12" Type="http://schemas.openxmlformats.org/officeDocument/2006/relationships/diagramData" Target="../diagrams/data18.xml"/><Relationship Id="rId13" Type="http://schemas.openxmlformats.org/officeDocument/2006/relationships/diagramLayout" Target="../diagrams/layout18.xml"/><Relationship Id="rId14" Type="http://schemas.openxmlformats.org/officeDocument/2006/relationships/diagramQuickStyle" Target="../diagrams/quickStyle18.xml"/><Relationship Id="rId15" Type="http://schemas.openxmlformats.org/officeDocument/2006/relationships/diagramColors" Target="../diagrams/colors18.xml"/><Relationship Id="rId16" Type="http://schemas.microsoft.com/office/2007/relationships/diagramDrawing" Target="../diagrams/drawing18.xml"/><Relationship Id="rId17" Type="http://schemas.openxmlformats.org/officeDocument/2006/relationships/diagramData" Target="../diagrams/data19.xml"/><Relationship Id="rId18" Type="http://schemas.openxmlformats.org/officeDocument/2006/relationships/diagramLayout" Target="../diagrams/layout19.xml"/><Relationship Id="rId19" Type="http://schemas.openxmlformats.org/officeDocument/2006/relationships/diagramQuickStyle" Target="../diagrams/quickStyle19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6.xml"/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7" Type="http://schemas.openxmlformats.org/officeDocument/2006/relationships/diagramData" Target="../diagrams/data17.xml"/><Relationship Id="rId8" Type="http://schemas.openxmlformats.org/officeDocument/2006/relationships/diagramLayout" Target="../diagrams/layout1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3.xml"/><Relationship Id="rId20" Type="http://schemas.openxmlformats.org/officeDocument/2006/relationships/diagramColors" Target="../diagrams/colors25.xml"/><Relationship Id="rId21" Type="http://schemas.microsoft.com/office/2007/relationships/diagramDrawing" Target="../diagrams/drawing25.xml"/><Relationship Id="rId22" Type="http://schemas.openxmlformats.org/officeDocument/2006/relationships/diagramData" Target="../diagrams/data26.xml"/><Relationship Id="rId23" Type="http://schemas.openxmlformats.org/officeDocument/2006/relationships/diagramLayout" Target="../diagrams/layout26.xml"/><Relationship Id="rId24" Type="http://schemas.openxmlformats.org/officeDocument/2006/relationships/diagramQuickStyle" Target="../diagrams/quickStyle26.xml"/><Relationship Id="rId25" Type="http://schemas.openxmlformats.org/officeDocument/2006/relationships/diagramColors" Target="../diagrams/colors26.xml"/><Relationship Id="rId26" Type="http://schemas.microsoft.com/office/2007/relationships/diagramDrawing" Target="../diagrams/drawing26.xml"/><Relationship Id="rId27" Type="http://schemas.openxmlformats.org/officeDocument/2006/relationships/diagramData" Target="../diagrams/data27.xml"/><Relationship Id="rId28" Type="http://schemas.openxmlformats.org/officeDocument/2006/relationships/diagramLayout" Target="../diagrams/layout27.xml"/><Relationship Id="rId29" Type="http://schemas.openxmlformats.org/officeDocument/2006/relationships/diagramQuickStyle" Target="../diagrams/quickStyle27.xml"/><Relationship Id="rId30" Type="http://schemas.openxmlformats.org/officeDocument/2006/relationships/diagramColors" Target="../diagrams/colors27.xml"/><Relationship Id="rId31" Type="http://schemas.microsoft.com/office/2007/relationships/diagramDrawing" Target="../diagrams/drawing27.xml"/><Relationship Id="rId10" Type="http://schemas.openxmlformats.org/officeDocument/2006/relationships/diagramColors" Target="../diagrams/colors23.xml"/><Relationship Id="rId11" Type="http://schemas.microsoft.com/office/2007/relationships/diagramDrawing" Target="../diagrams/drawing23.xml"/><Relationship Id="rId12" Type="http://schemas.openxmlformats.org/officeDocument/2006/relationships/diagramData" Target="../diagrams/data24.xml"/><Relationship Id="rId13" Type="http://schemas.openxmlformats.org/officeDocument/2006/relationships/diagramLayout" Target="../diagrams/layout24.xml"/><Relationship Id="rId14" Type="http://schemas.openxmlformats.org/officeDocument/2006/relationships/diagramQuickStyle" Target="../diagrams/quickStyle24.xml"/><Relationship Id="rId15" Type="http://schemas.openxmlformats.org/officeDocument/2006/relationships/diagramColors" Target="../diagrams/colors24.xml"/><Relationship Id="rId16" Type="http://schemas.microsoft.com/office/2007/relationships/diagramDrawing" Target="../diagrams/drawing24.xml"/><Relationship Id="rId17" Type="http://schemas.openxmlformats.org/officeDocument/2006/relationships/diagramData" Target="../diagrams/data25.xml"/><Relationship Id="rId18" Type="http://schemas.openxmlformats.org/officeDocument/2006/relationships/diagramLayout" Target="../diagrams/layout25.xml"/><Relationship Id="rId19" Type="http://schemas.openxmlformats.org/officeDocument/2006/relationships/diagramQuickStyle" Target="../diagrams/quickStyle25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2.xml"/><Relationship Id="rId3" Type="http://schemas.openxmlformats.org/officeDocument/2006/relationships/diagramLayout" Target="../diagrams/layout22.xml"/><Relationship Id="rId4" Type="http://schemas.openxmlformats.org/officeDocument/2006/relationships/diagramQuickStyle" Target="../diagrams/quickStyle22.xml"/><Relationship Id="rId5" Type="http://schemas.openxmlformats.org/officeDocument/2006/relationships/diagramColors" Target="../diagrams/colors22.xml"/><Relationship Id="rId6" Type="http://schemas.microsoft.com/office/2007/relationships/diagramDrawing" Target="../diagrams/drawing22.xml"/><Relationship Id="rId7" Type="http://schemas.openxmlformats.org/officeDocument/2006/relationships/diagramData" Target="../diagrams/data23.xml"/><Relationship Id="rId8" Type="http://schemas.openxmlformats.org/officeDocument/2006/relationships/diagramLayout" Target="../diagrams/layout2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9.xml"/><Relationship Id="rId20" Type="http://schemas.openxmlformats.org/officeDocument/2006/relationships/diagramColors" Target="../diagrams/colors31.xml"/><Relationship Id="rId21" Type="http://schemas.microsoft.com/office/2007/relationships/diagramDrawing" Target="../diagrams/drawing31.xml"/><Relationship Id="rId22" Type="http://schemas.openxmlformats.org/officeDocument/2006/relationships/diagramData" Target="../diagrams/data32.xml"/><Relationship Id="rId23" Type="http://schemas.openxmlformats.org/officeDocument/2006/relationships/diagramLayout" Target="../diagrams/layout32.xml"/><Relationship Id="rId24" Type="http://schemas.openxmlformats.org/officeDocument/2006/relationships/diagramQuickStyle" Target="../diagrams/quickStyle32.xml"/><Relationship Id="rId25" Type="http://schemas.openxmlformats.org/officeDocument/2006/relationships/diagramColors" Target="../diagrams/colors32.xml"/><Relationship Id="rId26" Type="http://schemas.microsoft.com/office/2007/relationships/diagramDrawing" Target="../diagrams/drawing32.xml"/><Relationship Id="rId27" Type="http://schemas.openxmlformats.org/officeDocument/2006/relationships/diagramData" Target="../diagrams/data33.xml"/><Relationship Id="rId28" Type="http://schemas.openxmlformats.org/officeDocument/2006/relationships/diagramLayout" Target="../diagrams/layout33.xml"/><Relationship Id="rId29" Type="http://schemas.openxmlformats.org/officeDocument/2006/relationships/diagramQuickStyle" Target="../diagrams/quickStyle33.xml"/><Relationship Id="rId30" Type="http://schemas.openxmlformats.org/officeDocument/2006/relationships/diagramColors" Target="../diagrams/colors33.xml"/><Relationship Id="rId31" Type="http://schemas.microsoft.com/office/2007/relationships/diagramDrawing" Target="../diagrams/drawing33.xml"/><Relationship Id="rId10" Type="http://schemas.openxmlformats.org/officeDocument/2006/relationships/diagramColors" Target="../diagrams/colors29.xml"/><Relationship Id="rId11" Type="http://schemas.microsoft.com/office/2007/relationships/diagramDrawing" Target="../diagrams/drawing29.xml"/><Relationship Id="rId12" Type="http://schemas.openxmlformats.org/officeDocument/2006/relationships/diagramData" Target="../diagrams/data30.xml"/><Relationship Id="rId13" Type="http://schemas.openxmlformats.org/officeDocument/2006/relationships/diagramLayout" Target="../diagrams/layout30.xml"/><Relationship Id="rId14" Type="http://schemas.openxmlformats.org/officeDocument/2006/relationships/diagramQuickStyle" Target="../diagrams/quickStyle30.xml"/><Relationship Id="rId15" Type="http://schemas.openxmlformats.org/officeDocument/2006/relationships/diagramColors" Target="../diagrams/colors30.xml"/><Relationship Id="rId16" Type="http://schemas.microsoft.com/office/2007/relationships/diagramDrawing" Target="../diagrams/drawing30.xml"/><Relationship Id="rId17" Type="http://schemas.openxmlformats.org/officeDocument/2006/relationships/diagramData" Target="../diagrams/data31.xml"/><Relationship Id="rId18" Type="http://schemas.openxmlformats.org/officeDocument/2006/relationships/diagramLayout" Target="../diagrams/layout31.xml"/><Relationship Id="rId19" Type="http://schemas.openxmlformats.org/officeDocument/2006/relationships/diagramQuickStyle" Target="../diagrams/quickStyle3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8.xml"/><Relationship Id="rId3" Type="http://schemas.openxmlformats.org/officeDocument/2006/relationships/diagramLayout" Target="../diagrams/layout28.xml"/><Relationship Id="rId4" Type="http://schemas.openxmlformats.org/officeDocument/2006/relationships/diagramQuickStyle" Target="../diagrams/quickStyle28.xml"/><Relationship Id="rId5" Type="http://schemas.openxmlformats.org/officeDocument/2006/relationships/diagramColors" Target="../diagrams/colors28.xml"/><Relationship Id="rId6" Type="http://schemas.microsoft.com/office/2007/relationships/diagramDrawing" Target="../diagrams/drawing28.xml"/><Relationship Id="rId7" Type="http://schemas.openxmlformats.org/officeDocument/2006/relationships/diagramData" Target="../diagrams/data29.xml"/><Relationship Id="rId8" Type="http://schemas.openxmlformats.org/officeDocument/2006/relationships/diagramLayout" Target="../diagrams/layout2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5.xml"/><Relationship Id="rId20" Type="http://schemas.openxmlformats.org/officeDocument/2006/relationships/diagramColors" Target="../diagrams/colors37.xml"/><Relationship Id="rId21" Type="http://schemas.microsoft.com/office/2007/relationships/diagramDrawing" Target="../diagrams/drawing37.xml"/><Relationship Id="rId22" Type="http://schemas.openxmlformats.org/officeDocument/2006/relationships/diagramData" Target="../diagrams/data38.xml"/><Relationship Id="rId23" Type="http://schemas.openxmlformats.org/officeDocument/2006/relationships/diagramLayout" Target="../diagrams/layout38.xml"/><Relationship Id="rId24" Type="http://schemas.openxmlformats.org/officeDocument/2006/relationships/diagramQuickStyle" Target="../diagrams/quickStyle38.xml"/><Relationship Id="rId25" Type="http://schemas.openxmlformats.org/officeDocument/2006/relationships/diagramColors" Target="../diagrams/colors38.xml"/><Relationship Id="rId26" Type="http://schemas.microsoft.com/office/2007/relationships/diagramDrawing" Target="../diagrams/drawing38.xml"/><Relationship Id="rId27" Type="http://schemas.openxmlformats.org/officeDocument/2006/relationships/diagramData" Target="../diagrams/data39.xml"/><Relationship Id="rId28" Type="http://schemas.openxmlformats.org/officeDocument/2006/relationships/diagramLayout" Target="../diagrams/layout39.xml"/><Relationship Id="rId29" Type="http://schemas.openxmlformats.org/officeDocument/2006/relationships/diagramQuickStyle" Target="../diagrams/quickStyle39.xml"/><Relationship Id="rId30" Type="http://schemas.openxmlformats.org/officeDocument/2006/relationships/diagramColors" Target="../diagrams/colors39.xml"/><Relationship Id="rId31" Type="http://schemas.microsoft.com/office/2007/relationships/diagramDrawing" Target="../diagrams/drawing39.xml"/><Relationship Id="rId10" Type="http://schemas.openxmlformats.org/officeDocument/2006/relationships/diagramColors" Target="../diagrams/colors35.xml"/><Relationship Id="rId11" Type="http://schemas.microsoft.com/office/2007/relationships/diagramDrawing" Target="../diagrams/drawing35.xml"/><Relationship Id="rId12" Type="http://schemas.openxmlformats.org/officeDocument/2006/relationships/diagramData" Target="../diagrams/data36.xml"/><Relationship Id="rId13" Type="http://schemas.openxmlformats.org/officeDocument/2006/relationships/diagramLayout" Target="../diagrams/layout36.xml"/><Relationship Id="rId14" Type="http://schemas.openxmlformats.org/officeDocument/2006/relationships/diagramQuickStyle" Target="../diagrams/quickStyle36.xml"/><Relationship Id="rId15" Type="http://schemas.openxmlformats.org/officeDocument/2006/relationships/diagramColors" Target="../diagrams/colors36.xml"/><Relationship Id="rId16" Type="http://schemas.microsoft.com/office/2007/relationships/diagramDrawing" Target="../diagrams/drawing36.xml"/><Relationship Id="rId17" Type="http://schemas.openxmlformats.org/officeDocument/2006/relationships/diagramData" Target="../diagrams/data37.xml"/><Relationship Id="rId18" Type="http://schemas.openxmlformats.org/officeDocument/2006/relationships/diagramLayout" Target="../diagrams/layout37.xml"/><Relationship Id="rId19" Type="http://schemas.openxmlformats.org/officeDocument/2006/relationships/diagramQuickStyle" Target="../diagrams/quickStyle37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4.xml"/><Relationship Id="rId3" Type="http://schemas.openxmlformats.org/officeDocument/2006/relationships/diagramLayout" Target="../diagrams/layout34.xml"/><Relationship Id="rId4" Type="http://schemas.openxmlformats.org/officeDocument/2006/relationships/diagramQuickStyle" Target="../diagrams/quickStyle34.xml"/><Relationship Id="rId5" Type="http://schemas.openxmlformats.org/officeDocument/2006/relationships/diagramColors" Target="../diagrams/colors34.xml"/><Relationship Id="rId6" Type="http://schemas.microsoft.com/office/2007/relationships/diagramDrawing" Target="../diagrams/drawing34.xml"/><Relationship Id="rId7" Type="http://schemas.openxmlformats.org/officeDocument/2006/relationships/diagramData" Target="../diagrams/data35.xml"/><Relationship Id="rId8" Type="http://schemas.openxmlformats.org/officeDocument/2006/relationships/diagramLayout" Target="../diagrams/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4213" y="707715"/>
            <a:ext cx="7777162" cy="2520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58440"/>
            <a:ext cx="7777162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オントロジー（</a:t>
            </a:r>
            <a:r>
              <a:rPr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）</a:t>
            </a:r>
            <a:endParaRPr lang="en-US" altLang="ja-JP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4213" y="4201802"/>
            <a:ext cx="7777162" cy="2476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808457" y="1553131"/>
            <a:ext cx="2087562" cy="504825"/>
          </a:xfrm>
          <a:prstGeom prst="rect">
            <a:avLst/>
          </a:prstGeom>
          <a:solidFill>
            <a:srgbClr val="D5FC7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err="1">
                <a:latin typeface="Hiragino Sans W2" charset="-128"/>
                <a:ea typeface="Hiragino Sans W2" charset="-128"/>
                <a:cs typeface="Hiragino Sans W2" charset="-128"/>
              </a:rPr>
              <a:t>rdfs:Resource</a:t>
            </a:r>
            <a:endParaRPr lang="en-US" altLang="ja-JP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944857" y="2345293"/>
            <a:ext cx="1800225" cy="504825"/>
          </a:xfrm>
          <a:prstGeom prst="rect">
            <a:avLst/>
          </a:prstGeom>
          <a:solidFill>
            <a:srgbClr val="D5FC79"/>
          </a:solidFill>
          <a:ln w="2857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3032419" y="2345293"/>
            <a:ext cx="1800225" cy="504825"/>
          </a:xfrm>
          <a:prstGeom prst="rect">
            <a:avLst/>
          </a:prstGeom>
          <a:solidFill>
            <a:srgbClr val="D5FC79"/>
          </a:solidFill>
          <a:ln w="2857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</a:p>
        </p:txBody>
      </p:sp>
      <p:cxnSp>
        <p:nvCxnSpPr>
          <p:cNvPr id="9224" name="AutoShape 8"/>
          <p:cNvCxnSpPr>
            <a:cxnSpLocks noChangeShapeType="1"/>
            <a:stCxn id="9222" idx="0"/>
            <a:endCxn id="9221" idx="2"/>
          </p:cNvCxnSpPr>
          <p:nvPr/>
        </p:nvCxnSpPr>
        <p:spPr bwMode="auto">
          <a:xfrm flipV="1">
            <a:off x="1844970" y="2057956"/>
            <a:ext cx="1007268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25" name="AutoShape 9"/>
          <p:cNvCxnSpPr>
            <a:cxnSpLocks noChangeShapeType="1"/>
            <a:stCxn id="9223" idx="0"/>
            <a:endCxn id="9221" idx="2"/>
          </p:cNvCxnSpPr>
          <p:nvPr/>
        </p:nvCxnSpPr>
        <p:spPr bwMode="auto">
          <a:xfrm flipH="1" flipV="1">
            <a:off x="2852238" y="2057956"/>
            <a:ext cx="1080294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822994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230607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724319" y="897493"/>
            <a:ext cx="2233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800" b="1" dirty="0">
                <a:latin typeface="Hiragino Sans W2" charset="-128"/>
                <a:ea typeface="Hiragino Sans W2" charset="-128"/>
                <a:cs typeface="Hiragino Sans W2" charset="-128"/>
              </a:rPr>
              <a:t>クラス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5696244" y="1869043"/>
            <a:ext cx="2087563" cy="504825"/>
          </a:xfrm>
          <a:prstGeom prst="ellipse">
            <a:avLst/>
          </a:prstGeom>
          <a:solidFill>
            <a:srgbClr val="FFCC66"/>
          </a:solidFill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179218" y="899602"/>
            <a:ext cx="29514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800" b="1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900113" y="5454340"/>
            <a:ext cx="2952750" cy="504825"/>
          </a:xfrm>
          <a:prstGeom prst="ellipse">
            <a:avLst/>
          </a:prstGeom>
          <a:solidFill>
            <a:srgbClr val="FFC8C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000">
                <a:latin typeface="Hiragino Sans W2" charset="-128"/>
                <a:ea typeface="Hiragino Sans W2" charset="-128"/>
                <a:cs typeface="Hiragino Sans W2" charset="-128"/>
              </a:rPr>
              <a:t>こころ</a:t>
            </a: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364163" y="5454340"/>
            <a:ext cx="2952750" cy="504825"/>
          </a:xfrm>
          <a:prstGeom prst="ellipse">
            <a:avLst/>
          </a:prstGeom>
          <a:solidFill>
            <a:srgbClr val="FFC8C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000">
                <a:latin typeface="Hiragino Sans W2" charset="-128"/>
                <a:ea typeface="Hiragino Sans W2" charset="-128"/>
                <a:cs typeface="Hiragino Sans W2" charset="-128"/>
              </a:rPr>
              <a:t>夏目漱石</a:t>
            </a:r>
          </a:p>
        </p:txBody>
      </p:sp>
      <p:cxnSp>
        <p:nvCxnSpPr>
          <p:cNvPr id="9234" name="AutoShape 18"/>
          <p:cNvCxnSpPr>
            <a:cxnSpLocks noChangeShapeType="1"/>
            <a:stCxn id="9232" idx="6"/>
            <a:endCxn id="9233" idx="2"/>
          </p:cNvCxnSpPr>
          <p:nvPr/>
        </p:nvCxnSpPr>
        <p:spPr bwMode="auto">
          <a:xfrm>
            <a:off x="3852863" y="5706752"/>
            <a:ext cx="1511300" cy="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828675" y="500349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chemeClr val="tx2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5318125" y="500349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rgbClr val="1F497D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</a:p>
        </p:txBody>
      </p:sp>
      <p:cxnSp>
        <p:nvCxnSpPr>
          <p:cNvPr id="9237" name="AutoShape 21"/>
          <p:cNvCxnSpPr>
            <a:cxnSpLocks noChangeShapeType="1"/>
            <a:stCxn id="9235" idx="0"/>
            <a:endCxn id="9222" idx="2"/>
          </p:cNvCxnSpPr>
          <p:nvPr/>
        </p:nvCxnSpPr>
        <p:spPr bwMode="auto">
          <a:xfrm flipV="1">
            <a:off x="1225550" y="2850118"/>
            <a:ext cx="619420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  <a:stCxn id="9236" idx="0"/>
            <a:endCxn id="9223" idx="2"/>
          </p:cNvCxnSpPr>
          <p:nvPr/>
        </p:nvCxnSpPr>
        <p:spPr bwMode="auto">
          <a:xfrm flipH="1" flipV="1">
            <a:off x="3932532" y="2850118"/>
            <a:ext cx="1782468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217694" y="5264426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2343334" y="4679810"/>
            <a:ext cx="22461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リソース</a:t>
            </a:r>
            <a:r>
              <a:rPr lang="ja-JP" altLang="en-US" sz="1600" dirty="0">
                <a:latin typeface="Hiragino Sans W2" charset="-128"/>
                <a:ea typeface="Hiragino Sans W2" charset="-128"/>
                <a:cs typeface="Hiragino Sans W2" charset="-128"/>
              </a:rPr>
              <a:t>のタイプ</a:t>
            </a:r>
          </a:p>
        </p:txBody>
      </p:sp>
      <p:cxnSp>
        <p:nvCxnSpPr>
          <p:cNvPr id="9241" name="AutoShape 25"/>
          <p:cNvCxnSpPr>
            <a:cxnSpLocks noChangeShapeType="1"/>
            <a:stCxn id="9240" idx="1"/>
            <a:endCxn id="9235" idx="3"/>
          </p:cNvCxnSpPr>
          <p:nvPr/>
        </p:nvCxnSpPr>
        <p:spPr bwMode="auto">
          <a:xfrm flipH="1">
            <a:off x="1622425" y="4849087"/>
            <a:ext cx="720909" cy="3830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2" name="AutoShape 26"/>
          <p:cNvCxnSpPr>
            <a:cxnSpLocks noChangeShapeType="1"/>
            <a:stCxn id="9240" idx="3"/>
            <a:endCxn id="9236" idx="1"/>
          </p:cNvCxnSpPr>
          <p:nvPr/>
        </p:nvCxnSpPr>
        <p:spPr bwMode="auto">
          <a:xfrm>
            <a:off x="4589462" y="4849087"/>
            <a:ext cx="728663" cy="3830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3901701" y="6310002"/>
            <a:ext cx="123142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リソース</a:t>
            </a:r>
            <a:endParaRPr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4" name="AutoShape 28"/>
          <p:cNvCxnSpPr>
            <a:cxnSpLocks noChangeShapeType="1"/>
            <a:stCxn id="9243" idx="1"/>
            <a:endCxn id="9232" idx="4"/>
          </p:cNvCxnSpPr>
          <p:nvPr/>
        </p:nvCxnSpPr>
        <p:spPr bwMode="auto">
          <a:xfrm flipH="1" flipV="1">
            <a:off x="2376488" y="5959165"/>
            <a:ext cx="1525213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5" name="AutoShape 29"/>
          <p:cNvCxnSpPr>
            <a:cxnSpLocks noChangeShapeType="1"/>
            <a:stCxn id="9243" idx="3"/>
            <a:endCxn id="9233" idx="4"/>
          </p:cNvCxnSpPr>
          <p:nvPr/>
        </p:nvCxnSpPr>
        <p:spPr bwMode="auto">
          <a:xfrm flipV="1">
            <a:off x="5133128" y="5959165"/>
            <a:ext cx="1707410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3861493" y="5958295"/>
            <a:ext cx="140455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</a:p>
        </p:txBody>
      </p:sp>
      <p:cxnSp>
        <p:nvCxnSpPr>
          <p:cNvPr id="9247" name="AutoShape 31"/>
          <p:cNvCxnSpPr>
            <a:cxnSpLocks noChangeShapeType="1"/>
            <a:stCxn id="9246" idx="0"/>
            <a:endCxn id="9239" idx="2"/>
          </p:cNvCxnSpPr>
          <p:nvPr/>
        </p:nvCxnSpPr>
        <p:spPr bwMode="auto">
          <a:xfrm flipV="1">
            <a:off x="4563769" y="5661301"/>
            <a:ext cx="0" cy="2969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8" name="Line 32"/>
          <p:cNvSpPr>
            <a:spLocks noChangeShapeType="1"/>
          </p:cNvSpPr>
          <p:nvPr/>
        </p:nvSpPr>
        <p:spPr bwMode="auto">
          <a:xfrm flipV="1">
            <a:off x="4643438" y="2373868"/>
            <a:ext cx="2192152" cy="2962997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86651" y="3668403"/>
            <a:ext cx="7774723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モデル（</a:t>
            </a:r>
            <a:r>
              <a:rPr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）</a:t>
            </a:r>
            <a:endParaRPr lang="en-US" altLang="ja-JP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6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389824990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60897851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94772775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780951397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30078915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877667360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001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55802795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714820464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964017130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619270942"/>
              </p:ext>
            </p:extLst>
          </p:nvPr>
        </p:nvGraphicFramePr>
        <p:xfrm>
          <a:off x="7041885" y="22022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6463763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247349812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2" name="図表 31"/>
          <p:cNvGraphicFramePr/>
          <p:nvPr>
            <p:extLst>
              <p:ext uri="{D42A27DB-BD31-4B8C-83A1-F6EECF244321}">
                <p14:modId xmlns:p14="http://schemas.microsoft.com/office/powerpoint/2010/main" val="1827433339"/>
              </p:ext>
            </p:extLst>
          </p:nvPr>
        </p:nvGraphicFramePr>
        <p:xfrm>
          <a:off x="5016530" y="2195300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572848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839968678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943559415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933338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23249695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98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75" name="Group 63"/>
          <p:cNvGrpSpPr>
            <a:grpSpLocks/>
          </p:cNvGrpSpPr>
          <p:nvPr/>
        </p:nvGrpSpPr>
        <p:grpSpPr bwMode="auto">
          <a:xfrm>
            <a:off x="0" y="1328738"/>
            <a:ext cx="9155113" cy="4846638"/>
            <a:chOff x="0" y="837"/>
            <a:chExt cx="5767" cy="3053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295" y="1302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68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544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19" name="AutoShape 7"/>
            <p:cNvCxnSpPr>
              <a:cxnSpLocks noChangeShapeType="1"/>
              <a:stCxn id="38917" idx="0"/>
              <a:endCxn id="38916" idx="2"/>
            </p:cNvCxnSpPr>
            <p:nvPr/>
          </p:nvCxnSpPr>
          <p:spPr bwMode="auto">
            <a:xfrm flipV="1">
              <a:off x="284" y="1706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20" name="AutoShape 8"/>
            <p:cNvCxnSpPr>
              <a:cxnSpLocks noChangeShapeType="1"/>
              <a:stCxn id="38918" idx="0"/>
              <a:endCxn id="38916" idx="2"/>
            </p:cNvCxnSpPr>
            <p:nvPr/>
          </p:nvCxnSpPr>
          <p:spPr bwMode="auto">
            <a:xfrm flipH="1" flipV="1">
              <a:off x="511" y="1706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68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1057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23" name="AutoShape 11"/>
            <p:cNvCxnSpPr>
              <a:cxnSpLocks noChangeShapeType="1"/>
              <a:stCxn id="38921" idx="3"/>
              <a:endCxn id="38922" idx="1"/>
            </p:cNvCxnSpPr>
            <p:nvPr/>
          </p:nvCxnSpPr>
          <p:spPr bwMode="auto">
            <a:xfrm>
              <a:off x="499" y="3611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976" y="1703"/>
              <a:ext cx="41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P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567" y="3158"/>
              <a:ext cx="41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P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231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1229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1474" y="1933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1746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2735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36" name="AutoShape 24"/>
            <p:cNvCxnSpPr>
              <a:cxnSpLocks noChangeShapeType="1"/>
              <a:stCxn id="38934" idx="3"/>
              <a:endCxn id="38935" idx="1"/>
            </p:cNvCxnSpPr>
            <p:nvPr/>
          </p:nvCxnSpPr>
          <p:spPr bwMode="auto">
            <a:xfrm>
              <a:off x="2177" y="3611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3012" y="1703"/>
              <a:ext cx="464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P</a:t>
              </a:r>
              <a:r>
                <a:rPr lang="en-US" altLang="ja-JP" sz="3600" baseline="-25000">
                  <a:latin typeface="Arial" charset="0"/>
                </a:rPr>
                <a:t>1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2245" y="3158"/>
              <a:ext cx="464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P</a:t>
              </a:r>
              <a:r>
                <a:rPr lang="en-US" altLang="ja-JP" sz="3600" baseline="-25000">
                  <a:latin typeface="Arial" charset="0"/>
                </a:rPr>
                <a:t>1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1910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>
              <a:off x="2908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38946" name="Text Box 34"/>
            <p:cNvSpPr txBox="1">
              <a:spLocks noChangeArrowheads="1"/>
            </p:cNvSpPr>
            <p:nvPr/>
          </p:nvSpPr>
          <p:spPr bwMode="auto">
            <a:xfrm>
              <a:off x="4059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47" name="Text Box 35"/>
            <p:cNvSpPr txBox="1">
              <a:spLocks noChangeArrowheads="1"/>
            </p:cNvSpPr>
            <p:nvPr/>
          </p:nvSpPr>
          <p:spPr bwMode="auto">
            <a:xfrm>
              <a:off x="5048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48" name="AutoShape 36"/>
            <p:cNvCxnSpPr>
              <a:cxnSpLocks noChangeShapeType="1"/>
              <a:stCxn id="38946" idx="3"/>
              <a:endCxn id="38947" idx="1"/>
            </p:cNvCxnSpPr>
            <p:nvPr/>
          </p:nvCxnSpPr>
          <p:spPr bwMode="auto">
            <a:xfrm>
              <a:off x="4490" y="3611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49" name="Text Box 37"/>
            <p:cNvSpPr txBox="1">
              <a:spLocks noChangeArrowheads="1"/>
            </p:cNvSpPr>
            <p:nvPr/>
          </p:nvSpPr>
          <p:spPr bwMode="auto">
            <a:xfrm>
              <a:off x="4831" y="1703"/>
              <a:ext cx="4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P</a:t>
              </a:r>
              <a:r>
                <a:rPr lang="en-US" altLang="ja-JP" sz="3600" baseline="-25000">
                  <a:latin typeface="Arial" charset="0"/>
                </a:rPr>
                <a:t>1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50" name="Text Box 38"/>
            <p:cNvSpPr txBox="1">
              <a:spLocks noChangeArrowheads="1"/>
            </p:cNvSpPr>
            <p:nvPr/>
          </p:nvSpPr>
          <p:spPr bwMode="auto">
            <a:xfrm>
              <a:off x="4558" y="3158"/>
              <a:ext cx="4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P</a:t>
              </a:r>
              <a:r>
                <a:rPr lang="en-US" altLang="ja-JP" sz="3600" baseline="-25000">
                  <a:latin typeface="Arial" charset="0"/>
                </a:rPr>
                <a:t>1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51" name="Text Box 39"/>
            <p:cNvSpPr txBox="1">
              <a:spLocks noChangeArrowheads="1"/>
            </p:cNvSpPr>
            <p:nvPr/>
          </p:nvSpPr>
          <p:spPr bwMode="auto">
            <a:xfrm>
              <a:off x="4234" y="3339"/>
              <a:ext cx="319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  <a:r>
                <a:rPr lang="en-US" altLang="ja-JP" sz="2000" baseline="30000">
                  <a:latin typeface="Arial" charset="0"/>
                </a:rPr>
                <a:t>’</a:t>
              </a:r>
            </a:p>
          </p:txBody>
        </p:sp>
        <p:sp>
          <p:nvSpPr>
            <p:cNvPr id="38952" name="Text Box 40"/>
            <p:cNvSpPr txBox="1">
              <a:spLocks noChangeArrowheads="1"/>
            </p:cNvSpPr>
            <p:nvPr/>
          </p:nvSpPr>
          <p:spPr bwMode="auto">
            <a:xfrm>
              <a:off x="5221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>
              <a:off x="3379" y="3609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56" name="Text Box 44"/>
            <p:cNvSpPr txBox="1">
              <a:spLocks noChangeArrowheads="1"/>
            </p:cNvSpPr>
            <p:nvPr/>
          </p:nvSpPr>
          <p:spPr bwMode="auto">
            <a:xfrm>
              <a:off x="1253" y="1628"/>
              <a:ext cx="98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mtClean="0">
                  <a:latin typeface="Hiragino Sans W2" charset="-128"/>
                  <a:ea typeface="Hiragino Sans W2" charset="-128"/>
                  <a:cs typeface="Hiragino Sans W2" charset="-128"/>
                </a:rPr>
                <a:t>ユーザによる修正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57" name="Text Box 45"/>
            <p:cNvSpPr txBox="1">
              <a:spLocks noChangeArrowheads="1"/>
            </p:cNvSpPr>
            <p:nvPr/>
          </p:nvSpPr>
          <p:spPr bwMode="auto">
            <a:xfrm>
              <a:off x="3152" y="3701"/>
              <a:ext cx="98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ユーザによる修正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>
              <a:off x="7" y="2594"/>
              <a:ext cx="576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cxnSp>
          <p:nvCxnSpPr>
            <p:cNvPr id="38954" name="AutoShape 42"/>
            <p:cNvCxnSpPr>
              <a:cxnSpLocks noChangeShapeType="1"/>
              <a:stCxn id="38937" idx="2"/>
              <a:endCxn id="38938" idx="0"/>
            </p:cNvCxnSpPr>
            <p:nvPr/>
          </p:nvCxnSpPr>
          <p:spPr bwMode="auto">
            <a:xfrm flipH="1">
              <a:off x="2477" y="2113"/>
              <a:ext cx="767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55" name="AutoShape 43"/>
            <p:cNvCxnSpPr>
              <a:cxnSpLocks noChangeShapeType="1"/>
              <a:stCxn id="38951" idx="0"/>
              <a:endCxn id="38971" idx="2"/>
            </p:cNvCxnSpPr>
            <p:nvPr/>
          </p:nvCxnSpPr>
          <p:spPr bwMode="auto">
            <a:xfrm flipH="1" flipV="1">
              <a:off x="4118" y="2253"/>
              <a:ext cx="276" cy="108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58" name="Text Box 46"/>
            <p:cNvSpPr txBox="1">
              <a:spLocks noChangeArrowheads="1"/>
            </p:cNvSpPr>
            <p:nvPr/>
          </p:nvSpPr>
          <p:spPr bwMode="auto">
            <a:xfrm>
              <a:off x="2887" y="2951"/>
              <a:ext cx="12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RDF(S)</a:t>
              </a:r>
              <a:r>
                <a:rPr lang="ja-JP" altLang="en-US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管理機能による</a:t>
              </a:r>
              <a:endPara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endParaRPr>
            </a:p>
            <a:p>
              <a:pPr algn="ctr"/>
              <a:r>
                <a:rPr lang="ja-JP" altLang="en-US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（半）自動的な修正</a:t>
              </a:r>
              <a:endPara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0" name="Line 48"/>
            <p:cNvSpPr>
              <a:spLocks noChangeShapeType="1"/>
            </p:cNvSpPr>
            <p:nvPr/>
          </p:nvSpPr>
          <p:spPr bwMode="auto">
            <a:xfrm flipV="1">
              <a:off x="3923" y="2840"/>
              <a:ext cx="272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 flipH="1" flipV="1">
              <a:off x="2835" y="2840"/>
              <a:ext cx="226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" y="837"/>
              <a:ext cx="1861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3600" b="1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オントロジー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0" y="2635"/>
              <a:ext cx="18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3600" b="1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モデル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5" name="Text Box 53"/>
            <p:cNvSpPr txBox="1">
              <a:spLocks noChangeArrowheads="1"/>
            </p:cNvSpPr>
            <p:nvPr/>
          </p:nvSpPr>
          <p:spPr bwMode="auto">
            <a:xfrm>
              <a:off x="2332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66" name="Text Box 54"/>
            <p:cNvSpPr txBox="1">
              <a:spLocks noChangeArrowheads="1"/>
            </p:cNvSpPr>
            <p:nvPr/>
          </p:nvSpPr>
          <p:spPr bwMode="auto">
            <a:xfrm>
              <a:off x="2105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67" name="Text Box 55"/>
            <p:cNvSpPr txBox="1">
              <a:spLocks noChangeArrowheads="1"/>
            </p:cNvSpPr>
            <p:nvPr/>
          </p:nvSpPr>
          <p:spPr bwMode="auto">
            <a:xfrm>
              <a:off x="2581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68" name="AutoShape 56"/>
            <p:cNvCxnSpPr>
              <a:cxnSpLocks noChangeShapeType="1"/>
              <a:stCxn id="38966" idx="0"/>
              <a:endCxn id="38965" idx="2"/>
            </p:cNvCxnSpPr>
            <p:nvPr/>
          </p:nvCxnSpPr>
          <p:spPr bwMode="auto">
            <a:xfrm flipV="1">
              <a:off x="2321" y="1702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69" name="AutoShape 57"/>
            <p:cNvCxnSpPr>
              <a:cxnSpLocks noChangeShapeType="1"/>
              <a:stCxn id="38967" idx="0"/>
              <a:endCxn id="38965" idx="2"/>
            </p:cNvCxnSpPr>
            <p:nvPr/>
          </p:nvCxnSpPr>
          <p:spPr bwMode="auto">
            <a:xfrm flipH="1" flipV="1">
              <a:off x="2548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70" name="Text Box 58"/>
            <p:cNvSpPr txBox="1">
              <a:spLocks noChangeArrowheads="1"/>
            </p:cNvSpPr>
            <p:nvPr/>
          </p:nvSpPr>
          <p:spPr bwMode="auto">
            <a:xfrm>
              <a:off x="4105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C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71" name="Text Box 59"/>
            <p:cNvSpPr txBox="1">
              <a:spLocks noChangeArrowheads="1"/>
            </p:cNvSpPr>
            <p:nvPr/>
          </p:nvSpPr>
          <p:spPr bwMode="auto">
            <a:xfrm>
              <a:off x="3878" y="1843"/>
              <a:ext cx="48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72" name="Text Box 60"/>
            <p:cNvSpPr txBox="1">
              <a:spLocks noChangeArrowheads="1"/>
            </p:cNvSpPr>
            <p:nvPr/>
          </p:nvSpPr>
          <p:spPr bwMode="auto">
            <a:xfrm>
              <a:off x="4354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73" name="AutoShape 61"/>
            <p:cNvCxnSpPr>
              <a:cxnSpLocks noChangeShapeType="1"/>
              <a:stCxn id="38971" idx="0"/>
              <a:endCxn id="38970" idx="2"/>
            </p:cNvCxnSpPr>
            <p:nvPr/>
          </p:nvCxnSpPr>
          <p:spPr bwMode="auto">
            <a:xfrm flipV="1">
              <a:off x="4118" y="1702"/>
              <a:ext cx="203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74" name="AutoShape 62"/>
            <p:cNvCxnSpPr>
              <a:cxnSpLocks noChangeShapeType="1"/>
              <a:stCxn id="38972" idx="0"/>
              <a:endCxn id="38970" idx="2"/>
            </p:cNvCxnSpPr>
            <p:nvPr/>
          </p:nvCxnSpPr>
          <p:spPr bwMode="auto">
            <a:xfrm flipH="1" flipV="1">
              <a:off x="4321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007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0400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0400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kumimoji="1" lang="ja-JP" altLang="en-US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文書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kumimoji="1" lang="ja-JP" altLang="en-US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文書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データグラフ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00400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データグラフ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2" name="左右矢印 11"/>
          <p:cNvSpPr/>
          <p:nvPr/>
        </p:nvSpPr>
        <p:spPr>
          <a:xfrm>
            <a:off x="4212000" y="1440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右矢印 12"/>
          <p:cNvSpPr/>
          <p:nvPr/>
        </p:nvSpPr>
        <p:spPr>
          <a:xfrm>
            <a:off x="4212000" y="5418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上下矢印 13"/>
          <p:cNvSpPr/>
          <p:nvPr/>
        </p:nvSpPr>
        <p:spPr>
          <a:xfrm>
            <a:off x="6858000" y="3069000"/>
            <a:ext cx="432000" cy="7200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94946" y="50178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（１）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94946" y="10528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（２）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8971" y="32289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（３）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240462123"/>
              </p:ext>
            </p:extLst>
          </p:nvPr>
        </p:nvGraphicFramePr>
        <p:xfrm>
          <a:off x="5049053" y="4590702"/>
          <a:ext cx="401010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329388" y="5999150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1445101618"/>
              </p:ext>
            </p:extLst>
          </p:nvPr>
        </p:nvGraphicFramePr>
        <p:xfrm>
          <a:off x="5493567" y="510448"/>
          <a:ext cx="3121078" cy="94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494320239"/>
              </p:ext>
            </p:extLst>
          </p:nvPr>
        </p:nvGraphicFramePr>
        <p:xfrm>
          <a:off x="5919835" y="18216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495280" y="143059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クラス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60665" y="250443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767516" y="5089767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リソースタイプ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635" y="688556"/>
            <a:ext cx="3977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?&gt;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-schema#"&gt; 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89" y="4474260"/>
            <a:ext cx="4193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?&gt;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xmlns:rdf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-syntax-ns"&gt;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&lt;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  <a:r>
              <a:rPr lang="is-I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349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042273772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471177425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30677548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660335333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60454035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29120121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827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12777715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86004289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8441080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26786192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622644748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89544638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64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463667665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437269270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49558085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28586372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383703121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79794128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39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21435485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125017772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73160747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060425589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606087870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003893369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49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622451170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143969653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76866380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84366925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507676643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568809370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009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869533008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61504762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26657313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43678768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784545348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09704983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933269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啓蒙書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582273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890</Words>
  <Application>Microsoft Macintosh PowerPoint</Application>
  <PresentationFormat>画面に合わせる (4:3)</PresentationFormat>
  <Paragraphs>306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Hiragino Sans W2</vt:lpstr>
      <vt:lpstr>ＭＳ Ｐゴシック</vt:lpstr>
      <vt:lpstr>ＭＳ Ｐ明朝</vt:lpstr>
      <vt:lpstr>Yu Gothic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森田武史</dc:creator>
  <cp:lastModifiedBy>森田武史</cp:lastModifiedBy>
  <cp:revision>108</cp:revision>
  <dcterms:created xsi:type="dcterms:W3CDTF">2016-04-04T10:07:01Z</dcterms:created>
  <dcterms:modified xsi:type="dcterms:W3CDTF">2016-04-05T03:22:44Z</dcterms:modified>
</cp:coreProperties>
</file>