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69" r:id="rId2"/>
    <p:sldId id="270" r:id="rId3"/>
    <p:sldId id="267" r:id="rId4"/>
    <p:sldId id="268" r:id="rId5"/>
    <p:sldId id="26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9.xml"/><Relationship Id="rId20" Type="http://schemas.openxmlformats.org/officeDocument/2006/relationships/diagramColors" Target="../diagrams/colors31.xml"/><Relationship Id="rId21" Type="http://schemas.microsoft.com/office/2007/relationships/diagramDrawing" Target="../diagrams/drawing31.xml"/><Relationship Id="rId22" Type="http://schemas.openxmlformats.org/officeDocument/2006/relationships/diagramData" Target="../diagrams/data32.xml"/><Relationship Id="rId23" Type="http://schemas.openxmlformats.org/officeDocument/2006/relationships/diagramLayout" Target="../diagrams/layout32.xml"/><Relationship Id="rId24" Type="http://schemas.openxmlformats.org/officeDocument/2006/relationships/diagramQuickStyle" Target="../diagrams/quickStyle32.xml"/><Relationship Id="rId25" Type="http://schemas.openxmlformats.org/officeDocument/2006/relationships/diagramColors" Target="../diagrams/colors32.xml"/><Relationship Id="rId26" Type="http://schemas.microsoft.com/office/2007/relationships/diagramDrawing" Target="../diagrams/drawing32.xml"/><Relationship Id="rId27" Type="http://schemas.openxmlformats.org/officeDocument/2006/relationships/diagramData" Target="../diagrams/data33.xml"/><Relationship Id="rId28" Type="http://schemas.openxmlformats.org/officeDocument/2006/relationships/diagramLayout" Target="../diagrams/layout33.xml"/><Relationship Id="rId29" Type="http://schemas.openxmlformats.org/officeDocument/2006/relationships/diagramQuickStyle" Target="../diagrams/quickStyle33.xml"/><Relationship Id="rId30" Type="http://schemas.openxmlformats.org/officeDocument/2006/relationships/diagramColors" Target="../diagrams/colors33.xml"/><Relationship Id="rId31" Type="http://schemas.microsoft.com/office/2007/relationships/diagramDrawing" Target="../diagrams/drawing33.xml"/><Relationship Id="rId10" Type="http://schemas.openxmlformats.org/officeDocument/2006/relationships/diagramColors" Target="../diagrams/colors29.xml"/><Relationship Id="rId11" Type="http://schemas.microsoft.com/office/2007/relationships/diagramDrawing" Target="../diagrams/drawing29.xml"/><Relationship Id="rId12" Type="http://schemas.openxmlformats.org/officeDocument/2006/relationships/diagramData" Target="../diagrams/data30.xml"/><Relationship Id="rId13" Type="http://schemas.openxmlformats.org/officeDocument/2006/relationships/diagramLayout" Target="../diagrams/layout30.xml"/><Relationship Id="rId14" Type="http://schemas.openxmlformats.org/officeDocument/2006/relationships/diagramQuickStyle" Target="../diagrams/quickStyle30.xml"/><Relationship Id="rId15" Type="http://schemas.openxmlformats.org/officeDocument/2006/relationships/diagramColors" Target="../diagrams/colors30.xml"/><Relationship Id="rId16" Type="http://schemas.microsoft.com/office/2007/relationships/diagramDrawing" Target="../diagrams/drawing30.xml"/><Relationship Id="rId17" Type="http://schemas.openxmlformats.org/officeDocument/2006/relationships/diagramData" Target="../diagrams/data31.xml"/><Relationship Id="rId18" Type="http://schemas.openxmlformats.org/officeDocument/2006/relationships/diagramLayout" Target="../diagrams/layout31.xml"/><Relationship Id="rId19" Type="http://schemas.openxmlformats.org/officeDocument/2006/relationships/diagramQuickStyle" Target="../diagrams/quickStyle3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8.xml"/><Relationship Id="rId3" Type="http://schemas.openxmlformats.org/officeDocument/2006/relationships/diagramLayout" Target="../diagrams/layout28.xml"/><Relationship Id="rId4" Type="http://schemas.openxmlformats.org/officeDocument/2006/relationships/diagramQuickStyle" Target="../diagrams/quickStyle28.xml"/><Relationship Id="rId5" Type="http://schemas.openxmlformats.org/officeDocument/2006/relationships/diagramColors" Target="../diagrams/colors28.xml"/><Relationship Id="rId6" Type="http://schemas.microsoft.com/office/2007/relationships/diagramDrawing" Target="../diagrams/drawing28.xml"/><Relationship Id="rId7" Type="http://schemas.openxmlformats.org/officeDocument/2006/relationships/diagramData" Target="../diagrams/data29.xml"/><Relationship Id="rId8" Type="http://schemas.openxmlformats.org/officeDocument/2006/relationships/diagramLayout" Target="../diagrams/layout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5.xml"/><Relationship Id="rId20" Type="http://schemas.openxmlformats.org/officeDocument/2006/relationships/diagramColors" Target="../diagrams/colors37.xml"/><Relationship Id="rId21" Type="http://schemas.microsoft.com/office/2007/relationships/diagramDrawing" Target="../diagrams/drawing37.xml"/><Relationship Id="rId22" Type="http://schemas.openxmlformats.org/officeDocument/2006/relationships/diagramData" Target="../diagrams/data38.xml"/><Relationship Id="rId23" Type="http://schemas.openxmlformats.org/officeDocument/2006/relationships/diagramLayout" Target="../diagrams/layout38.xml"/><Relationship Id="rId24" Type="http://schemas.openxmlformats.org/officeDocument/2006/relationships/diagramQuickStyle" Target="../diagrams/quickStyle38.xml"/><Relationship Id="rId25" Type="http://schemas.openxmlformats.org/officeDocument/2006/relationships/diagramColors" Target="../diagrams/colors38.xml"/><Relationship Id="rId26" Type="http://schemas.microsoft.com/office/2007/relationships/diagramDrawing" Target="../diagrams/drawing38.xml"/><Relationship Id="rId27" Type="http://schemas.openxmlformats.org/officeDocument/2006/relationships/diagramData" Target="../diagrams/data39.xml"/><Relationship Id="rId28" Type="http://schemas.openxmlformats.org/officeDocument/2006/relationships/diagramLayout" Target="../diagrams/layout39.xml"/><Relationship Id="rId29" Type="http://schemas.openxmlformats.org/officeDocument/2006/relationships/diagramQuickStyle" Target="../diagrams/quickStyle39.xml"/><Relationship Id="rId30" Type="http://schemas.openxmlformats.org/officeDocument/2006/relationships/diagramColors" Target="../diagrams/colors39.xml"/><Relationship Id="rId31" Type="http://schemas.microsoft.com/office/2007/relationships/diagramDrawing" Target="../diagrams/drawing39.xml"/><Relationship Id="rId10" Type="http://schemas.openxmlformats.org/officeDocument/2006/relationships/diagramColors" Target="../diagrams/colors35.xml"/><Relationship Id="rId11" Type="http://schemas.microsoft.com/office/2007/relationships/diagramDrawing" Target="../diagrams/drawing35.xml"/><Relationship Id="rId12" Type="http://schemas.openxmlformats.org/officeDocument/2006/relationships/diagramData" Target="../diagrams/data36.xml"/><Relationship Id="rId13" Type="http://schemas.openxmlformats.org/officeDocument/2006/relationships/diagramLayout" Target="../diagrams/layout36.xml"/><Relationship Id="rId14" Type="http://schemas.openxmlformats.org/officeDocument/2006/relationships/diagramQuickStyle" Target="../diagrams/quickStyle36.xml"/><Relationship Id="rId15" Type="http://schemas.openxmlformats.org/officeDocument/2006/relationships/diagramColors" Target="../diagrams/colors36.xml"/><Relationship Id="rId16" Type="http://schemas.microsoft.com/office/2007/relationships/diagramDrawing" Target="../diagrams/drawing36.xml"/><Relationship Id="rId17" Type="http://schemas.openxmlformats.org/officeDocument/2006/relationships/diagramData" Target="../diagrams/data37.xml"/><Relationship Id="rId18" Type="http://schemas.openxmlformats.org/officeDocument/2006/relationships/diagramLayout" Target="../diagrams/layout37.xml"/><Relationship Id="rId19" Type="http://schemas.openxmlformats.org/officeDocument/2006/relationships/diagramQuickStyle" Target="../diagrams/quickStyle3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4.xml"/><Relationship Id="rId3" Type="http://schemas.openxmlformats.org/officeDocument/2006/relationships/diagramLayout" Target="../diagrams/layout34.xml"/><Relationship Id="rId4" Type="http://schemas.openxmlformats.org/officeDocument/2006/relationships/diagramQuickStyle" Target="../diagrams/quickStyle34.xml"/><Relationship Id="rId5" Type="http://schemas.openxmlformats.org/officeDocument/2006/relationships/diagramColors" Target="../diagrams/colors34.xml"/><Relationship Id="rId6" Type="http://schemas.microsoft.com/office/2007/relationships/diagramDrawing" Target="../diagrams/drawing34.xml"/><Relationship Id="rId7" Type="http://schemas.openxmlformats.org/officeDocument/2006/relationships/diagramData" Target="../diagrams/data35.xml"/><Relationship Id="rId8" Type="http://schemas.openxmlformats.org/officeDocument/2006/relationships/diagramLayout" Target="../diagrams/layout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1.xml"/><Relationship Id="rId20" Type="http://schemas.openxmlformats.org/officeDocument/2006/relationships/diagramColors" Target="../diagrams/colors43.xml"/><Relationship Id="rId21" Type="http://schemas.microsoft.com/office/2007/relationships/diagramDrawing" Target="../diagrams/drawing43.xml"/><Relationship Id="rId22" Type="http://schemas.openxmlformats.org/officeDocument/2006/relationships/diagramData" Target="../diagrams/data44.xml"/><Relationship Id="rId23" Type="http://schemas.openxmlformats.org/officeDocument/2006/relationships/diagramLayout" Target="../diagrams/layout44.xml"/><Relationship Id="rId24" Type="http://schemas.openxmlformats.org/officeDocument/2006/relationships/diagramQuickStyle" Target="../diagrams/quickStyle44.xml"/><Relationship Id="rId25" Type="http://schemas.openxmlformats.org/officeDocument/2006/relationships/diagramColors" Target="../diagrams/colors44.xml"/><Relationship Id="rId26" Type="http://schemas.microsoft.com/office/2007/relationships/diagramDrawing" Target="../diagrams/drawing44.xml"/><Relationship Id="rId27" Type="http://schemas.openxmlformats.org/officeDocument/2006/relationships/diagramData" Target="../diagrams/data45.xml"/><Relationship Id="rId28" Type="http://schemas.openxmlformats.org/officeDocument/2006/relationships/diagramLayout" Target="../diagrams/layout45.xml"/><Relationship Id="rId29" Type="http://schemas.openxmlformats.org/officeDocument/2006/relationships/diagramQuickStyle" Target="../diagrams/quickStyle45.xml"/><Relationship Id="rId30" Type="http://schemas.openxmlformats.org/officeDocument/2006/relationships/diagramColors" Target="../diagrams/colors45.xml"/><Relationship Id="rId31" Type="http://schemas.microsoft.com/office/2007/relationships/diagramDrawing" Target="../diagrams/drawing45.xml"/><Relationship Id="rId10" Type="http://schemas.openxmlformats.org/officeDocument/2006/relationships/diagramColors" Target="../diagrams/colors41.xml"/><Relationship Id="rId11" Type="http://schemas.microsoft.com/office/2007/relationships/diagramDrawing" Target="../diagrams/drawing41.xml"/><Relationship Id="rId12" Type="http://schemas.openxmlformats.org/officeDocument/2006/relationships/diagramData" Target="../diagrams/data42.xml"/><Relationship Id="rId13" Type="http://schemas.openxmlformats.org/officeDocument/2006/relationships/diagramLayout" Target="../diagrams/layout42.xml"/><Relationship Id="rId14" Type="http://schemas.openxmlformats.org/officeDocument/2006/relationships/diagramQuickStyle" Target="../diagrams/quickStyle42.xml"/><Relationship Id="rId15" Type="http://schemas.openxmlformats.org/officeDocument/2006/relationships/diagramColors" Target="../diagrams/colors42.xml"/><Relationship Id="rId16" Type="http://schemas.microsoft.com/office/2007/relationships/diagramDrawing" Target="../diagrams/drawing42.xml"/><Relationship Id="rId17" Type="http://schemas.openxmlformats.org/officeDocument/2006/relationships/diagramData" Target="../diagrams/data43.xml"/><Relationship Id="rId18" Type="http://schemas.openxmlformats.org/officeDocument/2006/relationships/diagramLayout" Target="../diagrams/layout43.xml"/><Relationship Id="rId19" Type="http://schemas.openxmlformats.org/officeDocument/2006/relationships/diagramQuickStyle" Target="../diagrams/quickStyle4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0.xml"/><Relationship Id="rId3" Type="http://schemas.openxmlformats.org/officeDocument/2006/relationships/diagramLayout" Target="../diagrams/layout40.xml"/><Relationship Id="rId4" Type="http://schemas.openxmlformats.org/officeDocument/2006/relationships/diagramQuickStyle" Target="../diagrams/quickStyle40.xml"/><Relationship Id="rId5" Type="http://schemas.openxmlformats.org/officeDocument/2006/relationships/diagramColors" Target="../diagrams/colors40.xml"/><Relationship Id="rId6" Type="http://schemas.microsoft.com/office/2007/relationships/diagramDrawing" Target="../diagrams/drawing40.xml"/><Relationship Id="rId7" Type="http://schemas.openxmlformats.org/officeDocument/2006/relationships/diagramData" Target="../diagrams/data41.xml"/><Relationship Id="rId8" Type="http://schemas.openxmlformats.org/officeDocument/2006/relationships/diagramLayout" Target="../diagrams/layout41.xm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49.xml"/><Relationship Id="rId21" Type="http://schemas.microsoft.com/office/2007/relationships/diagramDrawing" Target="../diagrams/drawing49.xml"/><Relationship Id="rId22" Type="http://schemas.openxmlformats.org/officeDocument/2006/relationships/diagramData" Target="../diagrams/data50.xml"/><Relationship Id="rId23" Type="http://schemas.openxmlformats.org/officeDocument/2006/relationships/diagramLayout" Target="../diagrams/layout50.xml"/><Relationship Id="rId24" Type="http://schemas.openxmlformats.org/officeDocument/2006/relationships/diagramQuickStyle" Target="../diagrams/quickStyle50.xml"/><Relationship Id="rId25" Type="http://schemas.openxmlformats.org/officeDocument/2006/relationships/diagramColors" Target="../diagrams/colors50.xml"/><Relationship Id="rId26" Type="http://schemas.microsoft.com/office/2007/relationships/diagramDrawing" Target="../diagrams/drawing50.xml"/><Relationship Id="rId27" Type="http://schemas.openxmlformats.org/officeDocument/2006/relationships/diagramData" Target="../diagrams/data51.xml"/><Relationship Id="rId28" Type="http://schemas.openxmlformats.org/officeDocument/2006/relationships/diagramLayout" Target="../diagrams/layout51.xml"/><Relationship Id="rId29" Type="http://schemas.openxmlformats.org/officeDocument/2006/relationships/diagramQuickStyle" Target="../diagrams/quickStyle5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6.xml"/><Relationship Id="rId3" Type="http://schemas.openxmlformats.org/officeDocument/2006/relationships/diagramLayout" Target="../diagrams/layout46.xml"/><Relationship Id="rId4" Type="http://schemas.openxmlformats.org/officeDocument/2006/relationships/diagramQuickStyle" Target="../diagrams/quickStyle46.xml"/><Relationship Id="rId5" Type="http://schemas.openxmlformats.org/officeDocument/2006/relationships/diagramColors" Target="../diagrams/colors46.xml"/><Relationship Id="rId30" Type="http://schemas.openxmlformats.org/officeDocument/2006/relationships/diagramColors" Target="../diagrams/colors51.xml"/><Relationship Id="rId31" Type="http://schemas.microsoft.com/office/2007/relationships/diagramDrawing" Target="../diagrams/drawing51.xml"/><Relationship Id="rId32" Type="http://schemas.openxmlformats.org/officeDocument/2006/relationships/diagramData" Target="../diagrams/data52.xml"/><Relationship Id="rId9" Type="http://schemas.openxmlformats.org/officeDocument/2006/relationships/diagramQuickStyle" Target="../diagrams/quickStyle47.xml"/><Relationship Id="rId6" Type="http://schemas.microsoft.com/office/2007/relationships/diagramDrawing" Target="../diagrams/drawing46.xml"/><Relationship Id="rId7" Type="http://schemas.openxmlformats.org/officeDocument/2006/relationships/diagramData" Target="../diagrams/data47.xml"/><Relationship Id="rId8" Type="http://schemas.openxmlformats.org/officeDocument/2006/relationships/diagramLayout" Target="../diagrams/layout47.xml"/><Relationship Id="rId33" Type="http://schemas.openxmlformats.org/officeDocument/2006/relationships/diagramLayout" Target="../diagrams/layout52.xml"/><Relationship Id="rId34" Type="http://schemas.openxmlformats.org/officeDocument/2006/relationships/diagramQuickStyle" Target="../diagrams/quickStyle52.xml"/><Relationship Id="rId35" Type="http://schemas.openxmlformats.org/officeDocument/2006/relationships/diagramColors" Target="../diagrams/colors52.xml"/><Relationship Id="rId36" Type="http://schemas.microsoft.com/office/2007/relationships/diagramDrawing" Target="../diagrams/drawing52.xml"/><Relationship Id="rId10" Type="http://schemas.openxmlformats.org/officeDocument/2006/relationships/diagramColors" Target="../diagrams/colors47.xml"/><Relationship Id="rId11" Type="http://schemas.microsoft.com/office/2007/relationships/diagramDrawing" Target="../diagrams/drawing47.xml"/><Relationship Id="rId12" Type="http://schemas.openxmlformats.org/officeDocument/2006/relationships/diagramData" Target="../diagrams/data48.xml"/><Relationship Id="rId13" Type="http://schemas.openxmlformats.org/officeDocument/2006/relationships/diagramLayout" Target="../diagrams/layout48.xml"/><Relationship Id="rId14" Type="http://schemas.openxmlformats.org/officeDocument/2006/relationships/diagramQuickStyle" Target="../diagrams/quickStyle48.xml"/><Relationship Id="rId15" Type="http://schemas.openxmlformats.org/officeDocument/2006/relationships/diagramColors" Target="../diagrams/colors48.xml"/><Relationship Id="rId16" Type="http://schemas.microsoft.com/office/2007/relationships/diagramDrawing" Target="../diagrams/drawing48.xml"/><Relationship Id="rId17" Type="http://schemas.openxmlformats.org/officeDocument/2006/relationships/diagramData" Target="../diagrams/data49.xml"/><Relationship Id="rId18" Type="http://schemas.openxmlformats.org/officeDocument/2006/relationships/diagramLayout" Target="../diagrams/layout49.xml"/><Relationship Id="rId19" Type="http://schemas.openxmlformats.org/officeDocument/2006/relationships/diagramQuickStyle" Target="../diagrams/quickStyle4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4.xml"/><Relationship Id="rId20" Type="http://schemas.openxmlformats.org/officeDocument/2006/relationships/diagramColors" Target="../diagrams/colors56.xml"/><Relationship Id="rId21" Type="http://schemas.microsoft.com/office/2007/relationships/diagramDrawing" Target="../diagrams/drawing56.xml"/><Relationship Id="rId10" Type="http://schemas.openxmlformats.org/officeDocument/2006/relationships/diagramColors" Target="../diagrams/colors54.xml"/><Relationship Id="rId11" Type="http://schemas.microsoft.com/office/2007/relationships/diagramDrawing" Target="../diagrams/drawing54.xml"/><Relationship Id="rId12" Type="http://schemas.openxmlformats.org/officeDocument/2006/relationships/diagramData" Target="../diagrams/data55.xml"/><Relationship Id="rId13" Type="http://schemas.openxmlformats.org/officeDocument/2006/relationships/diagramLayout" Target="../diagrams/layout55.xml"/><Relationship Id="rId14" Type="http://schemas.openxmlformats.org/officeDocument/2006/relationships/diagramQuickStyle" Target="../diagrams/quickStyle55.xml"/><Relationship Id="rId15" Type="http://schemas.openxmlformats.org/officeDocument/2006/relationships/diagramColors" Target="../diagrams/colors55.xml"/><Relationship Id="rId16" Type="http://schemas.microsoft.com/office/2007/relationships/diagramDrawing" Target="../diagrams/drawing55.xml"/><Relationship Id="rId17" Type="http://schemas.openxmlformats.org/officeDocument/2006/relationships/diagramData" Target="../diagrams/data56.xml"/><Relationship Id="rId18" Type="http://schemas.openxmlformats.org/officeDocument/2006/relationships/diagramLayout" Target="../diagrams/layout56.xml"/><Relationship Id="rId19" Type="http://schemas.openxmlformats.org/officeDocument/2006/relationships/diagramQuickStyle" Target="../diagrams/quickStyle5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3.xml"/><Relationship Id="rId3" Type="http://schemas.openxmlformats.org/officeDocument/2006/relationships/diagramLayout" Target="../diagrams/layout53.xml"/><Relationship Id="rId4" Type="http://schemas.openxmlformats.org/officeDocument/2006/relationships/diagramQuickStyle" Target="../diagrams/quickStyle53.xml"/><Relationship Id="rId5" Type="http://schemas.openxmlformats.org/officeDocument/2006/relationships/diagramColors" Target="../diagrams/colors53.xml"/><Relationship Id="rId6" Type="http://schemas.microsoft.com/office/2007/relationships/diagramDrawing" Target="../diagrams/drawing53.xml"/><Relationship Id="rId7" Type="http://schemas.openxmlformats.org/officeDocument/2006/relationships/diagramData" Target="../diagrams/data54.xml"/><Relationship Id="rId8" Type="http://schemas.openxmlformats.org/officeDocument/2006/relationships/diagramLayout" Target="../diagrams/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.xml"/><Relationship Id="rId20" Type="http://schemas.openxmlformats.org/officeDocument/2006/relationships/diagramColors" Target="../diagrams/colors7.xml"/><Relationship Id="rId21" Type="http://schemas.microsoft.com/office/2007/relationships/diagramDrawing" Target="../diagrams/drawing7.xml"/><Relationship Id="rId22" Type="http://schemas.openxmlformats.org/officeDocument/2006/relationships/diagramData" Target="../diagrams/data8.xml"/><Relationship Id="rId23" Type="http://schemas.openxmlformats.org/officeDocument/2006/relationships/diagramLayout" Target="../diagrams/layout8.xml"/><Relationship Id="rId24" Type="http://schemas.openxmlformats.org/officeDocument/2006/relationships/diagramQuickStyle" Target="../diagrams/quickStyle8.xml"/><Relationship Id="rId25" Type="http://schemas.openxmlformats.org/officeDocument/2006/relationships/diagramColors" Target="../diagrams/colors8.xml"/><Relationship Id="rId26" Type="http://schemas.microsoft.com/office/2007/relationships/diagramDrawing" Target="../diagrams/drawing8.xml"/><Relationship Id="rId27" Type="http://schemas.openxmlformats.org/officeDocument/2006/relationships/diagramData" Target="../diagrams/data9.xml"/><Relationship Id="rId28" Type="http://schemas.openxmlformats.org/officeDocument/2006/relationships/diagramLayout" Target="../diagrams/layout9.xml"/><Relationship Id="rId29" Type="http://schemas.openxmlformats.org/officeDocument/2006/relationships/diagramQuickStyle" Target="../diagrams/quickStyle9.xml"/><Relationship Id="rId30" Type="http://schemas.openxmlformats.org/officeDocument/2006/relationships/diagramColors" Target="../diagrams/colors9.xml"/><Relationship Id="rId31" Type="http://schemas.microsoft.com/office/2007/relationships/diagramDrawing" Target="../diagrams/drawing9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7" Type="http://schemas.openxmlformats.org/officeDocument/2006/relationships/diagramData" Target="../diagrams/data7.xml"/><Relationship Id="rId18" Type="http://schemas.openxmlformats.org/officeDocument/2006/relationships/diagramLayout" Target="../diagrams/layout7.xml"/><Relationship Id="rId1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1.xml"/><Relationship Id="rId20" Type="http://schemas.openxmlformats.org/officeDocument/2006/relationships/diagramColors" Target="../diagrams/colors13.xml"/><Relationship Id="rId21" Type="http://schemas.microsoft.com/office/2007/relationships/diagramDrawing" Target="../diagrams/drawing13.xml"/><Relationship Id="rId22" Type="http://schemas.openxmlformats.org/officeDocument/2006/relationships/diagramData" Target="../diagrams/data14.xml"/><Relationship Id="rId23" Type="http://schemas.openxmlformats.org/officeDocument/2006/relationships/diagramLayout" Target="../diagrams/layout14.xml"/><Relationship Id="rId24" Type="http://schemas.openxmlformats.org/officeDocument/2006/relationships/diagramQuickStyle" Target="../diagrams/quickStyle14.xml"/><Relationship Id="rId25" Type="http://schemas.openxmlformats.org/officeDocument/2006/relationships/diagramColors" Target="../diagrams/colors14.xml"/><Relationship Id="rId26" Type="http://schemas.microsoft.com/office/2007/relationships/diagramDrawing" Target="../diagrams/drawing14.xml"/><Relationship Id="rId27" Type="http://schemas.openxmlformats.org/officeDocument/2006/relationships/diagramData" Target="../diagrams/data15.xml"/><Relationship Id="rId28" Type="http://schemas.openxmlformats.org/officeDocument/2006/relationships/diagramLayout" Target="../diagrams/layout15.xml"/><Relationship Id="rId29" Type="http://schemas.openxmlformats.org/officeDocument/2006/relationships/diagramQuickStyle" Target="../diagrams/quickStyle15.xml"/><Relationship Id="rId30" Type="http://schemas.openxmlformats.org/officeDocument/2006/relationships/diagramColors" Target="../diagrams/colors15.xml"/><Relationship Id="rId31" Type="http://schemas.microsoft.com/office/2007/relationships/diagramDrawing" Target="../diagrams/drawing15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2" Type="http://schemas.openxmlformats.org/officeDocument/2006/relationships/diagramData" Target="../diagrams/data12.xml"/><Relationship Id="rId13" Type="http://schemas.openxmlformats.org/officeDocument/2006/relationships/diagramLayout" Target="../diagrams/layout12.xml"/><Relationship Id="rId14" Type="http://schemas.openxmlformats.org/officeDocument/2006/relationships/diagramQuickStyle" Target="../diagrams/quickStyle12.xml"/><Relationship Id="rId15" Type="http://schemas.openxmlformats.org/officeDocument/2006/relationships/diagramColors" Target="../diagrams/colors12.xml"/><Relationship Id="rId16" Type="http://schemas.microsoft.com/office/2007/relationships/diagramDrawing" Target="../diagrams/drawing12.xml"/><Relationship Id="rId17" Type="http://schemas.openxmlformats.org/officeDocument/2006/relationships/diagramData" Target="../diagrams/data13.xml"/><Relationship Id="rId18" Type="http://schemas.openxmlformats.org/officeDocument/2006/relationships/diagramLayout" Target="../diagrams/layout13.xml"/><Relationship Id="rId1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7.xml"/><Relationship Id="rId20" Type="http://schemas.openxmlformats.org/officeDocument/2006/relationships/diagramColors" Target="../diagrams/colors19.xml"/><Relationship Id="rId21" Type="http://schemas.microsoft.com/office/2007/relationships/diagramDrawing" Target="../diagrams/drawing19.xml"/><Relationship Id="rId22" Type="http://schemas.openxmlformats.org/officeDocument/2006/relationships/diagramData" Target="../diagrams/data20.xml"/><Relationship Id="rId23" Type="http://schemas.openxmlformats.org/officeDocument/2006/relationships/diagramLayout" Target="../diagrams/layout20.xml"/><Relationship Id="rId24" Type="http://schemas.openxmlformats.org/officeDocument/2006/relationships/diagramQuickStyle" Target="../diagrams/quickStyle20.xml"/><Relationship Id="rId25" Type="http://schemas.openxmlformats.org/officeDocument/2006/relationships/diagramColors" Target="../diagrams/colors20.xml"/><Relationship Id="rId26" Type="http://schemas.microsoft.com/office/2007/relationships/diagramDrawing" Target="../diagrams/drawing20.xml"/><Relationship Id="rId27" Type="http://schemas.openxmlformats.org/officeDocument/2006/relationships/diagramData" Target="../diagrams/data21.xml"/><Relationship Id="rId28" Type="http://schemas.openxmlformats.org/officeDocument/2006/relationships/diagramLayout" Target="../diagrams/layout21.xml"/><Relationship Id="rId29" Type="http://schemas.openxmlformats.org/officeDocument/2006/relationships/diagramQuickStyle" Target="../diagrams/quickStyle21.xml"/><Relationship Id="rId30" Type="http://schemas.openxmlformats.org/officeDocument/2006/relationships/diagramColors" Target="../diagrams/colors21.xml"/><Relationship Id="rId31" Type="http://schemas.microsoft.com/office/2007/relationships/diagramDrawing" Target="../diagrams/drawing21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2" Type="http://schemas.openxmlformats.org/officeDocument/2006/relationships/diagramData" Target="../diagrams/data18.xml"/><Relationship Id="rId13" Type="http://schemas.openxmlformats.org/officeDocument/2006/relationships/diagramLayout" Target="../diagrams/layout18.xml"/><Relationship Id="rId14" Type="http://schemas.openxmlformats.org/officeDocument/2006/relationships/diagramQuickStyle" Target="../diagrams/quickStyle18.xml"/><Relationship Id="rId15" Type="http://schemas.openxmlformats.org/officeDocument/2006/relationships/diagramColors" Target="../diagrams/colors18.xml"/><Relationship Id="rId16" Type="http://schemas.microsoft.com/office/2007/relationships/diagramDrawing" Target="../diagrams/drawing18.xml"/><Relationship Id="rId17" Type="http://schemas.openxmlformats.org/officeDocument/2006/relationships/diagramData" Target="../diagrams/data19.xml"/><Relationship Id="rId18" Type="http://schemas.openxmlformats.org/officeDocument/2006/relationships/diagramLayout" Target="../diagrams/layout19.xml"/><Relationship Id="rId19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6.xml"/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3.xml"/><Relationship Id="rId20" Type="http://schemas.openxmlformats.org/officeDocument/2006/relationships/diagramColors" Target="../diagrams/colors25.xml"/><Relationship Id="rId21" Type="http://schemas.microsoft.com/office/2007/relationships/diagramDrawing" Target="../diagrams/drawing25.xml"/><Relationship Id="rId22" Type="http://schemas.openxmlformats.org/officeDocument/2006/relationships/diagramData" Target="../diagrams/data26.xml"/><Relationship Id="rId23" Type="http://schemas.openxmlformats.org/officeDocument/2006/relationships/diagramLayout" Target="../diagrams/layout26.xml"/><Relationship Id="rId24" Type="http://schemas.openxmlformats.org/officeDocument/2006/relationships/diagramQuickStyle" Target="../diagrams/quickStyle26.xml"/><Relationship Id="rId25" Type="http://schemas.openxmlformats.org/officeDocument/2006/relationships/diagramColors" Target="../diagrams/colors26.xml"/><Relationship Id="rId26" Type="http://schemas.microsoft.com/office/2007/relationships/diagramDrawing" Target="../diagrams/drawing26.xml"/><Relationship Id="rId27" Type="http://schemas.openxmlformats.org/officeDocument/2006/relationships/diagramData" Target="../diagrams/data27.xml"/><Relationship Id="rId28" Type="http://schemas.openxmlformats.org/officeDocument/2006/relationships/diagramLayout" Target="../diagrams/layout27.xml"/><Relationship Id="rId29" Type="http://schemas.openxmlformats.org/officeDocument/2006/relationships/diagramQuickStyle" Target="../diagrams/quickStyle27.xml"/><Relationship Id="rId30" Type="http://schemas.openxmlformats.org/officeDocument/2006/relationships/diagramColors" Target="../diagrams/colors27.xml"/><Relationship Id="rId31" Type="http://schemas.microsoft.com/office/2007/relationships/diagramDrawing" Target="../diagrams/drawing27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2" Type="http://schemas.openxmlformats.org/officeDocument/2006/relationships/diagramData" Target="../diagrams/data24.xml"/><Relationship Id="rId13" Type="http://schemas.openxmlformats.org/officeDocument/2006/relationships/diagramLayout" Target="../diagrams/layout24.xml"/><Relationship Id="rId14" Type="http://schemas.openxmlformats.org/officeDocument/2006/relationships/diagramQuickStyle" Target="../diagrams/quickStyle24.xml"/><Relationship Id="rId15" Type="http://schemas.openxmlformats.org/officeDocument/2006/relationships/diagramColors" Target="../diagrams/colors24.xml"/><Relationship Id="rId16" Type="http://schemas.microsoft.com/office/2007/relationships/diagramDrawing" Target="../diagrams/drawing24.xml"/><Relationship Id="rId17" Type="http://schemas.openxmlformats.org/officeDocument/2006/relationships/diagramData" Target="../diagrams/data25.xml"/><Relationship Id="rId18" Type="http://schemas.openxmlformats.org/officeDocument/2006/relationships/diagramLayout" Target="../diagrams/layout25.xml"/><Relationship Id="rId19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2.xml"/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245117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14396965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768663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436692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50767664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56880937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6953300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1504762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26657313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4367876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7845453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9704983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933269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啓蒙書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38982499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089785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77277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78095139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007891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7766736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58027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71482046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6401713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19270942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64637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4734981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182743333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3996867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355941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3333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23249695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24046212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445101618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94320239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04227377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7117742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0677548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6033533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45403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9120121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1277771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600428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84410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78619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622644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9544638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636676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3726927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9558085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858637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3837031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979412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143548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250177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7316074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608787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0389336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911</Words>
  <Application>Microsoft Macintosh PowerPoint</Application>
  <PresentationFormat>画面に合わせる (4:3)</PresentationFormat>
  <Paragraphs>327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Hiragino Sans W2</vt:lpstr>
      <vt:lpstr>ＭＳ Ｐゴシック</vt:lpstr>
      <vt:lpstr>ＭＳ Ｐ明朝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Microsoft Office ユーザー</cp:lastModifiedBy>
  <cp:revision>121</cp:revision>
  <dcterms:created xsi:type="dcterms:W3CDTF">2016-04-04T10:07:01Z</dcterms:created>
  <dcterms:modified xsi:type="dcterms:W3CDTF">2017-08-25T13:00:02Z</dcterms:modified>
</cp:coreProperties>
</file>