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ppt/diagrams/data92.xml" ContentType="application/vnd.openxmlformats-officedocument.drawingml.diagramData+xml"/>
  <Override PartName="/ppt/diagrams/layout92.xml" ContentType="application/vnd.openxmlformats-officedocument.drawingml.diagramLayout+xml"/>
  <Override PartName="/ppt/diagrams/quickStyle92.xml" ContentType="application/vnd.openxmlformats-officedocument.drawingml.diagramStyle+xml"/>
  <Override PartName="/ppt/diagrams/colors92.xml" ContentType="application/vnd.openxmlformats-officedocument.drawingml.diagramColors+xml"/>
  <Override PartName="/ppt/diagrams/drawing92.xml" ContentType="application/vnd.ms-office.drawingml.diagramDrawing+xml"/>
  <Override PartName="/ppt/diagrams/data93.xml" ContentType="application/vnd.openxmlformats-officedocument.drawingml.diagramData+xml"/>
  <Override PartName="/ppt/diagrams/layout93.xml" ContentType="application/vnd.openxmlformats-officedocument.drawingml.diagramLayout+xml"/>
  <Override PartName="/ppt/diagrams/quickStyle93.xml" ContentType="application/vnd.openxmlformats-officedocument.drawingml.diagramStyle+xml"/>
  <Override PartName="/ppt/diagrams/colors93.xml" ContentType="application/vnd.openxmlformats-officedocument.drawingml.diagramColors+xml"/>
  <Override PartName="/ppt/diagrams/drawing93.xml" ContentType="application/vnd.ms-office.drawingml.diagramDrawing+xml"/>
  <Override PartName="/ppt/diagrams/data94.xml" ContentType="application/vnd.openxmlformats-officedocument.drawingml.diagramData+xml"/>
  <Override PartName="/ppt/diagrams/layout94.xml" ContentType="application/vnd.openxmlformats-officedocument.drawingml.diagramLayout+xml"/>
  <Override PartName="/ppt/diagrams/quickStyle94.xml" ContentType="application/vnd.openxmlformats-officedocument.drawingml.diagramStyle+xml"/>
  <Override PartName="/ppt/diagrams/colors94.xml" ContentType="application/vnd.openxmlformats-officedocument.drawingml.diagramColors+xml"/>
  <Override PartName="/ppt/diagrams/drawing94.xml" ContentType="application/vnd.ms-office.drawingml.diagramDrawing+xml"/>
  <Override PartName="/ppt/diagrams/data95.xml" ContentType="application/vnd.openxmlformats-officedocument.drawingml.diagramData+xml"/>
  <Override PartName="/ppt/diagrams/layout95.xml" ContentType="application/vnd.openxmlformats-officedocument.drawingml.diagramLayout+xml"/>
  <Override PartName="/ppt/diagrams/quickStyle95.xml" ContentType="application/vnd.openxmlformats-officedocument.drawingml.diagramStyle+xml"/>
  <Override PartName="/ppt/diagrams/colors95.xml" ContentType="application/vnd.openxmlformats-officedocument.drawingml.diagramColors+xml"/>
  <Override PartName="/ppt/diagrams/drawing95.xml" ContentType="application/vnd.ms-office.drawingml.diagramDrawing+xml"/>
  <Override PartName="/ppt/diagrams/data96.xml" ContentType="application/vnd.openxmlformats-officedocument.drawingml.diagramData+xml"/>
  <Override PartName="/ppt/diagrams/layout96.xml" ContentType="application/vnd.openxmlformats-officedocument.drawingml.diagramLayout+xml"/>
  <Override PartName="/ppt/diagrams/quickStyle96.xml" ContentType="application/vnd.openxmlformats-officedocument.drawingml.diagramStyle+xml"/>
  <Override PartName="/ppt/diagrams/colors96.xml" ContentType="application/vnd.openxmlformats-officedocument.drawingml.diagramColors+xml"/>
  <Override PartName="/ppt/diagrams/drawing96.xml" ContentType="application/vnd.ms-office.drawingml.diagramDrawing+xml"/>
  <Override PartName="/ppt/diagrams/data97.xml" ContentType="application/vnd.openxmlformats-officedocument.drawingml.diagramData+xml"/>
  <Override PartName="/ppt/diagrams/layout97.xml" ContentType="application/vnd.openxmlformats-officedocument.drawingml.diagramLayout+xml"/>
  <Override PartName="/ppt/diagrams/quickStyle97.xml" ContentType="application/vnd.openxmlformats-officedocument.drawingml.diagramStyle+xml"/>
  <Override PartName="/ppt/diagrams/colors97.xml" ContentType="application/vnd.openxmlformats-officedocument.drawingml.diagramColors+xml"/>
  <Override PartName="/ppt/diagrams/drawing97.xml" ContentType="application/vnd.ms-office.drawingml.diagramDrawing+xml"/>
  <Override PartName="/ppt/diagrams/data98.xml" ContentType="application/vnd.openxmlformats-officedocument.drawingml.diagramData+xml"/>
  <Override PartName="/ppt/diagrams/layout98.xml" ContentType="application/vnd.openxmlformats-officedocument.drawingml.diagramLayout+xml"/>
  <Override PartName="/ppt/diagrams/quickStyle98.xml" ContentType="application/vnd.openxmlformats-officedocument.drawingml.diagramStyle+xml"/>
  <Override PartName="/ppt/diagrams/colors98.xml" ContentType="application/vnd.openxmlformats-officedocument.drawingml.diagramColors+xml"/>
  <Override PartName="/ppt/diagrams/drawing98.xml" ContentType="application/vnd.ms-office.drawingml.diagramDrawing+xml"/>
  <Override PartName="/ppt/diagrams/data99.xml" ContentType="application/vnd.openxmlformats-officedocument.drawingml.diagramData+xml"/>
  <Override PartName="/ppt/diagrams/layout99.xml" ContentType="application/vnd.openxmlformats-officedocument.drawingml.diagramLayout+xml"/>
  <Override PartName="/ppt/diagrams/quickStyle99.xml" ContentType="application/vnd.openxmlformats-officedocument.drawingml.diagramStyle+xml"/>
  <Override PartName="/ppt/diagrams/colors99.xml" ContentType="application/vnd.openxmlformats-officedocument.drawingml.diagramColors+xml"/>
  <Override PartName="/ppt/diagrams/drawing99.xml" ContentType="application/vnd.ms-office.drawingml.diagramDrawing+xml"/>
  <Override PartName="/ppt/diagrams/data100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  <Override PartName="/ppt/diagrams/drawing100.xml" ContentType="application/vnd.ms-office.drawingml.diagramDrawing+xml"/>
  <Override PartName="/ppt/diagrams/data101.xml" ContentType="application/vnd.openxmlformats-officedocument.drawingml.diagramData+xml"/>
  <Override PartName="/ppt/diagrams/layout101.xml" ContentType="application/vnd.openxmlformats-officedocument.drawingml.diagramLayout+xml"/>
  <Override PartName="/ppt/diagrams/quickStyle101.xml" ContentType="application/vnd.openxmlformats-officedocument.drawingml.diagramStyle+xml"/>
  <Override PartName="/ppt/diagrams/colors101.xml" ContentType="application/vnd.openxmlformats-officedocument.drawingml.diagramColors+xml"/>
  <Override PartName="/ppt/diagrams/drawing101.xml" ContentType="application/vnd.ms-office.drawingml.diagramDrawing+xml"/>
  <Override PartName="/ppt/diagrams/data102.xml" ContentType="application/vnd.openxmlformats-officedocument.drawingml.diagramData+xml"/>
  <Override PartName="/ppt/diagrams/layout102.xml" ContentType="application/vnd.openxmlformats-officedocument.drawingml.diagramLayout+xml"/>
  <Override PartName="/ppt/diagrams/quickStyle102.xml" ContentType="application/vnd.openxmlformats-officedocument.drawingml.diagramStyle+xml"/>
  <Override PartName="/ppt/diagrams/colors102.xml" ContentType="application/vnd.openxmlformats-officedocument.drawingml.diagramColors+xml"/>
  <Override PartName="/ppt/diagrams/drawing102.xml" ContentType="application/vnd.ms-office.drawingml.diagramDrawing+xml"/>
  <Override PartName="/ppt/diagrams/data103.xml" ContentType="application/vnd.openxmlformats-officedocument.drawingml.diagramData+xml"/>
  <Override PartName="/ppt/diagrams/layout103.xml" ContentType="application/vnd.openxmlformats-officedocument.drawingml.diagramLayout+xml"/>
  <Override PartName="/ppt/diagrams/quickStyle103.xml" ContentType="application/vnd.openxmlformats-officedocument.drawingml.diagramStyle+xml"/>
  <Override PartName="/ppt/diagrams/colors103.xml" ContentType="application/vnd.openxmlformats-officedocument.drawingml.diagramColors+xml"/>
  <Override PartName="/ppt/diagrams/drawing103.xml" ContentType="application/vnd.ms-office.drawingml.diagramDrawing+xml"/>
  <Override PartName="/ppt/diagrams/data104.xml" ContentType="application/vnd.openxmlformats-officedocument.drawingml.diagramData+xml"/>
  <Override PartName="/ppt/diagrams/layout104.xml" ContentType="application/vnd.openxmlformats-officedocument.drawingml.diagramLayout+xml"/>
  <Override PartName="/ppt/diagrams/quickStyle104.xml" ContentType="application/vnd.openxmlformats-officedocument.drawingml.diagramStyle+xml"/>
  <Override PartName="/ppt/diagrams/colors104.xml" ContentType="application/vnd.openxmlformats-officedocument.drawingml.diagramColors+xml"/>
  <Override PartName="/ppt/diagrams/drawing104.xml" ContentType="application/vnd.ms-office.drawingml.diagramDrawing+xml"/>
  <Override PartName="/ppt/diagrams/data105.xml" ContentType="application/vnd.openxmlformats-officedocument.drawingml.diagramData+xml"/>
  <Override PartName="/ppt/diagrams/layout105.xml" ContentType="application/vnd.openxmlformats-officedocument.drawingml.diagramLayout+xml"/>
  <Override PartName="/ppt/diagrams/quickStyle105.xml" ContentType="application/vnd.openxmlformats-officedocument.drawingml.diagramStyle+xml"/>
  <Override PartName="/ppt/diagrams/colors105.xml" ContentType="application/vnd.openxmlformats-officedocument.drawingml.diagramColors+xml"/>
  <Override PartName="/ppt/diagrams/drawing105.xml" ContentType="application/vnd.ms-office.drawingml.diagramDrawing+xml"/>
  <Override PartName="/ppt/diagrams/data106.xml" ContentType="application/vnd.openxmlformats-officedocument.drawingml.diagramData+xml"/>
  <Override PartName="/ppt/diagrams/layout106.xml" ContentType="application/vnd.openxmlformats-officedocument.drawingml.diagramLayout+xml"/>
  <Override PartName="/ppt/diagrams/quickStyle106.xml" ContentType="application/vnd.openxmlformats-officedocument.drawingml.diagramStyle+xml"/>
  <Override PartName="/ppt/diagrams/colors106.xml" ContentType="application/vnd.openxmlformats-officedocument.drawingml.diagramColors+xml"/>
  <Override PartName="/ppt/diagrams/drawing106.xml" ContentType="application/vnd.ms-office.drawingml.diagramDrawing+xml"/>
  <Override PartName="/ppt/diagrams/data107.xml" ContentType="application/vnd.openxmlformats-officedocument.drawingml.diagramData+xml"/>
  <Override PartName="/ppt/diagrams/layout107.xml" ContentType="application/vnd.openxmlformats-officedocument.drawingml.diagramLayout+xml"/>
  <Override PartName="/ppt/diagrams/quickStyle107.xml" ContentType="application/vnd.openxmlformats-officedocument.drawingml.diagramStyle+xml"/>
  <Override PartName="/ppt/diagrams/colors107.xml" ContentType="application/vnd.openxmlformats-officedocument.drawingml.diagramColors+xml"/>
  <Override PartName="/ppt/diagrams/drawing107.xml" ContentType="application/vnd.ms-office.drawingml.diagramDrawing+xml"/>
  <Override PartName="/ppt/diagrams/data108.xml" ContentType="application/vnd.openxmlformats-officedocument.drawingml.diagramData+xml"/>
  <Override PartName="/ppt/diagrams/layout108.xml" ContentType="application/vnd.openxmlformats-officedocument.drawingml.diagramLayout+xml"/>
  <Override PartName="/ppt/diagrams/quickStyle108.xml" ContentType="application/vnd.openxmlformats-officedocument.drawingml.diagramStyle+xml"/>
  <Override PartName="/ppt/diagrams/colors108.xml" ContentType="application/vnd.openxmlformats-officedocument.drawingml.diagramColors+xml"/>
  <Override PartName="/ppt/diagrams/drawing108.xml" ContentType="application/vnd.ms-office.drawingml.diagramDrawing+xml"/>
  <Override PartName="/ppt/diagrams/data109.xml" ContentType="application/vnd.openxmlformats-officedocument.drawingml.diagramData+xml"/>
  <Override PartName="/ppt/diagrams/layout109.xml" ContentType="application/vnd.openxmlformats-officedocument.drawingml.diagramLayout+xml"/>
  <Override PartName="/ppt/diagrams/quickStyle109.xml" ContentType="application/vnd.openxmlformats-officedocument.drawingml.diagramStyle+xml"/>
  <Override PartName="/ppt/diagrams/colors109.xml" ContentType="application/vnd.openxmlformats-officedocument.drawingml.diagramColors+xml"/>
  <Override PartName="/ppt/diagrams/drawing109.xml" ContentType="application/vnd.ms-office.drawingml.diagramDrawing+xml"/>
  <Override PartName="/ppt/diagrams/data110.xml" ContentType="application/vnd.openxmlformats-officedocument.drawingml.diagramData+xml"/>
  <Override PartName="/ppt/diagrams/layout110.xml" ContentType="application/vnd.openxmlformats-officedocument.drawingml.diagramLayout+xml"/>
  <Override PartName="/ppt/diagrams/quickStyle110.xml" ContentType="application/vnd.openxmlformats-officedocument.drawingml.diagramStyle+xml"/>
  <Override PartName="/ppt/diagrams/colors110.xml" ContentType="application/vnd.openxmlformats-officedocument.drawingml.diagramColors+xml"/>
  <Override PartName="/ppt/diagrams/drawing110.xml" ContentType="application/vnd.ms-office.drawingml.diagramDrawing+xml"/>
  <Override PartName="/ppt/diagrams/data111.xml" ContentType="application/vnd.openxmlformats-officedocument.drawingml.diagramData+xml"/>
  <Override PartName="/ppt/diagrams/layout111.xml" ContentType="application/vnd.openxmlformats-officedocument.drawingml.diagramLayout+xml"/>
  <Override PartName="/ppt/diagrams/quickStyle111.xml" ContentType="application/vnd.openxmlformats-officedocument.drawingml.diagramStyle+xml"/>
  <Override PartName="/ppt/diagrams/colors111.xml" ContentType="application/vnd.openxmlformats-officedocument.drawingml.diagramColors+xml"/>
  <Override PartName="/ppt/diagrams/drawing111.xml" ContentType="application/vnd.ms-office.drawingml.diagramDrawing+xml"/>
  <Override PartName="/ppt/diagrams/data112.xml" ContentType="application/vnd.openxmlformats-officedocument.drawingml.diagramData+xml"/>
  <Override PartName="/ppt/diagrams/layout112.xml" ContentType="application/vnd.openxmlformats-officedocument.drawingml.diagramLayout+xml"/>
  <Override PartName="/ppt/diagrams/quickStyle112.xml" ContentType="application/vnd.openxmlformats-officedocument.drawingml.diagramStyle+xml"/>
  <Override PartName="/ppt/diagrams/colors112.xml" ContentType="application/vnd.openxmlformats-officedocument.drawingml.diagramColors+xml"/>
  <Override PartName="/ppt/diagrams/drawing1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285" r:id="rId2"/>
    <p:sldId id="283" r:id="rId3"/>
    <p:sldId id="286" r:id="rId4"/>
    <p:sldId id="284" r:id="rId5"/>
    <p:sldId id="269" r:id="rId6"/>
    <p:sldId id="270" r:id="rId7"/>
    <p:sldId id="267" r:id="rId8"/>
    <p:sldId id="271" r:id="rId9"/>
    <p:sldId id="268" r:id="rId10"/>
    <p:sldId id="272" r:id="rId11"/>
    <p:sldId id="266" r:id="rId12"/>
    <p:sldId id="273" r:id="rId13"/>
    <p:sldId id="256" r:id="rId14"/>
    <p:sldId id="274" r:id="rId15"/>
    <p:sldId id="257" r:id="rId16"/>
    <p:sldId id="275" r:id="rId17"/>
    <p:sldId id="258" r:id="rId18"/>
    <p:sldId id="276" r:id="rId19"/>
    <p:sldId id="259" r:id="rId20"/>
    <p:sldId id="277" r:id="rId21"/>
    <p:sldId id="260" r:id="rId22"/>
    <p:sldId id="278" r:id="rId23"/>
    <p:sldId id="261" r:id="rId24"/>
    <p:sldId id="279" r:id="rId25"/>
    <p:sldId id="262" r:id="rId26"/>
    <p:sldId id="280" r:id="rId27"/>
    <p:sldId id="263" r:id="rId28"/>
    <p:sldId id="281" r:id="rId29"/>
    <p:sldId id="264" r:id="rId30"/>
    <p:sldId id="282" r:id="rId31"/>
  </p:sldIdLst>
  <p:sldSz cx="9144000" cy="6858000" type="screen4x3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CC66"/>
    <a:srgbClr val="D5FC7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FFCC"/>
        </a:solidFill>
      </dgm:spPr>
      <dgm:t>
        <a:bodyPr/>
        <a:lstStyle/>
        <a:p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7DFC3FC7-371F-3A48-AB7C-45E10018BD74}" type="presOf" srcId="{FF9E2AB7-26C1-B44C-AE39-14E7E440F1B0}" destId="{55BDB270-0854-2F4D-A194-31EFECE54279}" srcOrd="0" destOrd="0" presId="urn:microsoft.com/office/officeart/2005/8/layout/hierarchy2"/>
    <dgm:cxn modelId="{40FA571B-C1B5-FD49-A865-D69A20FEB5F3}" type="presOf" srcId="{2969EEDB-9BCE-6D4F-A401-D0CA1D3D5F77}" destId="{0834E65C-8BD9-E248-9D11-E1B418BFB990}" srcOrd="0" destOrd="0" presId="urn:microsoft.com/office/officeart/2005/8/layout/hierarchy2"/>
    <dgm:cxn modelId="{690946A1-3340-3D41-969F-54507507BA3E}" type="presOf" srcId="{2878B61A-C887-434D-A552-01D1A8E98CBB}" destId="{B1D4A09B-C0D4-6D40-8C75-2678A4480FD5}" srcOrd="0" destOrd="0" presId="urn:microsoft.com/office/officeart/2005/8/layout/hierarchy2"/>
    <dgm:cxn modelId="{147A80A7-FFB9-AB46-BDAC-5558662008BB}" type="presOf" srcId="{2878B61A-C887-434D-A552-01D1A8E98CBB}" destId="{8D1FCE03-01F4-3C48-B771-AA087A9BC650}" srcOrd="1" destOrd="0" presId="urn:microsoft.com/office/officeart/2005/8/layout/hierarchy2"/>
    <dgm:cxn modelId="{E4CB311A-126D-F648-AA1E-8EE16847D2E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FD10D5A-BD82-AF46-BBD5-EF4F6B718B36}" type="presParOf" srcId="{55BDB270-0854-2F4D-A194-31EFECE54279}" destId="{1DB15FB9-CE29-4C4B-954C-44736F9094C3}" srcOrd="0" destOrd="0" presId="urn:microsoft.com/office/officeart/2005/8/layout/hierarchy2"/>
    <dgm:cxn modelId="{BBD18F0F-7BDD-394B-B8F3-054B82CE14E4}" type="presParOf" srcId="{1DB15FB9-CE29-4C4B-954C-44736F9094C3}" destId="{E782AD11-6B54-B541-AC7C-41145A7C67BD}" srcOrd="0" destOrd="0" presId="urn:microsoft.com/office/officeart/2005/8/layout/hierarchy2"/>
    <dgm:cxn modelId="{51E09F33-7BE1-2449-93D6-E24B4C324536}" type="presParOf" srcId="{1DB15FB9-CE29-4C4B-954C-44736F9094C3}" destId="{FE5D175D-156B-6C4D-A8E1-54E912BBBF5D}" srcOrd="1" destOrd="0" presId="urn:microsoft.com/office/officeart/2005/8/layout/hierarchy2"/>
    <dgm:cxn modelId="{163EA3E0-FF90-F64E-8EEB-55375711C40E}" type="presParOf" srcId="{FE5D175D-156B-6C4D-A8E1-54E912BBBF5D}" destId="{B1D4A09B-C0D4-6D40-8C75-2678A4480FD5}" srcOrd="0" destOrd="0" presId="urn:microsoft.com/office/officeart/2005/8/layout/hierarchy2"/>
    <dgm:cxn modelId="{795169D8-F9A4-944B-8B1F-5C21DC30646F}" type="presParOf" srcId="{B1D4A09B-C0D4-6D40-8C75-2678A4480FD5}" destId="{8D1FCE03-01F4-3C48-B771-AA087A9BC650}" srcOrd="0" destOrd="0" presId="urn:microsoft.com/office/officeart/2005/8/layout/hierarchy2"/>
    <dgm:cxn modelId="{AD85997F-61E9-CD4D-8D4E-B37A3EEC5DC9}" type="presParOf" srcId="{FE5D175D-156B-6C4D-A8E1-54E912BBBF5D}" destId="{CAA11EC9-E49D-464C-A839-0988A4E4DFBA}" srcOrd="1" destOrd="0" presId="urn:microsoft.com/office/officeart/2005/8/layout/hierarchy2"/>
    <dgm:cxn modelId="{F0C71088-4D00-7340-A64E-98B5E2618570}" type="presParOf" srcId="{CAA11EC9-E49D-464C-A839-0988A4E4DFBA}" destId="{0834E65C-8BD9-E248-9D11-E1B418BFB990}" srcOrd="0" destOrd="0" presId="urn:microsoft.com/office/officeart/2005/8/layout/hierarchy2"/>
    <dgm:cxn modelId="{90499F1B-4D3B-F743-BD39-6AB5E82D12F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B00C7E-4274-8444-9966-C4CEC9FA0E37}" type="presOf" srcId="{BA4A30EE-D449-F346-8276-6064DD736AF5}" destId="{E782AD11-6B54-B541-AC7C-41145A7C67BD}" srcOrd="0" destOrd="0" presId="urn:microsoft.com/office/officeart/2005/8/layout/hierarchy2"/>
    <dgm:cxn modelId="{F4D946E6-195E-F247-A67D-10D989D956F7}" type="presOf" srcId="{FF9E2AB7-26C1-B44C-AE39-14E7E440F1B0}" destId="{55BDB270-0854-2F4D-A194-31EFECE54279}" srcOrd="0" destOrd="0" presId="urn:microsoft.com/office/officeart/2005/8/layout/hierarchy2"/>
    <dgm:cxn modelId="{02123E41-479A-C845-931E-49D2259959B4}" type="presParOf" srcId="{55BDB270-0854-2F4D-A194-31EFECE54279}" destId="{1DB15FB9-CE29-4C4B-954C-44736F9094C3}" srcOrd="0" destOrd="0" presId="urn:microsoft.com/office/officeart/2005/8/layout/hierarchy2"/>
    <dgm:cxn modelId="{EE0D4E48-F734-9D41-8B42-2106F07E04A5}" type="presParOf" srcId="{1DB15FB9-CE29-4C4B-954C-44736F9094C3}" destId="{E782AD11-6B54-B541-AC7C-41145A7C67BD}" srcOrd="0" destOrd="0" presId="urn:microsoft.com/office/officeart/2005/8/layout/hierarchy2"/>
    <dgm:cxn modelId="{E1CB9B94-0D32-4946-A1B0-2657E43F123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6F09010A-AA81-3F41-A65D-870478EA4758}" type="presOf" srcId="{BA4A30EE-D449-F346-8276-6064DD736AF5}" destId="{E782AD11-6B54-B541-AC7C-41145A7C67BD}" srcOrd="0" destOrd="0" presId="urn:microsoft.com/office/officeart/2005/8/layout/hierarchy2"/>
    <dgm:cxn modelId="{516C2AAD-870D-BA4B-BCEC-231A184AB7AE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FE2ACC1-A6E0-794C-A330-75568B237DDC}" type="presOf" srcId="{7C0C4377-5695-C64B-9005-857F78739659}" destId="{9A2AE1EE-BAAA-3C4A-97E0-FF32D454DB4D}" srcOrd="0" destOrd="0" presId="urn:microsoft.com/office/officeart/2005/8/layout/hierarchy2"/>
    <dgm:cxn modelId="{8AC95733-2769-704B-9170-1E5CA4BC7DAA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C4D8C47-3F08-E940-AFF8-DFAEDC07CEF5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B37F7BF-E086-1847-95AE-6EAE7E90F9EE}" type="presOf" srcId="{2878B61A-C887-434D-A552-01D1A8E98CBB}" destId="{8D1FCE03-01F4-3C48-B771-AA087A9BC650}" srcOrd="1" destOrd="0" presId="urn:microsoft.com/office/officeart/2005/8/layout/hierarchy2"/>
    <dgm:cxn modelId="{4AFCC6AB-57BA-1E49-9DBE-3C2D47E9B4BA}" type="presOf" srcId="{E6841D02-8E2C-8B4E-BF0D-4980B3CD86D0}" destId="{4FED45FC-B8B0-CF44-95BB-61070495515F}" srcOrd="0" destOrd="0" presId="urn:microsoft.com/office/officeart/2005/8/layout/hierarchy2"/>
    <dgm:cxn modelId="{0467B8CA-5520-DD4A-98C5-FA64070D8F7D}" type="presOf" srcId="{E6841D02-8E2C-8B4E-BF0D-4980B3CD86D0}" destId="{7D7D6B33-D690-EB46-8B76-06CC20AECF48}" srcOrd="1" destOrd="0" presId="urn:microsoft.com/office/officeart/2005/8/layout/hierarchy2"/>
    <dgm:cxn modelId="{D2198CE8-0862-EA41-9656-8DCAD60EA3EB}" type="presParOf" srcId="{55BDB270-0854-2F4D-A194-31EFECE54279}" destId="{1DB15FB9-CE29-4C4B-954C-44736F9094C3}" srcOrd="0" destOrd="0" presId="urn:microsoft.com/office/officeart/2005/8/layout/hierarchy2"/>
    <dgm:cxn modelId="{D3A51E37-39B7-6344-80D9-E8591E80FFB3}" type="presParOf" srcId="{1DB15FB9-CE29-4C4B-954C-44736F9094C3}" destId="{E782AD11-6B54-B541-AC7C-41145A7C67BD}" srcOrd="0" destOrd="0" presId="urn:microsoft.com/office/officeart/2005/8/layout/hierarchy2"/>
    <dgm:cxn modelId="{C41F6B5B-A86D-A740-A938-248C274023CA}" type="presParOf" srcId="{1DB15FB9-CE29-4C4B-954C-44736F9094C3}" destId="{FE5D175D-156B-6C4D-A8E1-54E912BBBF5D}" srcOrd="1" destOrd="0" presId="urn:microsoft.com/office/officeart/2005/8/layout/hierarchy2"/>
    <dgm:cxn modelId="{C5660D93-1DD8-AE4A-B19B-2D24E3B70C55}" type="presParOf" srcId="{FE5D175D-156B-6C4D-A8E1-54E912BBBF5D}" destId="{4FED45FC-B8B0-CF44-95BB-61070495515F}" srcOrd="0" destOrd="0" presId="urn:microsoft.com/office/officeart/2005/8/layout/hierarchy2"/>
    <dgm:cxn modelId="{B9C2CFDC-7F7A-4B44-B818-786A08F77209}" type="presParOf" srcId="{4FED45FC-B8B0-CF44-95BB-61070495515F}" destId="{7D7D6B33-D690-EB46-8B76-06CC20AECF48}" srcOrd="0" destOrd="0" presId="urn:microsoft.com/office/officeart/2005/8/layout/hierarchy2"/>
    <dgm:cxn modelId="{5026A0B9-C5F7-2D47-930E-C1C8D74ADDBF}" type="presParOf" srcId="{FE5D175D-156B-6C4D-A8E1-54E912BBBF5D}" destId="{64C0C694-1DD0-9E44-B88A-E1608D78F647}" srcOrd="1" destOrd="0" presId="urn:microsoft.com/office/officeart/2005/8/layout/hierarchy2"/>
    <dgm:cxn modelId="{CE63FD59-B78F-9944-B100-A4F4549D9372}" type="presParOf" srcId="{64C0C694-1DD0-9E44-B88A-E1608D78F647}" destId="{9A2AE1EE-BAAA-3C4A-97E0-FF32D454DB4D}" srcOrd="0" destOrd="0" presId="urn:microsoft.com/office/officeart/2005/8/layout/hierarchy2"/>
    <dgm:cxn modelId="{74717CAD-BEC2-DD48-8FE1-4FA9F64CCAF3}" type="presParOf" srcId="{64C0C694-1DD0-9E44-B88A-E1608D78F647}" destId="{D709A42A-7A1C-3048-A4D2-2FDB3EAD96E7}" srcOrd="1" destOrd="0" presId="urn:microsoft.com/office/officeart/2005/8/layout/hierarchy2"/>
    <dgm:cxn modelId="{963FC904-263B-EE40-9DC7-544F352838F2}" type="presParOf" srcId="{FE5D175D-156B-6C4D-A8E1-54E912BBBF5D}" destId="{B1D4A09B-C0D4-6D40-8C75-2678A4480FD5}" srcOrd="2" destOrd="0" presId="urn:microsoft.com/office/officeart/2005/8/layout/hierarchy2"/>
    <dgm:cxn modelId="{9C51637A-96F6-4F42-B009-AA6CA7830628}" type="presParOf" srcId="{B1D4A09B-C0D4-6D40-8C75-2678A4480FD5}" destId="{8D1FCE03-01F4-3C48-B771-AA087A9BC650}" srcOrd="0" destOrd="0" presId="urn:microsoft.com/office/officeart/2005/8/layout/hierarchy2"/>
    <dgm:cxn modelId="{C531107D-43FA-FC4A-A6CD-153E0E8D06B7}" type="presParOf" srcId="{FE5D175D-156B-6C4D-A8E1-54E912BBBF5D}" destId="{CAA11EC9-E49D-464C-A839-0988A4E4DFBA}" srcOrd="3" destOrd="0" presId="urn:microsoft.com/office/officeart/2005/8/layout/hierarchy2"/>
    <dgm:cxn modelId="{2603F721-98BC-3E49-ADA4-3F162028F5FC}" type="presParOf" srcId="{CAA11EC9-E49D-464C-A839-0988A4E4DFBA}" destId="{0834E65C-8BD9-E248-9D11-E1B418BFB990}" srcOrd="0" destOrd="0" presId="urn:microsoft.com/office/officeart/2005/8/layout/hierarchy2"/>
    <dgm:cxn modelId="{FE4A689E-2254-744B-A04C-7DB9DCBBF9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0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DCB59AE-2025-9E4A-842C-B79518264238}" type="presOf" srcId="{BA4A30EE-D449-F346-8276-6064DD736AF5}" destId="{E782AD11-6B54-B541-AC7C-41145A7C67BD}" srcOrd="0" destOrd="0" presId="urn:microsoft.com/office/officeart/2005/8/layout/hierarchy2"/>
    <dgm:cxn modelId="{C04508F5-5B72-3242-8A42-3AB2E9990399}" type="presOf" srcId="{FF9E2AB7-26C1-B44C-AE39-14E7E440F1B0}" destId="{55BDB270-0854-2F4D-A194-31EFECE54279}" srcOrd="0" destOrd="0" presId="urn:microsoft.com/office/officeart/2005/8/layout/hierarchy2"/>
    <dgm:cxn modelId="{5A70EEB6-1FA5-E641-BBB8-48BDC79A5B7F}" type="presParOf" srcId="{55BDB270-0854-2F4D-A194-31EFECE54279}" destId="{1DB15FB9-CE29-4C4B-954C-44736F9094C3}" srcOrd="0" destOrd="0" presId="urn:microsoft.com/office/officeart/2005/8/layout/hierarchy2"/>
    <dgm:cxn modelId="{76F90A5D-739C-0147-9A4A-8B5075C01BB9}" type="presParOf" srcId="{1DB15FB9-CE29-4C4B-954C-44736F9094C3}" destId="{E782AD11-6B54-B541-AC7C-41145A7C67BD}" srcOrd="0" destOrd="0" presId="urn:microsoft.com/office/officeart/2005/8/layout/hierarchy2"/>
    <dgm:cxn modelId="{6B411065-0CBC-8C44-A0CA-3FE6848FBE2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E437BA-893C-9247-B407-E6F8ABF291E9}" type="presOf" srcId="{FF9E2AB7-26C1-B44C-AE39-14E7E440F1B0}" destId="{55BDB270-0854-2F4D-A194-31EFECE54279}" srcOrd="0" destOrd="0" presId="urn:microsoft.com/office/officeart/2005/8/layout/hierarchy2"/>
    <dgm:cxn modelId="{C0D60382-C7C6-654C-856A-09EB02C294D7}" type="presOf" srcId="{BA4A30EE-D449-F346-8276-6064DD736AF5}" destId="{E782AD11-6B54-B541-AC7C-41145A7C67BD}" srcOrd="0" destOrd="0" presId="urn:microsoft.com/office/officeart/2005/8/layout/hierarchy2"/>
    <dgm:cxn modelId="{A7536EE8-420A-704B-9B15-C9CA98FDB2A4}" type="presParOf" srcId="{55BDB270-0854-2F4D-A194-31EFECE54279}" destId="{1DB15FB9-CE29-4C4B-954C-44736F9094C3}" srcOrd="0" destOrd="0" presId="urn:microsoft.com/office/officeart/2005/8/layout/hierarchy2"/>
    <dgm:cxn modelId="{8B8C4284-5596-7448-86CD-914A3E67EC68}" type="presParOf" srcId="{1DB15FB9-CE29-4C4B-954C-44736F9094C3}" destId="{E782AD11-6B54-B541-AC7C-41145A7C67BD}" srcOrd="0" destOrd="0" presId="urn:microsoft.com/office/officeart/2005/8/layout/hierarchy2"/>
    <dgm:cxn modelId="{2D0F33F2-CA69-3049-8C91-C3E7BBDA38F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0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16369FB-8DEB-574F-BD5D-1004D92F30ED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73E151A-C494-D544-95FC-15D662BFD27A}" type="presOf" srcId="{E6841D02-8E2C-8B4E-BF0D-4980B3CD86D0}" destId="{4FED45FC-B8B0-CF44-95BB-61070495515F}" srcOrd="0" destOrd="0" presId="urn:microsoft.com/office/officeart/2005/8/layout/hierarchy2"/>
    <dgm:cxn modelId="{0A9B7BB9-5945-DC4A-91DF-9A750E6112B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F7EE427-39FC-4C4B-8480-D0F914A18001}" type="presOf" srcId="{FF9E2AB7-26C1-B44C-AE39-14E7E440F1B0}" destId="{55BDB270-0854-2F4D-A194-31EFECE54279}" srcOrd="0" destOrd="0" presId="urn:microsoft.com/office/officeart/2005/8/layout/hierarchy2"/>
    <dgm:cxn modelId="{3745C18B-41A8-D446-A94C-05B205960607}" type="presOf" srcId="{2878B61A-C887-434D-A552-01D1A8E98CBB}" destId="{B1D4A09B-C0D4-6D40-8C75-2678A4480FD5}" srcOrd="0" destOrd="0" presId="urn:microsoft.com/office/officeart/2005/8/layout/hierarchy2"/>
    <dgm:cxn modelId="{2869D9C0-4D7A-3E4E-8C99-A6BC6EFC62DD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39EE5DC-5EFE-3946-8D2A-AD9CD3646648}" type="presOf" srcId="{E6841D02-8E2C-8B4E-BF0D-4980B3CD86D0}" destId="{7D7D6B33-D690-EB46-8B76-06CC20AECF48}" srcOrd="1" destOrd="0" presId="urn:microsoft.com/office/officeart/2005/8/layout/hierarchy2"/>
    <dgm:cxn modelId="{E5F3AD26-86E0-304F-8748-C4D6F7C22D3D}" type="presOf" srcId="{2969EEDB-9BCE-6D4F-A401-D0CA1D3D5F77}" destId="{0834E65C-8BD9-E248-9D11-E1B418BFB990}" srcOrd="0" destOrd="0" presId="urn:microsoft.com/office/officeart/2005/8/layout/hierarchy2"/>
    <dgm:cxn modelId="{CE421655-5C52-A34B-AFE0-00B4FEF06149}" type="presParOf" srcId="{55BDB270-0854-2F4D-A194-31EFECE54279}" destId="{1DB15FB9-CE29-4C4B-954C-44736F9094C3}" srcOrd="0" destOrd="0" presId="urn:microsoft.com/office/officeart/2005/8/layout/hierarchy2"/>
    <dgm:cxn modelId="{6AB5C8F3-8F7E-3E41-A032-C995080F15ED}" type="presParOf" srcId="{1DB15FB9-CE29-4C4B-954C-44736F9094C3}" destId="{E782AD11-6B54-B541-AC7C-41145A7C67BD}" srcOrd="0" destOrd="0" presId="urn:microsoft.com/office/officeart/2005/8/layout/hierarchy2"/>
    <dgm:cxn modelId="{0034B328-7917-D544-80B2-C9021BA67EBC}" type="presParOf" srcId="{1DB15FB9-CE29-4C4B-954C-44736F9094C3}" destId="{FE5D175D-156B-6C4D-A8E1-54E912BBBF5D}" srcOrd="1" destOrd="0" presId="urn:microsoft.com/office/officeart/2005/8/layout/hierarchy2"/>
    <dgm:cxn modelId="{90376B45-BE46-5A4B-9D0A-04AE8B5DA284}" type="presParOf" srcId="{FE5D175D-156B-6C4D-A8E1-54E912BBBF5D}" destId="{4FED45FC-B8B0-CF44-95BB-61070495515F}" srcOrd="0" destOrd="0" presId="urn:microsoft.com/office/officeart/2005/8/layout/hierarchy2"/>
    <dgm:cxn modelId="{C45DFFCB-9DF1-B248-9640-A675C7831EA9}" type="presParOf" srcId="{4FED45FC-B8B0-CF44-95BB-61070495515F}" destId="{7D7D6B33-D690-EB46-8B76-06CC20AECF48}" srcOrd="0" destOrd="0" presId="urn:microsoft.com/office/officeart/2005/8/layout/hierarchy2"/>
    <dgm:cxn modelId="{CDD63F01-6A51-6048-8ADD-C1052ADE18DB}" type="presParOf" srcId="{FE5D175D-156B-6C4D-A8E1-54E912BBBF5D}" destId="{64C0C694-1DD0-9E44-B88A-E1608D78F647}" srcOrd="1" destOrd="0" presId="urn:microsoft.com/office/officeart/2005/8/layout/hierarchy2"/>
    <dgm:cxn modelId="{C6A892E8-4FA2-7346-9C24-E09DDF0F2073}" type="presParOf" srcId="{64C0C694-1DD0-9E44-B88A-E1608D78F647}" destId="{9A2AE1EE-BAAA-3C4A-97E0-FF32D454DB4D}" srcOrd="0" destOrd="0" presId="urn:microsoft.com/office/officeart/2005/8/layout/hierarchy2"/>
    <dgm:cxn modelId="{C6B0127B-FAD6-3D41-8A7E-3E5FB58B464C}" type="presParOf" srcId="{64C0C694-1DD0-9E44-B88A-E1608D78F647}" destId="{D709A42A-7A1C-3048-A4D2-2FDB3EAD96E7}" srcOrd="1" destOrd="0" presId="urn:microsoft.com/office/officeart/2005/8/layout/hierarchy2"/>
    <dgm:cxn modelId="{DA2F049D-0C5B-9542-A2EC-CA709F420F42}" type="presParOf" srcId="{FE5D175D-156B-6C4D-A8E1-54E912BBBF5D}" destId="{B1D4A09B-C0D4-6D40-8C75-2678A4480FD5}" srcOrd="2" destOrd="0" presId="urn:microsoft.com/office/officeart/2005/8/layout/hierarchy2"/>
    <dgm:cxn modelId="{894A73B3-B4F2-EC49-A5DC-DE1070C72067}" type="presParOf" srcId="{B1D4A09B-C0D4-6D40-8C75-2678A4480FD5}" destId="{8D1FCE03-01F4-3C48-B771-AA087A9BC650}" srcOrd="0" destOrd="0" presId="urn:microsoft.com/office/officeart/2005/8/layout/hierarchy2"/>
    <dgm:cxn modelId="{4D1B4BDD-70CE-AF40-BDE9-CD666B51E029}" type="presParOf" srcId="{FE5D175D-156B-6C4D-A8E1-54E912BBBF5D}" destId="{CAA11EC9-E49D-464C-A839-0988A4E4DFBA}" srcOrd="3" destOrd="0" presId="urn:microsoft.com/office/officeart/2005/8/layout/hierarchy2"/>
    <dgm:cxn modelId="{E90A3520-CE3A-B84D-9683-9C8E5E1BCBD2}" type="presParOf" srcId="{CAA11EC9-E49D-464C-A839-0988A4E4DFBA}" destId="{0834E65C-8BD9-E248-9D11-E1B418BFB990}" srcOrd="0" destOrd="0" presId="urn:microsoft.com/office/officeart/2005/8/layout/hierarchy2"/>
    <dgm:cxn modelId="{56A3B3DD-765F-E848-95A8-A854C53AA7D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0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7BC4D60-491F-A241-8D45-BFCBB28C9EF9}" type="presOf" srcId="{FF9E2AB7-26C1-B44C-AE39-14E7E440F1B0}" destId="{55BDB270-0854-2F4D-A194-31EFECE54279}" srcOrd="0" destOrd="0" presId="urn:microsoft.com/office/officeart/2005/8/layout/hierarchy2"/>
    <dgm:cxn modelId="{BB122628-294F-DA49-A5A8-284641635E63}" type="presOf" srcId="{2878B61A-C887-434D-A552-01D1A8E98CBB}" destId="{B1D4A09B-C0D4-6D40-8C75-2678A4480FD5}" srcOrd="0" destOrd="0" presId="urn:microsoft.com/office/officeart/2005/8/layout/hierarchy2"/>
    <dgm:cxn modelId="{973C2234-657D-B145-ABB6-0D63517D3895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724F389-B53C-F649-A203-CCA251BA5AF7}" type="presOf" srcId="{BA4A30EE-D449-F346-8276-6064DD736AF5}" destId="{E782AD11-6B54-B541-AC7C-41145A7C67BD}" srcOrd="0" destOrd="0" presId="urn:microsoft.com/office/officeart/2005/8/layout/hierarchy2"/>
    <dgm:cxn modelId="{E0C1E347-C78B-A148-AE91-91E9DE5F51E4}" type="presOf" srcId="{7C0C4377-5695-C64B-9005-857F78739659}" destId="{9A2AE1EE-BAAA-3C4A-97E0-FF32D454DB4D}" srcOrd="0" destOrd="0" presId="urn:microsoft.com/office/officeart/2005/8/layout/hierarchy2"/>
    <dgm:cxn modelId="{61C343BF-1E99-1F4E-94E9-75855D5AD3E4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EB12130-C840-2B45-8A7E-65B2C27C4A6B}" type="presOf" srcId="{E6841D02-8E2C-8B4E-BF0D-4980B3CD86D0}" destId="{4FED45FC-B8B0-CF44-95BB-61070495515F}" srcOrd="0" destOrd="0" presId="urn:microsoft.com/office/officeart/2005/8/layout/hierarchy2"/>
    <dgm:cxn modelId="{657EC633-406B-394D-B4A6-E60C8613925D}" type="presOf" srcId="{2878B61A-C887-434D-A552-01D1A8E98CBB}" destId="{8D1FCE03-01F4-3C48-B771-AA087A9BC650}" srcOrd="1" destOrd="0" presId="urn:microsoft.com/office/officeart/2005/8/layout/hierarchy2"/>
    <dgm:cxn modelId="{4A435B52-F71D-894F-B72F-CB9134F8C51F}" type="presParOf" srcId="{55BDB270-0854-2F4D-A194-31EFECE54279}" destId="{1DB15FB9-CE29-4C4B-954C-44736F9094C3}" srcOrd="0" destOrd="0" presId="urn:microsoft.com/office/officeart/2005/8/layout/hierarchy2"/>
    <dgm:cxn modelId="{0C1D41C2-D577-9045-AB93-DF170250732D}" type="presParOf" srcId="{1DB15FB9-CE29-4C4B-954C-44736F9094C3}" destId="{E782AD11-6B54-B541-AC7C-41145A7C67BD}" srcOrd="0" destOrd="0" presId="urn:microsoft.com/office/officeart/2005/8/layout/hierarchy2"/>
    <dgm:cxn modelId="{E64A0B9B-D2B8-574F-BFA6-82FB1D3C0CC8}" type="presParOf" srcId="{1DB15FB9-CE29-4C4B-954C-44736F9094C3}" destId="{FE5D175D-156B-6C4D-A8E1-54E912BBBF5D}" srcOrd="1" destOrd="0" presId="urn:microsoft.com/office/officeart/2005/8/layout/hierarchy2"/>
    <dgm:cxn modelId="{A70D6EF7-055D-8348-BEAA-A716965D0C65}" type="presParOf" srcId="{FE5D175D-156B-6C4D-A8E1-54E912BBBF5D}" destId="{4FED45FC-B8B0-CF44-95BB-61070495515F}" srcOrd="0" destOrd="0" presId="urn:microsoft.com/office/officeart/2005/8/layout/hierarchy2"/>
    <dgm:cxn modelId="{057899FC-A730-EE44-972F-F18C73A44703}" type="presParOf" srcId="{4FED45FC-B8B0-CF44-95BB-61070495515F}" destId="{7D7D6B33-D690-EB46-8B76-06CC20AECF48}" srcOrd="0" destOrd="0" presId="urn:microsoft.com/office/officeart/2005/8/layout/hierarchy2"/>
    <dgm:cxn modelId="{A2027728-E667-9B40-9CDA-2726BE9E5BEF}" type="presParOf" srcId="{FE5D175D-156B-6C4D-A8E1-54E912BBBF5D}" destId="{64C0C694-1DD0-9E44-B88A-E1608D78F647}" srcOrd="1" destOrd="0" presId="urn:microsoft.com/office/officeart/2005/8/layout/hierarchy2"/>
    <dgm:cxn modelId="{0E3D68D3-D408-EE48-81BF-38801023DBFE}" type="presParOf" srcId="{64C0C694-1DD0-9E44-B88A-E1608D78F647}" destId="{9A2AE1EE-BAAA-3C4A-97E0-FF32D454DB4D}" srcOrd="0" destOrd="0" presId="urn:microsoft.com/office/officeart/2005/8/layout/hierarchy2"/>
    <dgm:cxn modelId="{E0AD547E-2B27-AE46-B5D9-B8AB4D461BAA}" type="presParOf" srcId="{64C0C694-1DD0-9E44-B88A-E1608D78F647}" destId="{D709A42A-7A1C-3048-A4D2-2FDB3EAD96E7}" srcOrd="1" destOrd="0" presId="urn:microsoft.com/office/officeart/2005/8/layout/hierarchy2"/>
    <dgm:cxn modelId="{16B8E0AC-93FF-3345-88CF-A44A90545252}" type="presParOf" srcId="{FE5D175D-156B-6C4D-A8E1-54E912BBBF5D}" destId="{B1D4A09B-C0D4-6D40-8C75-2678A4480FD5}" srcOrd="2" destOrd="0" presId="urn:microsoft.com/office/officeart/2005/8/layout/hierarchy2"/>
    <dgm:cxn modelId="{F293DA66-80E6-BD48-9A26-8746DFCEF17E}" type="presParOf" srcId="{B1D4A09B-C0D4-6D40-8C75-2678A4480FD5}" destId="{8D1FCE03-01F4-3C48-B771-AA087A9BC650}" srcOrd="0" destOrd="0" presId="urn:microsoft.com/office/officeart/2005/8/layout/hierarchy2"/>
    <dgm:cxn modelId="{428010AE-82AF-4C41-AE7B-FADCC226D2D4}" type="presParOf" srcId="{FE5D175D-156B-6C4D-A8E1-54E912BBBF5D}" destId="{CAA11EC9-E49D-464C-A839-0988A4E4DFBA}" srcOrd="3" destOrd="0" presId="urn:microsoft.com/office/officeart/2005/8/layout/hierarchy2"/>
    <dgm:cxn modelId="{5882B3D8-A3EE-1340-A5A7-4AD9D9EA2B94}" type="presParOf" srcId="{CAA11EC9-E49D-464C-A839-0988A4E4DFBA}" destId="{0834E65C-8BD9-E248-9D11-E1B418BFB990}" srcOrd="0" destOrd="0" presId="urn:microsoft.com/office/officeart/2005/8/layout/hierarchy2"/>
    <dgm:cxn modelId="{D7A8741D-DEB6-8C42-AF0F-09CD03C3BCC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0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670A1A6-9A94-EE42-B181-4F613CF23C2E}" type="presOf" srcId="{2969EEDB-9BCE-6D4F-A401-D0CA1D3D5F77}" destId="{0834E65C-8BD9-E248-9D11-E1B418BFB990}" srcOrd="0" destOrd="0" presId="urn:microsoft.com/office/officeart/2005/8/layout/hierarchy2"/>
    <dgm:cxn modelId="{310B73FE-CE1D-5B48-AD06-3D5442994C7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3F7A1AB7-A5F3-6A43-883B-CD7CDED377EB}" type="presOf" srcId="{2878B61A-C887-434D-A552-01D1A8E98CBB}" destId="{8D1FCE03-01F4-3C48-B771-AA087A9BC650}" srcOrd="1" destOrd="0" presId="urn:microsoft.com/office/officeart/2005/8/layout/hierarchy2"/>
    <dgm:cxn modelId="{1637E39C-3170-F242-8FB2-E014C4C4EEBF}" type="presOf" srcId="{2878B61A-C887-434D-A552-01D1A8E98CBB}" destId="{B1D4A09B-C0D4-6D40-8C75-2678A4480FD5}" srcOrd="0" destOrd="0" presId="urn:microsoft.com/office/officeart/2005/8/layout/hierarchy2"/>
    <dgm:cxn modelId="{A1BB2145-F699-D34F-ADEE-6F1E93AACDD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3663C6-862E-5B41-BB97-875E40DB6CA0}" type="presParOf" srcId="{55BDB270-0854-2F4D-A194-31EFECE54279}" destId="{1DB15FB9-CE29-4C4B-954C-44736F9094C3}" srcOrd="0" destOrd="0" presId="urn:microsoft.com/office/officeart/2005/8/layout/hierarchy2"/>
    <dgm:cxn modelId="{7886A4FB-FC5F-5A48-8754-43D3B1E48087}" type="presParOf" srcId="{1DB15FB9-CE29-4C4B-954C-44736F9094C3}" destId="{E782AD11-6B54-B541-AC7C-41145A7C67BD}" srcOrd="0" destOrd="0" presId="urn:microsoft.com/office/officeart/2005/8/layout/hierarchy2"/>
    <dgm:cxn modelId="{E4D20536-7A5E-7249-A497-D2092E109FC8}" type="presParOf" srcId="{1DB15FB9-CE29-4C4B-954C-44736F9094C3}" destId="{FE5D175D-156B-6C4D-A8E1-54E912BBBF5D}" srcOrd="1" destOrd="0" presId="urn:microsoft.com/office/officeart/2005/8/layout/hierarchy2"/>
    <dgm:cxn modelId="{C4C7A973-CA4F-DD4E-BBA4-7F31D2E2EDF2}" type="presParOf" srcId="{FE5D175D-156B-6C4D-A8E1-54E912BBBF5D}" destId="{B1D4A09B-C0D4-6D40-8C75-2678A4480FD5}" srcOrd="0" destOrd="0" presId="urn:microsoft.com/office/officeart/2005/8/layout/hierarchy2"/>
    <dgm:cxn modelId="{758DD7AA-E63B-4B4D-9DFE-62738E999A25}" type="presParOf" srcId="{B1D4A09B-C0D4-6D40-8C75-2678A4480FD5}" destId="{8D1FCE03-01F4-3C48-B771-AA087A9BC650}" srcOrd="0" destOrd="0" presId="urn:microsoft.com/office/officeart/2005/8/layout/hierarchy2"/>
    <dgm:cxn modelId="{9AE72078-FE9A-694C-AC23-4304D890664E}" type="presParOf" srcId="{FE5D175D-156B-6C4D-A8E1-54E912BBBF5D}" destId="{CAA11EC9-E49D-464C-A839-0988A4E4DFBA}" srcOrd="1" destOrd="0" presId="urn:microsoft.com/office/officeart/2005/8/layout/hierarchy2"/>
    <dgm:cxn modelId="{F9D36136-1EE5-CF4E-A1C7-083B76E4DB1C}" type="presParOf" srcId="{CAA11EC9-E49D-464C-A839-0988A4E4DFBA}" destId="{0834E65C-8BD9-E248-9D11-E1B418BFB990}" srcOrd="0" destOrd="0" presId="urn:microsoft.com/office/officeart/2005/8/layout/hierarchy2"/>
    <dgm:cxn modelId="{088405BF-03EA-2E45-B6F6-0DA69DD8375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1D47FBA-6CF2-734E-9AE8-D5DF192E7630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A04B4A3-1358-E34D-AEFC-542ACAF257B1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EE1A610-772F-8945-B412-F78C52A77F4F}" type="presOf" srcId="{2878B61A-C887-434D-A552-01D1A8E98CBB}" destId="{8D1FCE03-01F4-3C48-B771-AA087A9BC650}" srcOrd="1" destOrd="0" presId="urn:microsoft.com/office/officeart/2005/8/layout/hierarchy2"/>
    <dgm:cxn modelId="{AD13F9E4-D010-E944-AEBC-51BA530559E4}" type="presOf" srcId="{FF9E2AB7-26C1-B44C-AE39-14E7E440F1B0}" destId="{55BDB270-0854-2F4D-A194-31EFECE54279}" srcOrd="0" destOrd="0" presId="urn:microsoft.com/office/officeart/2005/8/layout/hierarchy2"/>
    <dgm:cxn modelId="{E4892526-D49F-E14B-82A4-8CBCFB04AA4A}" type="presOf" srcId="{2969EEDB-9BCE-6D4F-A401-D0CA1D3D5F77}" destId="{0834E65C-8BD9-E248-9D11-E1B418BFB990}" srcOrd="0" destOrd="0" presId="urn:microsoft.com/office/officeart/2005/8/layout/hierarchy2"/>
    <dgm:cxn modelId="{6013F9B9-D730-4D45-A097-225E819E6F47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7E464EA-0B65-594C-BC29-ED712CE34480}" type="presOf" srcId="{2878B61A-C887-434D-A552-01D1A8E98CBB}" destId="{B1D4A09B-C0D4-6D40-8C75-2678A4480FD5}" srcOrd="0" destOrd="0" presId="urn:microsoft.com/office/officeart/2005/8/layout/hierarchy2"/>
    <dgm:cxn modelId="{CF4C20A0-5849-D943-8C7B-0F1EC11EF2DF}" type="presOf" srcId="{E6841D02-8E2C-8B4E-BF0D-4980B3CD86D0}" destId="{7D7D6B33-D690-EB46-8B76-06CC20AECF48}" srcOrd="1" destOrd="0" presId="urn:microsoft.com/office/officeart/2005/8/layout/hierarchy2"/>
    <dgm:cxn modelId="{26ECC14E-3C76-0645-BE74-1FDCD9BC7151}" type="presParOf" srcId="{55BDB270-0854-2F4D-A194-31EFECE54279}" destId="{1DB15FB9-CE29-4C4B-954C-44736F9094C3}" srcOrd="0" destOrd="0" presId="urn:microsoft.com/office/officeart/2005/8/layout/hierarchy2"/>
    <dgm:cxn modelId="{27B3F4B2-F9FF-2545-8184-8D8B7A53101C}" type="presParOf" srcId="{1DB15FB9-CE29-4C4B-954C-44736F9094C3}" destId="{E782AD11-6B54-B541-AC7C-41145A7C67BD}" srcOrd="0" destOrd="0" presId="urn:microsoft.com/office/officeart/2005/8/layout/hierarchy2"/>
    <dgm:cxn modelId="{E63C7EA5-6ABE-9549-B7DF-24CD6DEF0E5D}" type="presParOf" srcId="{1DB15FB9-CE29-4C4B-954C-44736F9094C3}" destId="{FE5D175D-156B-6C4D-A8E1-54E912BBBF5D}" srcOrd="1" destOrd="0" presId="urn:microsoft.com/office/officeart/2005/8/layout/hierarchy2"/>
    <dgm:cxn modelId="{4CA0F01F-BEFC-744C-AF9C-502CA297CACD}" type="presParOf" srcId="{FE5D175D-156B-6C4D-A8E1-54E912BBBF5D}" destId="{4FED45FC-B8B0-CF44-95BB-61070495515F}" srcOrd="0" destOrd="0" presId="urn:microsoft.com/office/officeart/2005/8/layout/hierarchy2"/>
    <dgm:cxn modelId="{A26F99EE-7F09-4B45-8C16-68C861D97ABD}" type="presParOf" srcId="{4FED45FC-B8B0-CF44-95BB-61070495515F}" destId="{7D7D6B33-D690-EB46-8B76-06CC20AECF48}" srcOrd="0" destOrd="0" presId="urn:microsoft.com/office/officeart/2005/8/layout/hierarchy2"/>
    <dgm:cxn modelId="{BA92F038-94A6-5B4A-892D-457AEDED6EE6}" type="presParOf" srcId="{FE5D175D-156B-6C4D-A8E1-54E912BBBF5D}" destId="{64C0C694-1DD0-9E44-B88A-E1608D78F647}" srcOrd="1" destOrd="0" presId="urn:microsoft.com/office/officeart/2005/8/layout/hierarchy2"/>
    <dgm:cxn modelId="{D40B0DD3-2640-2442-90BB-B462C992A76A}" type="presParOf" srcId="{64C0C694-1DD0-9E44-B88A-E1608D78F647}" destId="{9A2AE1EE-BAAA-3C4A-97E0-FF32D454DB4D}" srcOrd="0" destOrd="0" presId="urn:microsoft.com/office/officeart/2005/8/layout/hierarchy2"/>
    <dgm:cxn modelId="{0E9EE30B-C88C-9B4F-BE42-EB54E4E8AEE5}" type="presParOf" srcId="{64C0C694-1DD0-9E44-B88A-E1608D78F647}" destId="{D709A42A-7A1C-3048-A4D2-2FDB3EAD96E7}" srcOrd="1" destOrd="0" presId="urn:microsoft.com/office/officeart/2005/8/layout/hierarchy2"/>
    <dgm:cxn modelId="{E55FEFAE-9BF0-5749-82B2-77BA4E28B331}" type="presParOf" srcId="{FE5D175D-156B-6C4D-A8E1-54E912BBBF5D}" destId="{B1D4A09B-C0D4-6D40-8C75-2678A4480FD5}" srcOrd="2" destOrd="0" presId="urn:microsoft.com/office/officeart/2005/8/layout/hierarchy2"/>
    <dgm:cxn modelId="{EF51270A-44AC-4A4A-BF12-F24F158559EE}" type="presParOf" srcId="{B1D4A09B-C0D4-6D40-8C75-2678A4480FD5}" destId="{8D1FCE03-01F4-3C48-B771-AA087A9BC650}" srcOrd="0" destOrd="0" presId="urn:microsoft.com/office/officeart/2005/8/layout/hierarchy2"/>
    <dgm:cxn modelId="{B7BF5EC8-F6BD-D944-8555-AC80B70D61E5}" type="presParOf" srcId="{FE5D175D-156B-6C4D-A8E1-54E912BBBF5D}" destId="{CAA11EC9-E49D-464C-A839-0988A4E4DFBA}" srcOrd="3" destOrd="0" presId="urn:microsoft.com/office/officeart/2005/8/layout/hierarchy2"/>
    <dgm:cxn modelId="{8CE8B0E6-3956-2C4A-8D4D-0A4558A41589}" type="presParOf" srcId="{CAA11EC9-E49D-464C-A839-0988A4E4DFBA}" destId="{0834E65C-8BD9-E248-9D11-E1B418BFB990}" srcOrd="0" destOrd="0" presId="urn:microsoft.com/office/officeart/2005/8/layout/hierarchy2"/>
    <dgm:cxn modelId="{B993D09F-00FF-7543-B39F-0599C84BE70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88059D53-ED6D-CA48-9CB8-8BABDCEE17B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1292106-E489-B04B-89AA-1BBC8E41EB07}" type="presOf" srcId="{FF9E2AB7-26C1-B44C-AE39-14E7E440F1B0}" destId="{55BDB270-0854-2F4D-A194-31EFECE54279}" srcOrd="0" destOrd="0" presId="urn:microsoft.com/office/officeart/2005/8/layout/hierarchy2"/>
    <dgm:cxn modelId="{DFFA1C79-C45F-0649-8AEA-3666732A999E}" type="presParOf" srcId="{55BDB270-0854-2F4D-A194-31EFECE54279}" destId="{1DB15FB9-CE29-4C4B-954C-44736F9094C3}" srcOrd="0" destOrd="0" presId="urn:microsoft.com/office/officeart/2005/8/layout/hierarchy2"/>
    <dgm:cxn modelId="{DC50C5FF-DC6F-A44A-B4B7-D6C3ECE33FD4}" type="presParOf" srcId="{1DB15FB9-CE29-4C4B-954C-44736F9094C3}" destId="{E782AD11-6B54-B541-AC7C-41145A7C67BD}" srcOrd="0" destOrd="0" presId="urn:microsoft.com/office/officeart/2005/8/layout/hierarchy2"/>
    <dgm:cxn modelId="{F01C4CA5-F759-1945-93BB-0FB57F82425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0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0171CDE-E303-754E-A8CC-548315CD3E76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6122E71-4F01-0649-85F4-2A2F961BFF2F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F411FB8-110D-8745-B4D3-E0D3B2F37B56}" type="presOf" srcId="{E6841D02-8E2C-8B4E-BF0D-4980B3CD86D0}" destId="{4FED45FC-B8B0-CF44-95BB-61070495515F}" srcOrd="0" destOrd="0" presId="urn:microsoft.com/office/officeart/2005/8/layout/hierarchy2"/>
    <dgm:cxn modelId="{754AF69A-FD9F-744F-9A31-96B7A90E6378}" type="presOf" srcId="{7C0C4377-5695-C64B-9005-857F78739659}" destId="{9A2AE1EE-BAAA-3C4A-97E0-FF32D454DB4D}" srcOrd="0" destOrd="0" presId="urn:microsoft.com/office/officeart/2005/8/layout/hierarchy2"/>
    <dgm:cxn modelId="{BD704D46-62AA-5249-987B-0B8EB221ADA1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E8E7893-E57C-C140-9D53-8B2F2597DA0D}" type="presOf" srcId="{2878B61A-C887-434D-A552-01D1A8E98CBB}" destId="{8D1FCE03-01F4-3C48-B771-AA087A9BC650}" srcOrd="1" destOrd="0" presId="urn:microsoft.com/office/officeart/2005/8/layout/hierarchy2"/>
    <dgm:cxn modelId="{09DC5D6B-6F92-FE45-85F7-44281559ABA4}" type="presOf" srcId="{FF9E2AB7-26C1-B44C-AE39-14E7E440F1B0}" destId="{55BDB270-0854-2F4D-A194-31EFECE54279}" srcOrd="0" destOrd="0" presId="urn:microsoft.com/office/officeart/2005/8/layout/hierarchy2"/>
    <dgm:cxn modelId="{69A9F90F-A287-BA47-BA94-E4BB7EF98832}" type="presOf" srcId="{BA4A30EE-D449-F346-8276-6064DD736AF5}" destId="{E782AD11-6B54-B541-AC7C-41145A7C67BD}" srcOrd="0" destOrd="0" presId="urn:microsoft.com/office/officeart/2005/8/layout/hierarchy2"/>
    <dgm:cxn modelId="{08B51650-5CC4-4440-AC2A-2A58F116F202}" type="presParOf" srcId="{55BDB270-0854-2F4D-A194-31EFECE54279}" destId="{1DB15FB9-CE29-4C4B-954C-44736F9094C3}" srcOrd="0" destOrd="0" presId="urn:microsoft.com/office/officeart/2005/8/layout/hierarchy2"/>
    <dgm:cxn modelId="{852A7402-0AE7-154D-AC5C-A99C757461AB}" type="presParOf" srcId="{1DB15FB9-CE29-4C4B-954C-44736F9094C3}" destId="{E782AD11-6B54-B541-AC7C-41145A7C67BD}" srcOrd="0" destOrd="0" presId="urn:microsoft.com/office/officeart/2005/8/layout/hierarchy2"/>
    <dgm:cxn modelId="{4C70D1B2-47E5-054A-B190-1F8435A2A066}" type="presParOf" srcId="{1DB15FB9-CE29-4C4B-954C-44736F9094C3}" destId="{FE5D175D-156B-6C4D-A8E1-54E912BBBF5D}" srcOrd="1" destOrd="0" presId="urn:microsoft.com/office/officeart/2005/8/layout/hierarchy2"/>
    <dgm:cxn modelId="{B2F26A9C-1772-6F49-9086-4EA1C04C3FE8}" type="presParOf" srcId="{FE5D175D-156B-6C4D-A8E1-54E912BBBF5D}" destId="{4FED45FC-B8B0-CF44-95BB-61070495515F}" srcOrd="0" destOrd="0" presId="urn:microsoft.com/office/officeart/2005/8/layout/hierarchy2"/>
    <dgm:cxn modelId="{EBDEBFCF-70EB-0641-9653-68D808E6AF27}" type="presParOf" srcId="{4FED45FC-B8B0-CF44-95BB-61070495515F}" destId="{7D7D6B33-D690-EB46-8B76-06CC20AECF48}" srcOrd="0" destOrd="0" presId="urn:microsoft.com/office/officeart/2005/8/layout/hierarchy2"/>
    <dgm:cxn modelId="{187699BB-0941-8E48-A694-405EEAAF856D}" type="presParOf" srcId="{FE5D175D-156B-6C4D-A8E1-54E912BBBF5D}" destId="{64C0C694-1DD0-9E44-B88A-E1608D78F647}" srcOrd="1" destOrd="0" presId="urn:microsoft.com/office/officeart/2005/8/layout/hierarchy2"/>
    <dgm:cxn modelId="{64F94AC1-F9A6-764E-A240-526E1B91F3DB}" type="presParOf" srcId="{64C0C694-1DD0-9E44-B88A-E1608D78F647}" destId="{9A2AE1EE-BAAA-3C4A-97E0-FF32D454DB4D}" srcOrd="0" destOrd="0" presId="urn:microsoft.com/office/officeart/2005/8/layout/hierarchy2"/>
    <dgm:cxn modelId="{138EF49F-A3C3-A947-A690-F15DEC36F71D}" type="presParOf" srcId="{64C0C694-1DD0-9E44-B88A-E1608D78F647}" destId="{D709A42A-7A1C-3048-A4D2-2FDB3EAD96E7}" srcOrd="1" destOrd="0" presId="urn:microsoft.com/office/officeart/2005/8/layout/hierarchy2"/>
    <dgm:cxn modelId="{F5F2BED7-A084-7642-A438-5CA20E4F4F76}" type="presParOf" srcId="{FE5D175D-156B-6C4D-A8E1-54E912BBBF5D}" destId="{B1D4A09B-C0D4-6D40-8C75-2678A4480FD5}" srcOrd="2" destOrd="0" presId="urn:microsoft.com/office/officeart/2005/8/layout/hierarchy2"/>
    <dgm:cxn modelId="{99337779-B1D9-6C4E-B63D-FD4D0E759C44}" type="presParOf" srcId="{B1D4A09B-C0D4-6D40-8C75-2678A4480FD5}" destId="{8D1FCE03-01F4-3C48-B771-AA087A9BC650}" srcOrd="0" destOrd="0" presId="urn:microsoft.com/office/officeart/2005/8/layout/hierarchy2"/>
    <dgm:cxn modelId="{2657101E-FCAC-C74B-8BFD-84E7E4DFCFDA}" type="presParOf" srcId="{FE5D175D-156B-6C4D-A8E1-54E912BBBF5D}" destId="{CAA11EC9-E49D-464C-A839-0988A4E4DFBA}" srcOrd="3" destOrd="0" presId="urn:microsoft.com/office/officeart/2005/8/layout/hierarchy2"/>
    <dgm:cxn modelId="{69FA5216-75AF-674C-AF87-F4C11E9F6D14}" type="presParOf" srcId="{CAA11EC9-E49D-464C-A839-0988A4E4DFBA}" destId="{0834E65C-8BD9-E248-9D11-E1B418BFB990}" srcOrd="0" destOrd="0" presId="urn:microsoft.com/office/officeart/2005/8/layout/hierarchy2"/>
    <dgm:cxn modelId="{E3846712-3FC7-4244-98A1-948780B27BA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531AE73-8D83-064B-A30A-DA9FB03CD41E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F7A4C32E-5012-754E-AB1A-F679D4BCAE73}" type="presOf" srcId="{FF9E2AB7-26C1-B44C-AE39-14E7E440F1B0}" destId="{55BDB270-0854-2F4D-A194-31EFECE54279}" srcOrd="0" destOrd="0" presId="urn:microsoft.com/office/officeart/2005/8/layout/hierarchy2"/>
    <dgm:cxn modelId="{E53FD8C3-7506-9543-8129-B25D13B6FE26}" type="presOf" srcId="{2878B61A-C887-434D-A552-01D1A8E98CBB}" destId="{B1D4A09B-C0D4-6D40-8C75-2678A4480FD5}" srcOrd="0" destOrd="0" presId="urn:microsoft.com/office/officeart/2005/8/layout/hierarchy2"/>
    <dgm:cxn modelId="{41B39871-D447-2345-B1BD-3157E9CC1A2A}" type="presOf" srcId="{2969EEDB-9BCE-6D4F-A401-D0CA1D3D5F77}" destId="{0834E65C-8BD9-E248-9D11-E1B418BFB990}" srcOrd="0" destOrd="0" presId="urn:microsoft.com/office/officeart/2005/8/layout/hierarchy2"/>
    <dgm:cxn modelId="{ACE9E538-5607-D84C-9FD6-A004D3D33252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D02DE40-9061-F146-B6BB-B31F7C05AF2A}" type="presParOf" srcId="{55BDB270-0854-2F4D-A194-31EFECE54279}" destId="{1DB15FB9-CE29-4C4B-954C-44736F9094C3}" srcOrd="0" destOrd="0" presId="urn:microsoft.com/office/officeart/2005/8/layout/hierarchy2"/>
    <dgm:cxn modelId="{0839F28B-0FD7-F248-A57E-B3E91441164C}" type="presParOf" srcId="{1DB15FB9-CE29-4C4B-954C-44736F9094C3}" destId="{E782AD11-6B54-B541-AC7C-41145A7C67BD}" srcOrd="0" destOrd="0" presId="urn:microsoft.com/office/officeart/2005/8/layout/hierarchy2"/>
    <dgm:cxn modelId="{35DFD92C-46C9-CD47-A584-AECED56A02A3}" type="presParOf" srcId="{1DB15FB9-CE29-4C4B-954C-44736F9094C3}" destId="{FE5D175D-156B-6C4D-A8E1-54E912BBBF5D}" srcOrd="1" destOrd="0" presId="urn:microsoft.com/office/officeart/2005/8/layout/hierarchy2"/>
    <dgm:cxn modelId="{4A4AD3F0-E3D5-E44C-BE83-1D380BF97BF1}" type="presParOf" srcId="{FE5D175D-156B-6C4D-A8E1-54E912BBBF5D}" destId="{B1D4A09B-C0D4-6D40-8C75-2678A4480FD5}" srcOrd="0" destOrd="0" presId="urn:microsoft.com/office/officeart/2005/8/layout/hierarchy2"/>
    <dgm:cxn modelId="{C246A3D6-8241-734E-BB45-14F7FD540B5B}" type="presParOf" srcId="{B1D4A09B-C0D4-6D40-8C75-2678A4480FD5}" destId="{8D1FCE03-01F4-3C48-B771-AA087A9BC650}" srcOrd="0" destOrd="0" presId="urn:microsoft.com/office/officeart/2005/8/layout/hierarchy2"/>
    <dgm:cxn modelId="{502EE558-FD5A-5147-8934-FD589D27C817}" type="presParOf" srcId="{FE5D175D-156B-6C4D-A8E1-54E912BBBF5D}" destId="{CAA11EC9-E49D-464C-A839-0988A4E4DFBA}" srcOrd="1" destOrd="0" presId="urn:microsoft.com/office/officeart/2005/8/layout/hierarchy2"/>
    <dgm:cxn modelId="{6B713DE7-1503-C142-9B7E-C5E7F831A4BB}" type="presParOf" srcId="{CAA11EC9-E49D-464C-A839-0988A4E4DFBA}" destId="{0834E65C-8BD9-E248-9D11-E1B418BFB990}" srcOrd="0" destOrd="0" presId="urn:microsoft.com/office/officeart/2005/8/layout/hierarchy2"/>
    <dgm:cxn modelId="{B969EE9B-C792-8645-8947-182C975ABD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DD0320E-0C67-0F4E-9AF7-8893EBEB9EB2}" type="presOf" srcId="{7C0C4377-5695-C64B-9005-857F78739659}" destId="{9A2AE1EE-BAAA-3C4A-97E0-FF32D454DB4D}" srcOrd="0" destOrd="0" presId="urn:microsoft.com/office/officeart/2005/8/layout/hierarchy2"/>
    <dgm:cxn modelId="{F565A32C-81E6-D94D-B91B-B4A11AC4782B}" type="presOf" srcId="{2878B61A-C887-434D-A552-01D1A8E98CBB}" destId="{B1D4A09B-C0D4-6D40-8C75-2678A4480FD5}" srcOrd="0" destOrd="0" presId="urn:microsoft.com/office/officeart/2005/8/layout/hierarchy2"/>
    <dgm:cxn modelId="{FBCD0EC4-C2CA-E347-AE9E-3599ADE0A6B8}" type="presOf" srcId="{BA4A30EE-D449-F346-8276-6064DD736AF5}" destId="{E782AD11-6B54-B541-AC7C-41145A7C67BD}" srcOrd="0" destOrd="0" presId="urn:microsoft.com/office/officeart/2005/8/layout/hierarchy2"/>
    <dgm:cxn modelId="{C4B71F5F-776F-9948-9218-FCFBF8586289}" type="presOf" srcId="{E6841D02-8E2C-8B4E-BF0D-4980B3CD86D0}" destId="{4FED45FC-B8B0-CF44-95BB-61070495515F}" srcOrd="0" destOrd="0" presId="urn:microsoft.com/office/officeart/2005/8/layout/hierarchy2"/>
    <dgm:cxn modelId="{E2E476C9-17E0-C242-906C-A538513F9C81}" type="presOf" srcId="{2878B61A-C887-434D-A552-01D1A8E98CBB}" destId="{8D1FCE03-01F4-3C48-B771-AA087A9BC650}" srcOrd="1" destOrd="0" presId="urn:microsoft.com/office/officeart/2005/8/layout/hierarchy2"/>
    <dgm:cxn modelId="{A483EB9C-11FF-AB48-A1A6-08FD1F4D6A13}" type="presOf" srcId="{E6841D02-8E2C-8B4E-BF0D-4980B3CD86D0}" destId="{7D7D6B33-D690-EB46-8B76-06CC20AECF48}" srcOrd="1" destOrd="0" presId="urn:microsoft.com/office/officeart/2005/8/layout/hierarchy2"/>
    <dgm:cxn modelId="{F6F16162-6DEC-734F-A2BE-6BD8B24E4D00}" type="presOf" srcId="{FF9E2AB7-26C1-B44C-AE39-14E7E440F1B0}" destId="{55BDB270-0854-2F4D-A194-31EFECE54279}" srcOrd="0" destOrd="0" presId="urn:microsoft.com/office/officeart/2005/8/layout/hierarchy2"/>
    <dgm:cxn modelId="{87BBDE18-EAB7-9941-9979-8F750A2C811B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A33F476-7A5E-1846-952C-7BA2416AC257}" type="presParOf" srcId="{55BDB270-0854-2F4D-A194-31EFECE54279}" destId="{1DB15FB9-CE29-4C4B-954C-44736F9094C3}" srcOrd="0" destOrd="0" presId="urn:microsoft.com/office/officeart/2005/8/layout/hierarchy2"/>
    <dgm:cxn modelId="{CEA5013B-D273-404A-B9A0-A7B6C43CE95E}" type="presParOf" srcId="{1DB15FB9-CE29-4C4B-954C-44736F9094C3}" destId="{E782AD11-6B54-B541-AC7C-41145A7C67BD}" srcOrd="0" destOrd="0" presId="urn:microsoft.com/office/officeart/2005/8/layout/hierarchy2"/>
    <dgm:cxn modelId="{8C8C1FE3-E3B3-F347-8CC6-ADE31FBB3106}" type="presParOf" srcId="{1DB15FB9-CE29-4C4B-954C-44736F9094C3}" destId="{FE5D175D-156B-6C4D-A8E1-54E912BBBF5D}" srcOrd="1" destOrd="0" presId="urn:microsoft.com/office/officeart/2005/8/layout/hierarchy2"/>
    <dgm:cxn modelId="{4A8D195E-2A26-854D-B40A-513586939584}" type="presParOf" srcId="{FE5D175D-156B-6C4D-A8E1-54E912BBBF5D}" destId="{4FED45FC-B8B0-CF44-95BB-61070495515F}" srcOrd="0" destOrd="0" presId="urn:microsoft.com/office/officeart/2005/8/layout/hierarchy2"/>
    <dgm:cxn modelId="{17B3D501-BC40-4841-B54C-30BDCC7ED04D}" type="presParOf" srcId="{4FED45FC-B8B0-CF44-95BB-61070495515F}" destId="{7D7D6B33-D690-EB46-8B76-06CC20AECF48}" srcOrd="0" destOrd="0" presId="urn:microsoft.com/office/officeart/2005/8/layout/hierarchy2"/>
    <dgm:cxn modelId="{F10319F6-E0D9-5842-8B96-9373A75E9A4E}" type="presParOf" srcId="{FE5D175D-156B-6C4D-A8E1-54E912BBBF5D}" destId="{64C0C694-1DD0-9E44-B88A-E1608D78F647}" srcOrd="1" destOrd="0" presId="urn:microsoft.com/office/officeart/2005/8/layout/hierarchy2"/>
    <dgm:cxn modelId="{9280F99F-85AD-BB4F-B2EF-A6E56ACF3A55}" type="presParOf" srcId="{64C0C694-1DD0-9E44-B88A-E1608D78F647}" destId="{9A2AE1EE-BAAA-3C4A-97E0-FF32D454DB4D}" srcOrd="0" destOrd="0" presId="urn:microsoft.com/office/officeart/2005/8/layout/hierarchy2"/>
    <dgm:cxn modelId="{BE12F15E-F243-AA42-A9EF-1F12E9E79717}" type="presParOf" srcId="{64C0C694-1DD0-9E44-B88A-E1608D78F647}" destId="{D709A42A-7A1C-3048-A4D2-2FDB3EAD96E7}" srcOrd="1" destOrd="0" presId="urn:microsoft.com/office/officeart/2005/8/layout/hierarchy2"/>
    <dgm:cxn modelId="{BDDD76E5-DB42-C24B-B9DF-319DAE0770BE}" type="presParOf" srcId="{FE5D175D-156B-6C4D-A8E1-54E912BBBF5D}" destId="{B1D4A09B-C0D4-6D40-8C75-2678A4480FD5}" srcOrd="2" destOrd="0" presId="urn:microsoft.com/office/officeart/2005/8/layout/hierarchy2"/>
    <dgm:cxn modelId="{C4BADE5C-35A8-C042-B287-88E9A8B2AFF1}" type="presParOf" srcId="{B1D4A09B-C0D4-6D40-8C75-2678A4480FD5}" destId="{8D1FCE03-01F4-3C48-B771-AA087A9BC650}" srcOrd="0" destOrd="0" presId="urn:microsoft.com/office/officeart/2005/8/layout/hierarchy2"/>
    <dgm:cxn modelId="{095502C9-00C4-EB4F-8DF6-343FADAAA294}" type="presParOf" srcId="{FE5D175D-156B-6C4D-A8E1-54E912BBBF5D}" destId="{CAA11EC9-E49D-464C-A839-0988A4E4DFBA}" srcOrd="3" destOrd="0" presId="urn:microsoft.com/office/officeart/2005/8/layout/hierarchy2"/>
    <dgm:cxn modelId="{294FF8DD-874C-2B4E-A154-704F867AD089}" type="presParOf" srcId="{CAA11EC9-E49D-464C-A839-0988A4E4DFBA}" destId="{0834E65C-8BD9-E248-9D11-E1B418BFB990}" srcOrd="0" destOrd="0" presId="urn:microsoft.com/office/officeart/2005/8/layout/hierarchy2"/>
    <dgm:cxn modelId="{864F53ED-2F60-754E-B26A-6512F2492C2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BEF06DC-87C3-484D-B42B-4AFD3717902D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FF34E7C-5777-A949-AB8B-94E464431167}" type="presOf" srcId="{E6841D02-8E2C-8B4E-BF0D-4980B3CD86D0}" destId="{7D7D6B33-D690-EB46-8B76-06CC20AECF48}" srcOrd="1" destOrd="0" presId="urn:microsoft.com/office/officeart/2005/8/layout/hierarchy2"/>
    <dgm:cxn modelId="{E75C2A47-B69A-B24F-B66D-E122913619B4}" type="presOf" srcId="{7C0C4377-5695-C64B-9005-857F78739659}" destId="{9A2AE1EE-BAAA-3C4A-97E0-FF32D454DB4D}" srcOrd="0" destOrd="0" presId="urn:microsoft.com/office/officeart/2005/8/layout/hierarchy2"/>
    <dgm:cxn modelId="{C76D3372-EC6A-F642-8A90-A39293220C57}" type="presOf" srcId="{BA4A30EE-D449-F346-8276-6064DD736AF5}" destId="{E782AD11-6B54-B541-AC7C-41145A7C67BD}" srcOrd="0" destOrd="0" presId="urn:microsoft.com/office/officeart/2005/8/layout/hierarchy2"/>
    <dgm:cxn modelId="{E92E2DF0-705F-654F-8DC6-91312AAB13B4}" type="presOf" srcId="{FF9E2AB7-26C1-B44C-AE39-14E7E440F1B0}" destId="{55BDB270-0854-2F4D-A194-31EFECE54279}" srcOrd="0" destOrd="0" presId="urn:microsoft.com/office/officeart/2005/8/layout/hierarchy2"/>
    <dgm:cxn modelId="{F69B3F4C-7D41-0449-A34B-D12C29478AFD}" type="presOf" srcId="{E6841D02-8E2C-8B4E-BF0D-4980B3CD86D0}" destId="{4FED45FC-B8B0-CF44-95BB-61070495515F}" srcOrd="0" destOrd="0" presId="urn:microsoft.com/office/officeart/2005/8/layout/hierarchy2"/>
    <dgm:cxn modelId="{B922FD74-2E2A-E64C-98D7-36BC7708AAB7}" type="presOf" srcId="{2878B61A-C887-434D-A552-01D1A8E98CBB}" destId="{B1D4A09B-C0D4-6D40-8C75-2678A4480FD5}" srcOrd="0" destOrd="0" presId="urn:microsoft.com/office/officeart/2005/8/layout/hierarchy2"/>
    <dgm:cxn modelId="{96922723-8DF8-0349-9D74-36EAFE5A3CB4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0AD6855-71FE-474C-A16E-C463FA92C69C}" type="presParOf" srcId="{55BDB270-0854-2F4D-A194-31EFECE54279}" destId="{1DB15FB9-CE29-4C4B-954C-44736F9094C3}" srcOrd="0" destOrd="0" presId="urn:microsoft.com/office/officeart/2005/8/layout/hierarchy2"/>
    <dgm:cxn modelId="{DF1F82ED-EB9F-8445-A697-B8FA4A828A20}" type="presParOf" srcId="{1DB15FB9-CE29-4C4B-954C-44736F9094C3}" destId="{E782AD11-6B54-B541-AC7C-41145A7C67BD}" srcOrd="0" destOrd="0" presId="urn:microsoft.com/office/officeart/2005/8/layout/hierarchy2"/>
    <dgm:cxn modelId="{6C4E33F4-5798-DA46-B06E-95FDED76DB78}" type="presParOf" srcId="{1DB15FB9-CE29-4C4B-954C-44736F9094C3}" destId="{FE5D175D-156B-6C4D-A8E1-54E912BBBF5D}" srcOrd="1" destOrd="0" presId="urn:microsoft.com/office/officeart/2005/8/layout/hierarchy2"/>
    <dgm:cxn modelId="{B0A38C92-6410-1E44-82AB-46DB3A51DB7A}" type="presParOf" srcId="{FE5D175D-156B-6C4D-A8E1-54E912BBBF5D}" destId="{4FED45FC-B8B0-CF44-95BB-61070495515F}" srcOrd="0" destOrd="0" presId="urn:microsoft.com/office/officeart/2005/8/layout/hierarchy2"/>
    <dgm:cxn modelId="{D85D77AE-7A4C-E844-A783-8169F7C51E88}" type="presParOf" srcId="{4FED45FC-B8B0-CF44-95BB-61070495515F}" destId="{7D7D6B33-D690-EB46-8B76-06CC20AECF48}" srcOrd="0" destOrd="0" presId="urn:microsoft.com/office/officeart/2005/8/layout/hierarchy2"/>
    <dgm:cxn modelId="{A287C38B-0AA1-B949-B3B7-12016457A76F}" type="presParOf" srcId="{FE5D175D-156B-6C4D-A8E1-54E912BBBF5D}" destId="{64C0C694-1DD0-9E44-B88A-E1608D78F647}" srcOrd="1" destOrd="0" presId="urn:microsoft.com/office/officeart/2005/8/layout/hierarchy2"/>
    <dgm:cxn modelId="{7E787591-C871-B646-B53E-9D81C1862FFD}" type="presParOf" srcId="{64C0C694-1DD0-9E44-B88A-E1608D78F647}" destId="{9A2AE1EE-BAAA-3C4A-97E0-FF32D454DB4D}" srcOrd="0" destOrd="0" presId="urn:microsoft.com/office/officeart/2005/8/layout/hierarchy2"/>
    <dgm:cxn modelId="{E21E4DF8-599F-CE45-947C-DFA6D6A90A25}" type="presParOf" srcId="{64C0C694-1DD0-9E44-B88A-E1608D78F647}" destId="{D709A42A-7A1C-3048-A4D2-2FDB3EAD96E7}" srcOrd="1" destOrd="0" presId="urn:microsoft.com/office/officeart/2005/8/layout/hierarchy2"/>
    <dgm:cxn modelId="{B2E7B1C6-1E6B-5149-ABF0-0683F2A241DD}" type="presParOf" srcId="{FE5D175D-156B-6C4D-A8E1-54E912BBBF5D}" destId="{B1D4A09B-C0D4-6D40-8C75-2678A4480FD5}" srcOrd="2" destOrd="0" presId="urn:microsoft.com/office/officeart/2005/8/layout/hierarchy2"/>
    <dgm:cxn modelId="{4FF21D60-B233-2443-9126-C33418FD27A7}" type="presParOf" srcId="{B1D4A09B-C0D4-6D40-8C75-2678A4480FD5}" destId="{8D1FCE03-01F4-3C48-B771-AA087A9BC650}" srcOrd="0" destOrd="0" presId="urn:microsoft.com/office/officeart/2005/8/layout/hierarchy2"/>
    <dgm:cxn modelId="{17DFF89B-EFF1-5040-8E03-CBAD15E86778}" type="presParOf" srcId="{FE5D175D-156B-6C4D-A8E1-54E912BBBF5D}" destId="{CAA11EC9-E49D-464C-A839-0988A4E4DFBA}" srcOrd="3" destOrd="0" presId="urn:microsoft.com/office/officeart/2005/8/layout/hierarchy2"/>
    <dgm:cxn modelId="{584BE03B-52D1-3247-8629-14314985B2DA}" type="presParOf" srcId="{CAA11EC9-E49D-464C-A839-0988A4E4DFBA}" destId="{0834E65C-8BD9-E248-9D11-E1B418BFB990}" srcOrd="0" destOrd="0" presId="urn:microsoft.com/office/officeart/2005/8/layout/hierarchy2"/>
    <dgm:cxn modelId="{3E828E13-5150-1044-9FD4-5D2F8583DA1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B10F75A-F1FB-AA40-9CC5-C6DB8236687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E20D719-A72B-8246-9228-356873D957E7}" type="presOf" srcId="{FF9E2AB7-26C1-B44C-AE39-14E7E440F1B0}" destId="{55BDB270-0854-2F4D-A194-31EFECE54279}" srcOrd="0" destOrd="0" presId="urn:microsoft.com/office/officeart/2005/8/layout/hierarchy2"/>
    <dgm:cxn modelId="{D59EAA42-911C-C148-8D30-9DA3FBFBCC86}" type="presParOf" srcId="{55BDB270-0854-2F4D-A194-31EFECE54279}" destId="{1DB15FB9-CE29-4C4B-954C-44736F9094C3}" srcOrd="0" destOrd="0" presId="urn:microsoft.com/office/officeart/2005/8/layout/hierarchy2"/>
    <dgm:cxn modelId="{8E24E78F-3D9F-F844-B39F-7C94EE781F8C}" type="presParOf" srcId="{1DB15FB9-CE29-4C4B-954C-44736F9094C3}" destId="{E782AD11-6B54-B541-AC7C-41145A7C67BD}" srcOrd="0" destOrd="0" presId="urn:microsoft.com/office/officeart/2005/8/layout/hierarchy2"/>
    <dgm:cxn modelId="{4BB9E441-38B2-7241-A5B5-D96AC6725E5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7DC1752-0BE3-B34C-BDF3-6355B122991F}" type="presOf" srcId="{2878B61A-C887-434D-A552-01D1A8E98CBB}" destId="{B1D4A09B-C0D4-6D40-8C75-2678A4480FD5}" srcOrd="0" destOrd="0" presId="urn:microsoft.com/office/officeart/2005/8/layout/hierarchy2"/>
    <dgm:cxn modelId="{EA0E433C-25EE-1141-A4B4-EB383A1E7024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F845DF9-6549-F44B-AB99-C1206727C55E}" type="presOf" srcId="{E6841D02-8E2C-8B4E-BF0D-4980B3CD86D0}" destId="{4FED45FC-B8B0-CF44-95BB-61070495515F}" srcOrd="0" destOrd="0" presId="urn:microsoft.com/office/officeart/2005/8/layout/hierarchy2"/>
    <dgm:cxn modelId="{F6DADDE0-D9FB-E34D-AF25-82D877F5163E}" type="presOf" srcId="{E6841D02-8E2C-8B4E-BF0D-4980B3CD86D0}" destId="{7D7D6B33-D690-EB46-8B76-06CC20AECF48}" srcOrd="1" destOrd="0" presId="urn:microsoft.com/office/officeart/2005/8/layout/hierarchy2"/>
    <dgm:cxn modelId="{5B88DA54-D408-604B-AFF0-2B6F8FFFF170}" type="presOf" srcId="{2878B61A-C887-434D-A552-01D1A8E98CBB}" destId="{8D1FCE03-01F4-3C48-B771-AA087A9BC650}" srcOrd="1" destOrd="0" presId="urn:microsoft.com/office/officeart/2005/8/layout/hierarchy2"/>
    <dgm:cxn modelId="{3BE64A99-0CB0-AD49-AF30-010DA086ABBB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10BC802-F03C-FE4F-9A7D-5D7FAF62F753}" type="presOf" srcId="{7C0C4377-5695-C64B-9005-857F78739659}" destId="{9A2AE1EE-BAAA-3C4A-97E0-FF32D454DB4D}" srcOrd="0" destOrd="0" presId="urn:microsoft.com/office/officeart/2005/8/layout/hierarchy2"/>
    <dgm:cxn modelId="{202FB3CD-61EE-314E-A131-854E057CCC7B}" type="presOf" srcId="{BA4A30EE-D449-F346-8276-6064DD736AF5}" destId="{E782AD11-6B54-B541-AC7C-41145A7C67BD}" srcOrd="0" destOrd="0" presId="urn:microsoft.com/office/officeart/2005/8/layout/hierarchy2"/>
    <dgm:cxn modelId="{A21DD55D-F5B3-8E4B-9BEE-CEA2B9666E8B}" type="presParOf" srcId="{55BDB270-0854-2F4D-A194-31EFECE54279}" destId="{1DB15FB9-CE29-4C4B-954C-44736F9094C3}" srcOrd="0" destOrd="0" presId="urn:microsoft.com/office/officeart/2005/8/layout/hierarchy2"/>
    <dgm:cxn modelId="{424B4C2B-2CB9-CE4C-9056-DA06A178FD21}" type="presParOf" srcId="{1DB15FB9-CE29-4C4B-954C-44736F9094C3}" destId="{E782AD11-6B54-B541-AC7C-41145A7C67BD}" srcOrd="0" destOrd="0" presId="urn:microsoft.com/office/officeart/2005/8/layout/hierarchy2"/>
    <dgm:cxn modelId="{BC1ABE10-5844-4A43-94EE-D12CBDA1093E}" type="presParOf" srcId="{1DB15FB9-CE29-4C4B-954C-44736F9094C3}" destId="{FE5D175D-156B-6C4D-A8E1-54E912BBBF5D}" srcOrd="1" destOrd="0" presId="urn:microsoft.com/office/officeart/2005/8/layout/hierarchy2"/>
    <dgm:cxn modelId="{686262F3-8AA1-624C-9573-FB719ED82C01}" type="presParOf" srcId="{FE5D175D-156B-6C4D-A8E1-54E912BBBF5D}" destId="{4FED45FC-B8B0-CF44-95BB-61070495515F}" srcOrd="0" destOrd="0" presId="urn:microsoft.com/office/officeart/2005/8/layout/hierarchy2"/>
    <dgm:cxn modelId="{12D67E55-8296-1846-8C5A-71F310268A18}" type="presParOf" srcId="{4FED45FC-B8B0-CF44-95BB-61070495515F}" destId="{7D7D6B33-D690-EB46-8B76-06CC20AECF48}" srcOrd="0" destOrd="0" presId="urn:microsoft.com/office/officeart/2005/8/layout/hierarchy2"/>
    <dgm:cxn modelId="{293CF0B7-D8E0-D14A-9BBB-BF5295F482A8}" type="presParOf" srcId="{FE5D175D-156B-6C4D-A8E1-54E912BBBF5D}" destId="{64C0C694-1DD0-9E44-B88A-E1608D78F647}" srcOrd="1" destOrd="0" presId="urn:microsoft.com/office/officeart/2005/8/layout/hierarchy2"/>
    <dgm:cxn modelId="{81E4FEB4-6B3A-BF44-BF9B-70A01DB6C46E}" type="presParOf" srcId="{64C0C694-1DD0-9E44-B88A-E1608D78F647}" destId="{9A2AE1EE-BAAA-3C4A-97E0-FF32D454DB4D}" srcOrd="0" destOrd="0" presId="urn:microsoft.com/office/officeart/2005/8/layout/hierarchy2"/>
    <dgm:cxn modelId="{DB87B4BE-23C5-1746-AB47-C19792E547DA}" type="presParOf" srcId="{64C0C694-1DD0-9E44-B88A-E1608D78F647}" destId="{D709A42A-7A1C-3048-A4D2-2FDB3EAD96E7}" srcOrd="1" destOrd="0" presId="urn:microsoft.com/office/officeart/2005/8/layout/hierarchy2"/>
    <dgm:cxn modelId="{5BE0D437-DEEF-7346-90E2-B84C698789A5}" type="presParOf" srcId="{FE5D175D-156B-6C4D-A8E1-54E912BBBF5D}" destId="{B1D4A09B-C0D4-6D40-8C75-2678A4480FD5}" srcOrd="2" destOrd="0" presId="urn:microsoft.com/office/officeart/2005/8/layout/hierarchy2"/>
    <dgm:cxn modelId="{2734354A-5BEF-A141-82D8-A9AB597B8FC7}" type="presParOf" srcId="{B1D4A09B-C0D4-6D40-8C75-2678A4480FD5}" destId="{8D1FCE03-01F4-3C48-B771-AA087A9BC650}" srcOrd="0" destOrd="0" presId="urn:microsoft.com/office/officeart/2005/8/layout/hierarchy2"/>
    <dgm:cxn modelId="{D01ABBA7-A36A-6349-AD7F-74A58079ED0C}" type="presParOf" srcId="{FE5D175D-156B-6C4D-A8E1-54E912BBBF5D}" destId="{CAA11EC9-E49D-464C-A839-0988A4E4DFBA}" srcOrd="3" destOrd="0" presId="urn:microsoft.com/office/officeart/2005/8/layout/hierarchy2"/>
    <dgm:cxn modelId="{5000172A-8DDE-9047-B829-BBC7FFE975E5}" type="presParOf" srcId="{CAA11EC9-E49D-464C-A839-0988A4E4DFBA}" destId="{0834E65C-8BD9-E248-9D11-E1B418BFB990}" srcOrd="0" destOrd="0" presId="urn:microsoft.com/office/officeart/2005/8/layout/hierarchy2"/>
    <dgm:cxn modelId="{F74EAE5E-45C6-2444-901C-8723AFB9E1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82BC13E-EAA3-F04F-9858-8E85D9C6BB81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BE08AF0-A349-FB48-BDFF-DE043EE789D9}" type="presOf" srcId="{2878B61A-C887-434D-A552-01D1A8E98CBB}" destId="{B1D4A09B-C0D4-6D40-8C75-2678A4480FD5}" srcOrd="0" destOrd="0" presId="urn:microsoft.com/office/officeart/2005/8/layout/hierarchy2"/>
    <dgm:cxn modelId="{002AC2EF-8D07-6D43-8BD9-3F48DB1DFAAB}" type="presOf" srcId="{2878B61A-C887-434D-A552-01D1A8E98CBB}" destId="{8D1FCE03-01F4-3C48-B771-AA087A9BC650}" srcOrd="1" destOrd="0" presId="urn:microsoft.com/office/officeart/2005/8/layout/hierarchy2"/>
    <dgm:cxn modelId="{DD32EDD7-26F5-5746-886E-355571050B0B}" type="presOf" srcId="{2969EEDB-9BCE-6D4F-A401-D0CA1D3D5F77}" destId="{0834E65C-8BD9-E248-9D11-E1B418BFB990}" srcOrd="0" destOrd="0" presId="urn:microsoft.com/office/officeart/2005/8/layout/hierarchy2"/>
    <dgm:cxn modelId="{B514A98C-3611-444C-BA46-9CDD103C4B69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9337150-EB4C-4F40-88D1-1DD8B627DDE1}" type="presOf" srcId="{BA4A30EE-D449-F346-8276-6064DD736AF5}" destId="{E782AD11-6B54-B541-AC7C-41145A7C67BD}" srcOrd="0" destOrd="0" presId="urn:microsoft.com/office/officeart/2005/8/layout/hierarchy2"/>
    <dgm:cxn modelId="{3E5D8F67-59DE-4C4F-AB9C-CD174824D8A6}" type="presOf" srcId="{7C0C4377-5695-C64B-9005-857F78739659}" destId="{9A2AE1EE-BAAA-3C4A-97E0-FF32D454DB4D}" srcOrd="0" destOrd="0" presId="urn:microsoft.com/office/officeart/2005/8/layout/hierarchy2"/>
    <dgm:cxn modelId="{0F75FA3E-1360-AD4E-B66C-51C9EAE55566}" type="presOf" srcId="{FF9E2AB7-26C1-B44C-AE39-14E7E440F1B0}" destId="{55BDB270-0854-2F4D-A194-31EFECE54279}" srcOrd="0" destOrd="0" presId="urn:microsoft.com/office/officeart/2005/8/layout/hierarchy2"/>
    <dgm:cxn modelId="{B8091485-38F5-3548-AED2-4E9DDC859DD1}" type="presParOf" srcId="{55BDB270-0854-2F4D-A194-31EFECE54279}" destId="{1DB15FB9-CE29-4C4B-954C-44736F9094C3}" srcOrd="0" destOrd="0" presId="urn:microsoft.com/office/officeart/2005/8/layout/hierarchy2"/>
    <dgm:cxn modelId="{60E0718E-3B29-214E-BF8A-F1F47CE845C0}" type="presParOf" srcId="{1DB15FB9-CE29-4C4B-954C-44736F9094C3}" destId="{E782AD11-6B54-B541-AC7C-41145A7C67BD}" srcOrd="0" destOrd="0" presId="urn:microsoft.com/office/officeart/2005/8/layout/hierarchy2"/>
    <dgm:cxn modelId="{B736C9B5-92A8-9E41-B933-31046F714D4F}" type="presParOf" srcId="{1DB15FB9-CE29-4C4B-954C-44736F9094C3}" destId="{FE5D175D-156B-6C4D-A8E1-54E912BBBF5D}" srcOrd="1" destOrd="0" presId="urn:microsoft.com/office/officeart/2005/8/layout/hierarchy2"/>
    <dgm:cxn modelId="{614BBDFA-4B20-1A4B-BEB2-81BE631B0860}" type="presParOf" srcId="{FE5D175D-156B-6C4D-A8E1-54E912BBBF5D}" destId="{4FED45FC-B8B0-CF44-95BB-61070495515F}" srcOrd="0" destOrd="0" presId="urn:microsoft.com/office/officeart/2005/8/layout/hierarchy2"/>
    <dgm:cxn modelId="{2252E535-7589-E84D-8751-E129D9282166}" type="presParOf" srcId="{4FED45FC-B8B0-CF44-95BB-61070495515F}" destId="{7D7D6B33-D690-EB46-8B76-06CC20AECF48}" srcOrd="0" destOrd="0" presId="urn:microsoft.com/office/officeart/2005/8/layout/hierarchy2"/>
    <dgm:cxn modelId="{790050CC-47F0-8E42-A916-9D42E018355F}" type="presParOf" srcId="{FE5D175D-156B-6C4D-A8E1-54E912BBBF5D}" destId="{64C0C694-1DD0-9E44-B88A-E1608D78F647}" srcOrd="1" destOrd="0" presId="urn:microsoft.com/office/officeart/2005/8/layout/hierarchy2"/>
    <dgm:cxn modelId="{9044D2F2-1D31-AB4A-A6ED-02D02650CF5F}" type="presParOf" srcId="{64C0C694-1DD0-9E44-B88A-E1608D78F647}" destId="{9A2AE1EE-BAAA-3C4A-97E0-FF32D454DB4D}" srcOrd="0" destOrd="0" presId="urn:microsoft.com/office/officeart/2005/8/layout/hierarchy2"/>
    <dgm:cxn modelId="{3D85D14E-72EA-0B4C-B64A-E5448DEF26AA}" type="presParOf" srcId="{64C0C694-1DD0-9E44-B88A-E1608D78F647}" destId="{D709A42A-7A1C-3048-A4D2-2FDB3EAD96E7}" srcOrd="1" destOrd="0" presId="urn:microsoft.com/office/officeart/2005/8/layout/hierarchy2"/>
    <dgm:cxn modelId="{6D136EC2-443B-0C4F-A0DB-77AC6B32BA91}" type="presParOf" srcId="{FE5D175D-156B-6C4D-A8E1-54E912BBBF5D}" destId="{B1D4A09B-C0D4-6D40-8C75-2678A4480FD5}" srcOrd="2" destOrd="0" presId="urn:microsoft.com/office/officeart/2005/8/layout/hierarchy2"/>
    <dgm:cxn modelId="{4C888EE9-4E51-AA48-8D47-3A2BFEA7A282}" type="presParOf" srcId="{B1D4A09B-C0D4-6D40-8C75-2678A4480FD5}" destId="{8D1FCE03-01F4-3C48-B771-AA087A9BC650}" srcOrd="0" destOrd="0" presId="urn:microsoft.com/office/officeart/2005/8/layout/hierarchy2"/>
    <dgm:cxn modelId="{27DB2771-2766-344B-83FC-297C4ABBBABD}" type="presParOf" srcId="{FE5D175D-156B-6C4D-A8E1-54E912BBBF5D}" destId="{CAA11EC9-E49D-464C-A839-0988A4E4DFBA}" srcOrd="3" destOrd="0" presId="urn:microsoft.com/office/officeart/2005/8/layout/hierarchy2"/>
    <dgm:cxn modelId="{B3C8968E-85C6-194B-B1DC-7F6EC27483EC}" type="presParOf" srcId="{CAA11EC9-E49D-464C-A839-0988A4E4DFBA}" destId="{0834E65C-8BD9-E248-9D11-E1B418BFB990}" srcOrd="0" destOrd="0" presId="urn:microsoft.com/office/officeart/2005/8/layout/hierarchy2"/>
    <dgm:cxn modelId="{1DBB5EA3-9557-2249-8627-078A7C35A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6CF47AD-7B0C-8440-A080-2A967D9EA9F0}" type="presOf" srcId="{E6841D02-8E2C-8B4E-BF0D-4980B3CD86D0}" destId="{4FED45FC-B8B0-CF44-95BB-61070495515F}" srcOrd="0" destOrd="0" presId="urn:microsoft.com/office/officeart/2005/8/layout/hierarchy2"/>
    <dgm:cxn modelId="{3D2ACDDD-E7D5-9F47-B4CA-666E4A573D95}" type="presOf" srcId="{E6841D02-8E2C-8B4E-BF0D-4980B3CD86D0}" destId="{7D7D6B33-D690-EB46-8B76-06CC20AECF48}" srcOrd="1" destOrd="0" presId="urn:microsoft.com/office/officeart/2005/8/layout/hierarchy2"/>
    <dgm:cxn modelId="{13E26979-ED4C-CC44-8A66-35F878D737BD}" type="presOf" srcId="{2969EEDB-9BCE-6D4F-A401-D0CA1D3D5F77}" destId="{0834E65C-8BD9-E248-9D11-E1B418BFB990}" srcOrd="0" destOrd="0" presId="urn:microsoft.com/office/officeart/2005/8/layout/hierarchy2"/>
    <dgm:cxn modelId="{108628D0-3943-4C49-A8FE-33EF8131CAA7}" type="presOf" srcId="{FF9E2AB7-26C1-B44C-AE39-14E7E440F1B0}" destId="{55BDB270-0854-2F4D-A194-31EFECE54279}" srcOrd="0" destOrd="0" presId="urn:microsoft.com/office/officeart/2005/8/layout/hierarchy2"/>
    <dgm:cxn modelId="{F63AFAEE-9110-A94B-93CA-B662A9A3EE76}" type="presOf" srcId="{2878B61A-C887-434D-A552-01D1A8E98CBB}" destId="{8D1FCE03-01F4-3C48-B771-AA087A9BC650}" srcOrd="1" destOrd="0" presId="urn:microsoft.com/office/officeart/2005/8/layout/hierarchy2"/>
    <dgm:cxn modelId="{F6EEF7A3-F981-2242-AE2A-7370ABCBE0B9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5DC10F1-E04C-0D4F-8BB9-C969CE3AA584}" type="presOf" srcId="{BA4A30EE-D449-F346-8276-6064DD736AF5}" destId="{E782AD11-6B54-B541-AC7C-41145A7C67BD}" srcOrd="0" destOrd="0" presId="urn:microsoft.com/office/officeart/2005/8/layout/hierarchy2"/>
    <dgm:cxn modelId="{B03CE84C-6D5B-8242-94F8-8CAB86F95287}" type="presOf" srcId="{2878B61A-C887-434D-A552-01D1A8E98CBB}" destId="{B1D4A09B-C0D4-6D40-8C75-2678A4480FD5}" srcOrd="0" destOrd="0" presId="urn:microsoft.com/office/officeart/2005/8/layout/hierarchy2"/>
    <dgm:cxn modelId="{6FC9573E-31A5-F849-BA96-477D1DB2ECE6}" type="presParOf" srcId="{55BDB270-0854-2F4D-A194-31EFECE54279}" destId="{1DB15FB9-CE29-4C4B-954C-44736F9094C3}" srcOrd="0" destOrd="0" presId="urn:microsoft.com/office/officeart/2005/8/layout/hierarchy2"/>
    <dgm:cxn modelId="{A726A6FD-362C-904B-8E95-B518F76C3003}" type="presParOf" srcId="{1DB15FB9-CE29-4C4B-954C-44736F9094C3}" destId="{E782AD11-6B54-B541-AC7C-41145A7C67BD}" srcOrd="0" destOrd="0" presId="urn:microsoft.com/office/officeart/2005/8/layout/hierarchy2"/>
    <dgm:cxn modelId="{557474DF-9F72-7743-947E-4159932AB9A2}" type="presParOf" srcId="{1DB15FB9-CE29-4C4B-954C-44736F9094C3}" destId="{FE5D175D-156B-6C4D-A8E1-54E912BBBF5D}" srcOrd="1" destOrd="0" presId="urn:microsoft.com/office/officeart/2005/8/layout/hierarchy2"/>
    <dgm:cxn modelId="{CB1BC893-8454-604B-89BE-B2BABFE4C22D}" type="presParOf" srcId="{FE5D175D-156B-6C4D-A8E1-54E912BBBF5D}" destId="{4FED45FC-B8B0-CF44-95BB-61070495515F}" srcOrd="0" destOrd="0" presId="urn:microsoft.com/office/officeart/2005/8/layout/hierarchy2"/>
    <dgm:cxn modelId="{B2C6EAB8-01E8-8947-B0EE-E4CE61A0085E}" type="presParOf" srcId="{4FED45FC-B8B0-CF44-95BB-61070495515F}" destId="{7D7D6B33-D690-EB46-8B76-06CC20AECF48}" srcOrd="0" destOrd="0" presId="urn:microsoft.com/office/officeart/2005/8/layout/hierarchy2"/>
    <dgm:cxn modelId="{FA1500C2-AAC4-FA40-A0F1-EF4297F5A289}" type="presParOf" srcId="{FE5D175D-156B-6C4D-A8E1-54E912BBBF5D}" destId="{64C0C694-1DD0-9E44-B88A-E1608D78F647}" srcOrd="1" destOrd="0" presId="urn:microsoft.com/office/officeart/2005/8/layout/hierarchy2"/>
    <dgm:cxn modelId="{A259096B-DDEC-5B40-8C25-E7246FBB596D}" type="presParOf" srcId="{64C0C694-1DD0-9E44-B88A-E1608D78F647}" destId="{9A2AE1EE-BAAA-3C4A-97E0-FF32D454DB4D}" srcOrd="0" destOrd="0" presId="urn:microsoft.com/office/officeart/2005/8/layout/hierarchy2"/>
    <dgm:cxn modelId="{A1EB02D6-8214-054B-96EF-CC533B132083}" type="presParOf" srcId="{64C0C694-1DD0-9E44-B88A-E1608D78F647}" destId="{D709A42A-7A1C-3048-A4D2-2FDB3EAD96E7}" srcOrd="1" destOrd="0" presId="urn:microsoft.com/office/officeart/2005/8/layout/hierarchy2"/>
    <dgm:cxn modelId="{0E2D25A2-EDFB-484E-973A-8B0313A01440}" type="presParOf" srcId="{FE5D175D-156B-6C4D-A8E1-54E912BBBF5D}" destId="{B1D4A09B-C0D4-6D40-8C75-2678A4480FD5}" srcOrd="2" destOrd="0" presId="urn:microsoft.com/office/officeart/2005/8/layout/hierarchy2"/>
    <dgm:cxn modelId="{C0CA0169-C586-2340-8F0A-56BA141B11CC}" type="presParOf" srcId="{B1D4A09B-C0D4-6D40-8C75-2678A4480FD5}" destId="{8D1FCE03-01F4-3C48-B771-AA087A9BC650}" srcOrd="0" destOrd="0" presId="urn:microsoft.com/office/officeart/2005/8/layout/hierarchy2"/>
    <dgm:cxn modelId="{75A8F9EC-E5E8-6F46-B41A-5634D7111A27}" type="presParOf" srcId="{FE5D175D-156B-6C4D-A8E1-54E912BBBF5D}" destId="{CAA11EC9-E49D-464C-A839-0988A4E4DFBA}" srcOrd="3" destOrd="0" presId="urn:microsoft.com/office/officeart/2005/8/layout/hierarchy2"/>
    <dgm:cxn modelId="{CA20166F-94CC-6542-AA1F-64254DCDFEDA}" type="presParOf" srcId="{CAA11EC9-E49D-464C-A839-0988A4E4DFBA}" destId="{0834E65C-8BD9-E248-9D11-E1B418BFB990}" srcOrd="0" destOrd="0" presId="urn:microsoft.com/office/officeart/2005/8/layout/hierarchy2"/>
    <dgm:cxn modelId="{9D7F48F5-4F6F-6047-BDE8-19DE2FAFC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9608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3EA5C09-3354-8846-B259-E34666E4463C}" type="presOf" srcId="{FF9E2AB7-26C1-B44C-AE39-14E7E440F1B0}" destId="{55BDB270-0854-2F4D-A194-31EFECE54279}" srcOrd="0" destOrd="0" presId="urn:microsoft.com/office/officeart/2005/8/layout/hierarchy2"/>
    <dgm:cxn modelId="{F0DBB9AC-E795-D547-BFB4-141E3E7A5662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01AD24-FFCE-EA4D-A330-30A8FB44FA32}" type="presParOf" srcId="{55BDB270-0854-2F4D-A194-31EFECE54279}" destId="{1DB15FB9-CE29-4C4B-954C-44736F9094C3}" srcOrd="0" destOrd="0" presId="urn:microsoft.com/office/officeart/2005/8/layout/hierarchy2"/>
    <dgm:cxn modelId="{910141AF-1260-DA41-AF2E-53A2625822BC}" type="presParOf" srcId="{1DB15FB9-CE29-4C4B-954C-44736F9094C3}" destId="{E782AD11-6B54-B541-AC7C-41145A7C67BD}" srcOrd="0" destOrd="0" presId="urn:microsoft.com/office/officeart/2005/8/layout/hierarchy2"/>
    <dgm:cxn modelId="{E15CE2FC-337B-7D4E-A32A-462EBA95947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D5FC79"/>
        </a:solidFill>
      </dgm:spPr>
      <dgm:t>
        <a:bodyPr/>
        <a:lstStyle/>
        <a:p>
          <a:r>
            <a:rPr kumimoji="1" lang="en-US" altLang="ja-JP" sz="16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6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D5FC79"/>
        </a:solidFill>
      </dgm:spPr>
      <dgm:t>
        <a:bodyPr/>
        <a:lstStyle/>
        <a:p>
          <a:r>
            <a:rPr kumimoji="1" lang="en-US" altLang="ja-JP" sz="18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8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9741649-1FEE-4F44-8EC4-95E85D9923D8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FBBC03B-13D9-524F-B27A-C64C0FB75662}" type="presOf" srcId="{FF9E2AB7-26C1-B44C-AE39-14E7E440F1B0}" destId="{55BDB270-0854-2F4D-A194-31EFECE54279}" srcOrd="0" destOrd="0" presId="urn:microsoft.com/office/officeart/2005/8/layout/hierarchy2"/>
    <dgm:cxn modelId="{8DBB8485-B5C4-B845-A7BC-1F9B48100F1C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5E014EB-C2CF-574F-A3B9-8A26573F0058}" type="presOf" srcId="{E6841D02-8E2C-8B4E-BF0D-4980B3CD86D0}" destId="{7D7D6B33-D690-EB46-8B76-06CC20AECF48}" srcOrd="1" destOrd="0" presId="urn:microsoft.com/office/officeart/2005/8/layout/hierarchy2"/>
    <dgm:cxn modelId="{DD0FA0C8-797E-F041-A588-357A8AFA5123}" type="presOf" srcId="{7C0C4377-5695-C64B-9005-857F78739659}" destId="{9A2AE1EE-BAAA-3C4A-97E0-FF32D454DB4D}" srcOrd="0" destOrd="0" presId="urn:microsoft.com/office/officeart/2005/8/layout/hierarchy2"/>
    <dgm:cxn modelId="{D43A3FED-D63D-544C-9486-3540BA63DBB2}" type="presOf" srcId="{E6841D02-8E2C-8B4E-BF0D-4980B3CD86D0}" destId="{4FED45FC-B8B0-CF44-95BB-61070495515F}" srcOrd="0" destOrd="0" presId="urn:microsoft.com/office/officeart/2005/8/layout/hierarchy2"/>
    <dgm:cxn modelId="{324BADDA-BD06-6B40-AF05-30C1C87011DF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A975037-7FBE-F248-AB79-908F734624B8}" type="presOf" srcId="{2878B61A-C887-434D-A552-01D1A8E98CBB}" destId="{B1D4A09B-C0D4-6D40-8C75-2678A4480FD5}" srcOrd="0" destOrd="0" presId="urn:microsoft.com/office/officeart/2005/8/layout/hierarchy2"/>
    <dgm:cxn modelId="{B184CD08-21BA-FD4A-A457-030D262524D1}" type="presParOf" srcId="{55BDB270-0854-2F4D-A194-31EFECE54279}" destId="{1DB15FB9-CE29-4C4B-954C-44736F9094C3}" srcOrd="0" destOrd="0" presId="urn:microsoft.com/office/officeart/2005/8/layout/hierarchy2"/>
    <dgm:cxn modelId="{D035AE5E-B545-114D-B7DB-7CB464BD1C67}" type="presParOf" srcId="{1DB15FB9-CE29-4C4B-954C-44736F9094C3}" destId="{E782AD11-6B54-B541-AC7C-41145A7C67BD}" srcOrd="0" destOrd="0" presId="urn:microsoft.com/office/officeart/2005/8/layout/hierarchy2"/>
    <dgm:cxn modelId="{4CA23CF3-E4B5-C442-B984-A6E65C49522A}" type="presParOf" srcId="{1DB15FB9-CE29-4C4B-954C-44736F9094C3}" destId="{FE5D175D-156B-6C4D-A8E1-54E912BBBF5D}" srcOrd="1" destOrd="0" presId="urn:microsoft.com/office/officeart/2005/8/layout/hierarchy2"/>
    <dgm:cxn modelId="{11131834-33E1-284B-B939-6CB2440FE84B}" type="presParOf" srcId="{FE5D175D-156B-6C4D-A8E1-54E912BBBF5D}" destId="{4FED45FC-B8B0-CF44-95BB-61070495515F}" srcOrd="0" destOrd="0" presId="urn:microsoft.com/office/officeart/2005/8/layout/hierarchy2"/>
    <dgm:cxn modelId="{2DBCC80A-3771-6F41-9D21-BE5F13ED496F}" type="presParOf" srcId="{4FED45FC-B8B0-CF44-95BB-61070495515F}" destId="{7D7D6B33-D690-EB46-8B76-06CC20AECF48}" srcOrd="0" destOrd="0" presId="urn:microsoft.com/office/officeart/2005/8/layout/hierarchy2"/>
    <dgm:cxn modelId="{CC3070F2-26B5-7540-84A9-EC21BB3E67E9}" type="presParOf" srcId="{FE5D175D-156B-6C4D-A8E1-54E912BBBF5D}" destId="{64C0C694-1DD0-9E44-B88A-E1608D78F647}" srcOrd="1" destOrd="0" presId="urn:microsoft.com/office/officeart/2005/8/layout/hierarchy2"/>
    <dgm:cxn modelId="{B808842B-4716-1A4C-9DBD-34A7479ACC99}" type="presParOf" srcId="{64C0C694-1DD0-9E44-B88A-E1608D78F647}" destId="{9A2AE1EE-BAAA-3C4A-97E0-FF32D454DB4D}" srcOrd="0" destOrd="0" presId="urn:microsoft.com/office/officeart/2005/8/layout/hierarchy2"/>
    <dgm:cxn modelId="{B9C42839-BD61-D242-8033-ACDC27B90DD0}" type="presParOf" srcId="{64C0C694-1DD0-9E44-B88A-E1608D78F647}" destId="{D709A42A-7A1C-3048-A4D2-2FDB3EAD96E7}" srcOrd="1" destOrd="0" presId="urn:microsoft.com/office/officeart/2005/8/layout/hierarchy2"/>
    <dgm:cxn modelId="{B36F74A9-8747-DD40-A6C1-AE744FCED921}" type="presParOf" srcId="{FE5D175D-156B-6C4D-A8E1-54E912BBBF5D}" destId="{B1D4A09B-C0D4-6D40-8C75-2678A4480FD5}" srcOrd="2" destOrd="0" presId="urn:microsoft.com/office/officeart/2005/8/layout/hierarchy2"/>
    <dgm:cxn modelId="{5F76173A-E364-7D46-9BAC-6170923B4650}" type="presParOf" srcId="{B1D4A09B-C0D4-6D40-8C75-2678A4480FD5}" destId="{8D1FCE03-01F4-3C48-B771-AA087A9BC650}" srcOrd="0" destOrd="0" presId="urn:microsoft.com/office/officeart/2005/8/layout/hierarchy2"/>
    <dgm:cxn modelId="{A67F30A0-9E18-7245-AD63-037D29A3A705}" type="presParOf" srcId="{FE5D175D-156B-6C4D-A8E1-54E912BBBF5D}" destId="{CAA11EC9-E49D-464C-A839-0988A4E4DFBA}" srcOrd="3" destOrd="0" presId="urn:microsoft.com/office/officeart/2005/8/layout/hierarchy2"/>
    <dgm:cxn modelId="{A549A818-659E-0742-9A78-03BB2D5C1161}" type="presParOf" srcId="{CAA11EC9-E49D-464C-A839-0988A4E4DFBA}" destId="{0834E65C-8BD9-E248-9D11-E1B418BFB990}" srcOrd="0" destOrd="0" presId="urn:microsoft.com/office/officeart/2005/8/layout/hierarchy2"/>
    <dgm:cxn modelId="{D2575387-A562-7940-9061-B422D7C4373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C66"/>
        </a:solidFill>
      </dgm:spPr>
      <dgm:t>
        <a:bodyPr/>
        <a:lstStyle/>
        <a:p>
          <a:r>
            <a:rPr kumimoji="1" lang="en-US" altLang="ja-JP" sz="20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20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3455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5BF84F0-B4A1-254E-9ED3-C1219530CA41}" type="presOf" srcId="{BA4A30EE-D449-F346-8276-6064DD736AF5}" destId="{E782AD11-6B54-B541-AC7C-41145A7C67BD}" srcOrd="0" destOrd="0" presId="urn:microsoft.com/office/officeart/2005/8/layout/hierarchy2"/>
    <dgm:cxn modelId="{336A80F2-F5D6-2543-AB59-1FA51BFFD8DE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DA737CA-39E9-A749-A586-8F5ABB36DF2B}" type="presParOf" srcId="{55BDB270-0854-2F4D-A194-31EFECE54279}" destId="{1DB15FB9-CE29-4C4B-954C-44736F9094C3}" srcOrd="0" destOrd="0" presId="urn:microsoft.com/office/officeart/2005/8/layout/hierarchy2"/>
    <dgm:cxn modelId="{74F4A390-C141-D643-AB2A-329AA27893E2}" type="presParOf" srcId="{1DB15FB9-CE29-4C4B-954C-44736F9094C3}" destId="{E782AD11-6B54-B541-AC7C-41145A7C67BD}" srcOrd="0" destOrd="0" presId="urn:microsoft.com/office/officeart/2005/8/layout/hierarchy2"/>
    <dgm:cxn modelId="{2779AB7D-ED2F-7A49-862E-DBA15E922889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CFA618E-1CF5-2744-815D-AF183546B50B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F9941F9-58A7-9945-9167-98F931482C42}" type="presOf" srcId="{E6841D02-8E2C-8B4E-BF0D-4980B3CD86D0}" destId="{7D7D6B33-D690-EB46-8B76-06CC20AECF48}" srcOrd="1" destOrd="0" presId="urn:microsoft.com/office/officeart/2005/8/layout/hierarchy2"/>
    <dgm:cxn modelId="{5D4C4C11-D290-B14D-8C0E-00F3196D3BCF}" type="presOf" srcId="{2969EEDB-9BCE-6D4F-A401-D0CA1D3D5F77}" destId="{0834E65C-8BD9-E248-9D11-E1B418BFB990}" srcOrd="0" destOrd="0" presId="urn:microsoft.com/office/officeart/2005/8/layout/hierarchy2"/>
    <dgm:cxn modelId="{AD20B48C-F10C-314F-913F-F898582DDF66}" type="presOf" srcId="{2878B61A-C887-434D-A552-01D1A8E98CBB}" destId="{B1D4A09B-C0D4-6D40-8C75-2678A4480FD5}" srcOrd="0" destOrd="0" presId="urn:microsoft.com/office/officeart/2005/8/layout/hierarchy2"/>
    <dgm:cxn modelId="{EA298A4F-D1E9-D44E-821B-D67DEA280F2E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E7F884C-3C9A-E645-A710-17FF90963AB9}" type="presOf" srcId="{E6841D02-8E2C-8B4E-BF0D-4980B3CD86D0}" destId="{4FED45FC-B8B0-CF44-95BB-61070495515F}" srcOrd="0" destOrd="0" presId="urn:microsoft.com/office/officeart/2005/8/layout/hierarchy2"/>
    <dgm:cxn modelId="{D2B7885F-96FF-0748-9739-5018C0AA1594}" type="presOf" srcId="{BA4A30EE-D449-F346-8276-6064DD736AF5}" destId="{E782AD11-6B54-B541-AC7C-41145A7C67BD}" srcOrd="0" destOrd="0" presId="urn:microsoft.com/office/officeart/2005/8/layout/hierarchy2"/>
    <dgm:cxn modelId="{0A8F9B76-DA6A-A54B-A95A-91A5AD3C8004}" type="presOf" srcId="{7C0C4377-5695-C64B-9005-857F78739659}" destId="{9A2AE1EE-BAAA-3C4A-97E0-FF32D454DB4D}" srcOrd="0" destOrd="0" presId="urn:microsoft.com/office/officeart/2005/8/layout/hierarchy2"/>
    <dgm:cxn modelId="{4CD152CC-805B-9441-90BE-612F2A3B4EDE}" type="presParOf" srcId="{55BDB270-0854-2F4D-A194-31EFECE54279}" destId="{1DB15FB9-CE29-4C4B-954C-44736F9094C3}" srcOrd="0" destOrd="0" presId="urn:microsoft.com/office/officeart/2005/8/layout/hierarchy2"/>
    <dgm:cxn modelId="{E1F1648F-C2D0-DF4C-807B-7BDD8B2F588C}" type="presParOf" srcId="{1DB15FB9-CE29-4C4B-954C-44736F9094C3}" destId="{E782AD11-6B54-B541-AC7C-41145A7C67BD}" srcOrd="0" destOrd="0" presId="urn:microsoft.com/office/officeart/2005/8/layout/hierarchy2"/>
    <dgm:cxn modelId="{CE2B90A0-52BB-7344-8594-48CD2E720DFE}" type="presParOf" srcId="{1DB15FB9-CE29-4C4B-954C-44736F9094C3}" destId="{FE5D175D-156B-6C4D-A8E1-54E912BBBF5D}" srcOrd="1" destOrd="0" presId="urn:microsoft.com/office/officeart/2005/8/layout/hierarchy2"/>
    <dgm:cxn modelId="{6A78181F-052F-9843-9DA4-F208F1F25684}" type="presParOf" srcId="{FE5D175D-156B-6C4D-A8E1-54E912BBBF5D}" destId="{4FED45FC-B8B0-CF44-95BB-61070495515F}" srcOrd="0" destOrd="0" presId="urn:microsoft.com/office/officeart/2005/8/layout/hierarchy2"/>
    <dgm:cxn modelId="{10CAA9D2-C30C-1F43-9D8A-22B110D591D0}" type="presParOf" srcId="{4FED45FC-B8B0-CF44-95BB-61070495515F}" destId="{7D7D6B33-D690-EB46-8B76-06CC20AECF48}" srcOrd="0" destOrd="0" presId="urn:microsoft.com/office/officeart/2005/8/layout/hierarchy2"/>
    <dgm:cxn modelId="{56917117-E30A-0243-8390-6DE50E3FBD61}" type="presParOf" srcId="{FE5D175D-156B-6C4D-A8E1-54E912BBBF5D}" destId="{64C0C694-1DD0-9E44-B88A-E1608D78F647}" srcOrd="1" destOrd="0" presId="urn:microsoft.com/office/officeart/2005/8/layout/hierarchy2"/>
    <dgm:cxn modelId="{E038981D-04A9-3549-A48A-813402BD9374}" type="presParOf" srcId="{64C0C694-1DD0-9E44-B88A-E1608D78F647}" destId="{9A2AE1EE-BAAA-3C4A-97E0-FF32D454DB4D}" srcOrd="0" destOrd="0" presId="urn:microsoft.com/office/officeart/2005/8/layout/hierarchy2"/>
    <dgm:cxn modelId="{A2F96F66-9FEB-D545-BFFD-6978001CA8E0}" type="presParOf" srcId="{64C0C694-1DD0-9E44-B88A-E1608D78F647}" destId="{D709A42A-7A1C-3048-A4D2-2FDB3EAD96E7}" srcOrd="1" destOrd="0" presId="urn:microsoft.com/office/officeart/2005/8/layout/hierarchy2"/>
    <dgm:cxn modelId="{81F69977-8AAE-8541-81E9-1696F1ED677D}" type="presParOf" srcId="{FE5D175D-156B-6C4D-A8E1-54E912BBBF5D}" destId="{B1D4A09B-C0D4-6D40-8C75-2678A4480FD5}" srcOrd="2" destOrd="0" presId="urn:microsoft.com/office/officeart/2005/8/layout/hierarchy2"/>
    <dgm:cxn modelId="{D224B476-85F0-B44B-97B0-81B54F23BF24}" type="presParOf" srcId="{B1D4A09B-C0D4-6D40-8C75-2678A4480FD5}" destId="{8D1FCE03-01F4-3C48-B771-AA087A9BC650}" srcOrd="0" destOrd="0" presId="urn:microsoft.com/office/officeart/2005/8/layout/hierarchy2"/>
    <dgm:cxn modelId="{139222CB-957E-4542-AC24-1C0C48C866F9}" type="presParOf" srcId="{FE5D175D-156B-6C4D-A8E1-54E912BBBF5D}" destId="{CAA11EC9-E49D-464C-A839-0988A4E4DFBA}" srcOrd="3" destOrd="0" presId="urn:microsoft.com/office/officeart/2005/8/layout/hierarchy2"/>
    <dgm:cxn modelId="{79F4F43C-20FA-4341-9674-985E79CC4197}" type="presParOf" srcId="{CAA11EC9-E49D-464C-A839-0988A4E4DFBA}" destId="{0834E65C-8BD9-E248-9D11-E1B418BFB990}" srcOrd="0" destOrd="0" presId="urn:microsoft.com/office/officeart/2005/8/layout/hierarchy2"/>
    <dgm:cxn modelId="{D7419514-537B-2A4A-82D7-6D882AAAD8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70CEEAE-3332-8245-8E2C-990F15DE17AC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3490AB8-81DB-614B-9F20-E91497171228}" type="presOf" srcId="{E6841D02-8E2C-8B4E-BF0D-4980B3CD86D0}" destId="{4FED45FC-B8B0-CF44-95BB-61070495515F}" srcOrd="0" destOrd="0" presId="urn:microsoft.com/office/officeart/2005/8/layout/hierarchy2"/>
    <dgm:cxn modelId="{A0004B68-9487-9745-8C6F-CABDB9E1FE29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73B8133-AF6E-5B40-889F-A92067FD0CB9}" type="presOf" srcId="{2969EEDB-9BCE-6D4F-A401-D0CA1D3D5F77}" destId="{0834E65C-8BD9-E248-9D11-E1B418BFB990}" srcOrd="0" destOrd="0" presId="urn:microsoft.com/office/officeart/2005/8/layout/hierarchy2"/>
    <dgm:cxn modelId="{93756F2F-5887-704C-BB8D-227E2461F1A0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5997FB8-9BE6-4E48-9DB2-1E70C7304381}" type="presOf" srcId="{FF9E2AB7-26C1-B44C-AE39-14E7E440F1B0}" destId="{55BDB270-0854-2F4D-A194-31EFECE54279}" srcOrd="0" destOrd="0" presId="urn:microsoft.com/office/officeart/2005/8/layout/hierarchy2"/>
    <dgm:cxn modelId="{55D38A18-0480-8F48-B8BE-1CE30DDEA606}" type="presOf" srcId="{BA4A30EE-D449-F346-8276-6064DD736AF5}" destId="{E782AD11-6B54-B541-AC7C-41145A7C67BD}" srcOrd="0" destOrd="0" presId="urn:microsoft.com/office/officeart/2005/8/layout/hierarchy2"/>
    <dgm:cxn modelId="{020FC17E-7BB7-0D44-BDC3-77004CF35194}" type="presOf" srcId="{E6841D02-8E2C-8B4E-BF0D-4980B3CD86D0}" destId="{7D7D6B33-D690-EB46-8B76-06CC20AECF48}" srcOrd="1" destOrd="0" presId="urn:microsoft.com/office/officeart/2005/8/layout/hierarchy2"/>
    <dgm:cxn modelId="{7F63FEC5-2914-5B4D-A429-68FE78C8B62A}" type="presParOf" srcId="{55BDB270-0854-2F4D-A194-31EFECE54279}" destId="{1DB15FB9-CE29-4C4B-954C-44736F9094C3}" srcOrd="0" destOrd="0" presId="urn:microsoft.com/office/officeart/2005/8/layout/hierarchy2"/>
    <dgm:cxn modelId="{D4BADFEF-40A7-7F40-A21E-E4B44B49CF47}" type="presParOf" srcId="{1DB15FB9-CE29-4C4B-954C-44736F9094C3}" destId="{E782AD11-6B54-B541-AC7C-41145A7C67BD}" srcOrd="0" destOrd="0" presId="urn:microsoft.com/office/officeart/2005/8/layout/hierarchy2"/>
    <dgm:cxn modelId="{495B1917-F48F-5A42-B268-AA49A9D8DDC4}" type="presParOf" srcId="{1DB15FB9-CE29-4C4B-954C-44736F9094C3}" destId="{FE5D175D-156B-6C4D-A8E1-54E912BBBF5D}" srcOrd="1" destOrd="0" presId="urn:microsoft.com/office/officeart/2005/8/layout/hierarchy2"/>
    <dgm:cxn modelId="{A90B2CA0-5D92-924B-AF2F-6307AED216F5}" type="presParOf" srcId="{FE5D175D-156B-6C4D-A8E1-54E912BBBF5D}" destId="{4FED45FC-B8B0-CF44-95BB-61070495515F}" srcOrd="0" destOrd="0" presId="urn:microsoft.com/office/officeart/2005/8/layout/hierarchy2"/>
    <dgm:cxn modelId="{64646B4B-092F-1F42-9229-1ACCB4F1A99C}" type="presParOf" srcId="{4FED45FC-B8B0-CF44-95BB-61070495515F}" destId="{7D7D6B33-D690-EB46-8B76-06CC20AECF48}" srcOrd="0" destOrd="0" presId="urn:microsoft.com/office/officeart/2005/8/layout/hierarchy2"/>
    <dgm:cxn modelId="{925E7AA3-4ECE-DD4C-907D-20261C1ED1AB}" type="presParOf" srcId="{FE5D175D-156B-6C4D-A8E1-54E912BBBF5D}" destId="{64C0C694-1DD0-9E44-B88A-E1608D78F647}" srcOrd="1" destOrd="0" presId="urn:microsoft.com/office/officeart/2005/8/layout/hierarchy2"/>
    <dgm:cxn modelId="{B2F65ABA-524B-614E-BDEB-60A0867D9AC9}" type="presParOf" srcId="{64C0C694-1DD0-9E44-B88A-E1608D78F647}" destId="{9A2AE1EE-BAAA-3C4A-97E0-FF32D454DB4D}" srcOrd="0" destOrd="0" presId="urn:microsoft.com/office/officeart/2005/8/layout/hierarchy2"/>
    <dgm:cxn modelId="{5B2A3D4C-C4E6-C14C-892D-559A2724361F}" type="presParOf" srcId="{64C0C694-1DD0-9E44-B88A-E1608D78F647}" destId="{D709A42A-7A1C-3048-A4D2-2FDB3EAD96E7}" srcOrd="1" destOrd="0" presId="urn:microsoft.com/office/officeart/2005/8/layout/hierarchy2"/>
    <dgm:cxn modelId="{9323F47D-246F-6D44-83EE-2FE3F8D0F242}" type="presParOf" srcId="{FE5D175D-156B-6C4D-A8E1-54E912BBBF5D}" destId="{B1D4A09B-C0D4-6D40-8C75-2678A4480FD5}" srcOrd="2" destOrd="0" presId="urn:microsoft.com/office/officeart/2005/8/layout/hierarchy2"/>
    <dgm:cxn modelId="{559DE5B2-3C0F-8C4F-AA2B-93856B8DFFF8}" type="presParOf" srcId="{B1D4A09B-C0D4-6D40-8C75-2678A4480FD5}" destId="{8D1FCE03-01F4-3C48-B771-AA087A9BC650}" srcOrd="0" destOrd="0" presId="urn:microsoft.com/office/officeart/2005/8/layout/hierarchy2"/>
    <dgm:cxn modelId="{50B17262-ECC6-7545-91E0-089AB9B63375}" type="presParOf" srcId="{FE5D175D-156B-6C4D-A8E1-54E912BBBF5D}" destId="{CAA11EC9-E49D-464C-A839-0988A4E4DFBA}" srcOrd="3" destOrd="0" presId="urn:microsoft.com/office/officeart/2005/8/layout/hierarchy2"/>
    <dgm:cxn modelId="{0E64B2A7-B9B5-AA47-A757-03C66F977EEB}" type="presParOf" srcId="{CAA11EC9-E49D-464C-A839-0988A4E4DFBA}" destId="{0834E65C-8BD9-E248-9D11-E1B418BFB990}" srcOrd="0" destOrd="0" presId="urn:microsoft.com/office/officeart/2005/8/layout/hierarchy2"/>
    <dgm:cxn modelId="{EDC2A60D-3962-7F4F-9003-113F0D17F53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BB7E779-EAE0-D246-AA13-A3E48C6D6ED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581D988-B062-1941-9ABE-25E7DBD09D35}" type="presOf" srcId="{BA4A30EE-D449-F346-8276-6064DD736AF5}" destId="{E782AD11-6B54-B541-AC7C-41145A7C67BD}" srcOrd="0" destOrd="0" presId="urn:microsoft.com/office/officeart/2005/8/layout/hierarchy2"/>
    <dgm:cxn modelId="{CF7475A7-CBE8-824A-A481-51BDE64C9B98}" type="presOf" srcId="{7C0C4377-5695-C64B-9005-857F78739659}" destId="{9A2AE1EE-BAAA-3C4A-97E0-FF32D454DB4D}" srcOrd="0" destOrd="0" presId="urn:microsoft.com/office/officeart/2005/8/layout/hierarchy2"/>
    <dgm:cxn modelId="{1920D3A7-5B7F-6D4F-893E-135E26246836}" type="presOf" srcId="{2969EEDB-9BCE-6D4F-A401-D0CA1D3D5F77}" destId="{0834E65C-8BD9-E248-9D11-E1B418BFB990}" srcOrd="0" destOrd="0" presId="urn:microsoft.com/office/officeart/2005/8/layout/hierarchy2"/>
    <dgm:cxn modelId="{AD12ADFF-CC0E-484E-B94A-8E5EC5526C57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BD1DBD-AFF0-764C-861C-CDCEFFFE3936}" type="presOf" srcId="{E6841D02-8E2C-8B4E-BF0D-4980B3CD86D0}" destId="{7D7D6B33-D690-EB46-8B76-06CC20AECF48}" srcOrd="1" destOrd="0" presId="urn:microsoft.com/office/officeart/2005/8/layout/hierarchy2"/>
    <dgm:cxn modelId="{7F86B5F4-697C-F344-98EF-7D1F9BD6822B}" type="presOf" srcId="{2878B61A-C887-434D-A552-01D1A8E98CBB}" destId="{B1D4A09B-C0D4-6D40-8C75-2678A4480FD5}" srcOrd="0" destOrd="0" presId="urn:microsoft.com/office/officeart/2005/8/layout/hierarchy2"/>
    <dgm:cxn modelId="{B7AF4082-DB27-FE44-B7D2-16E595E51427}" type="presOf" srcId="{E6841D02-8E2C-8B4E-BF0D-4980B3CD86D0}" destId="{4FED45FC-B8B0-CF44-95BB-61070495515F}" srcOrd="0" destOrd="0" presId="urn:microsoft.com/office/officeart/2005/8/layout/hierarchy2"/>
    <dgm:cxn modelId="{DCCC0050-2D74-D04B-83C7-E89BF7DF9901}" type="presParOf" srcId="{55BDB270-0854-2F4D-A194-31EFECE54279}" destId="{1DB15FB9-CE29-4C4B-954C-44736F9094C3}" srcOrd="0" destOrd="0" presId="urn:microsoft.com/office/officeart/2005/8/layout/hierarchy2"/>
    <dgm:cxn modelId="{8A2E2E80-36F2-D343-B901-C9DDD199C590}" type="presParOf" srcId="{1DB15FB9-CE29-4C4B-954C-44736F9094C3}" destId="{E782AD11-6B54-B541-AC7C-41145A7C67BD}" srcOrd="0" destOrd="0" presId="urn:microsoft.com/office/officeart/2005/8/layout/hierarchy2"/>
    <dgm:cxn modelId="{A9BA3881-DF20-1B4C-8261-A3A0F21B419E}" type="presParOf" srcId="{1DB15FB9-CE29-4C4B-954C-44736F9094C3}" destId="{FE5D175D-156B-6C4D-A8E1-54E912BBBF5D}" srcOrd="1" destOrd="0" presId="urn:microsoft.com/office/officeart/2005/8/layout/hierarchy2"/>
    <dgm:cxn modelId="{2DF270B5-D7CA-2B49-9523-F7EFD605877F}" type="presParOf" srcId="{FE5D175D-156B-6C4D-A8E1-54E912BBBF5D}" destId="{4FED45FC-B8B0-CF44-95BB-61070495515F}" srcOrd="0" destOrd="0" presId="urn:microsoft.com/office/officeart/2005/8/layout/hierarchy2"/>
    <dgm:cxn modelId="{E882129E-B113-9D4E-8916-2B7F03844E92}" type="presParOf" srcId="{4FED45FC-B8B0-CF44-95BB-61070495515F}" destId="{7D7D6B33-D690-EB46-8B76-06CC20AECF48}" srcOrd="0" destOrd="0" presId="urn:microsoft.com/office/officeart/2005/8/layout/hierarchy2"/>
    <dgm:cxn modelId="{C39B951C-7CF6-104A-A4E9-4EBB1DD655C8}" type="presParOf" srcId="{FE5D175D-156B-6C4D-A8E1-54E912BBBF5D}" destId="{64C0C694-1DD0-9E44-B88A-E1608D78F647}" srcOrd="1" destOrd="0" presId="urn:microsoft.com/office/officeart/2005/8/layout/hierarchy2"/>
    <dgm:cxn modelId="{0F01FB99-A5DC-4C4C-8BF7-8F9844A392C9}" type="presParOf" srcId="{64C0C694-1DD0-9E44-B88A-E1608D78F647}" destId="{9A2AE1EE-BAAA-3C4A-97E0-FF32D454DB4D}" srcOrd="0" destOrd="0" presId="urn:microsoft.com/office/officeart/2005/8/layout/hierarchy2"/>
    <dgm:cxn modelId="{C3E40CBC-335F-C342-8523-79AC8820074F}" type="presParOf" srcId="{64C0C694-1DD0-9E44-B88A-E1608D78F647}" destId="{D709A42A-7A1C-3048-A4D2-2FDB3EAD96E7}" srcOrd="1" destOrd="0" presId="urn:microsoft.com/office/officeart/2005/8/layout/hierarchy2"/>
    <dgm:cxn modelId="{2D7B77AA-CEF8-9042-9154-D1D57B455B53}" type="presParOf" srcId="{FE5D175D-156B-6C4D-A8E1-54E912BBBF5D}" destId="{B1D4A09B-C0D4-6D40-8C75-2678A4480FD5}" srcOrd="2" destOrd="0" presId="urn:microsoft.com/office/officeart/2005/8/layout/hierarchy2"/>
    <dgm:cxn modelId="{11C6AEE8-C464-9248-9E51-7D63ED26AA62}" type="presParOf" srcId="{B1D4A09B-C0D4-6D40-8C75-2678A4480FD5}" destId="{8D1FCE03-01F4-3C48-B771-AA087A9BC650}" srcOrd="0" destOrd="0" presId="urn:microsoft.com/office/officeart/2005/8/layout/hierarchy2"/>
    <dgm:cxn modelId="{5FEC9C56-B2EB-1741-8416-3BACFF3A9639}" type="presParOf" srcId="{FE5D175D-156B-6C4D-A8E1-54E912BBBF5D}" destId="{CAA11EC9-E49D-464C-A839-0988A4E4DFBA}" srcOrd="3" destOrd="0" presId="urn:microsoft.com/office/officeart/2005/8/layout/hierarchy2"/>
    <dgm:cxn modelId="{0C9CC975-9DE6-B84C-B67A-21E8609F4661}" type="presParOf" srcId="{CAA11EC9-E49D-464C-A839-0988A4E4DFBA}" destId="{0834E65C-8BD9-E248-9D11-E1B418BFB990}" srcOrd="0" destOrd="0" presId="urn:microsoft.com/office/officeart/2005/8/layout/hierarchy2"/>
    <dgm:cxn modelId="{14C36BCD-6FD5-3B4A-A473-B9D32F3E22F0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827D17D8-9D55-6B4D-B7F5-333911DC6D64}" type="pres">
      <dgm:prSet presAssocID="{618865A5-D94B-DD4E-92D2-EA9C792FD3E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6F1DD33-6004-4A47-A3A9-4B8342AA8556}" type="pres">
      <dgm:prSet presAssocID="{D91DF5D6-3A0C-7241-8329-9C4D35D6DF33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B5FE77C4-6844-9A4E-840B-B5E1CC63AAF4}" type="pres">
      <dgm:prSet presAssocID="{E245ABC2-C1FD-FE4E-A703-21699F7AEB9F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1A003E2-460B-D444-ACB8-C6FBCC0BDBAE}" type="presOf" srcId="{D91DF5D6-3A0C-7241-8329-9C4D35D6DF33}" destId="{06F1DD33-6004-4A47-A3A9-4B8342AA8556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C0F4D91-0313-E749-8318-6DED23DC11BB}" type="presOf" srcId="{2969EEDB-9BCE-6D4F-A401-D0CA1D3D5F77}" destId="{0834E65C-8BD9-E248-9D11-E1B418BFB990}" srcOrd="0" destOrd="0" presId="urn:microsoft.com/office/officeart/2005/8/layout/hierarchy2"/>
    <dgm:cxn modelId="{4372492C-84CF-2142-B2C6-5E74F4DEDE7A}" type="presOf" srcId="{D91DF5D6-3A0C-7241-8329-9C4D35D6DF33}" destId="{5099E6E7-CDCD-7E44-AD07-0FD1C9821A8F}" srcOrd="0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A51D7E32-97D7-2C47-B820-C899A62567A1}" type="presOf" srcId="{2878B61A-C887-434D-A552-01D1A8E98CBB}" destId="{B1D4A09B-C0D4-6D40-8C75-2678A4480FD5}" srcOrd="0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8DCFCDF3-EACE-5F4F-B1A9-D4FC51156F1C}" type="presOf" srcId="{E6841D02-8E2C-8B4E-BF0D-4980B3CD86D0}" destId="{4FED45FC-B8B0-CF44-95BB-61070495515F}" srcOrd="0" destOrd="0" presId="urn:microsoft.com/office/officeart/2005/8/layout/hierarchy2"/>
    <dgm:cxn modelId="{576381B7-9D89-E349-80A9-30CFDC1E411E}" type="presOf" srcId="{2878B61A-C887-434D-A552-01D1A8E98CBB}" destId="{8D1FCE03-01F4-3C48-B771-AA087A9BC650}" srcOrd="1" destOrd="0" presId="urn:microsoft.com/office/officeart/2005/8/layout/hierarchy2"/>
    <dgm:cxn modelId="{B6960810-F9E0-1E4A-95D4-256DEC667185}" type="presOf" srcId="{E6841D02-8E2C-8B4E-BF0D-4980B3CD86D0}" destId="{7D7D6B33-D690-EB46-8B76-06CC20AECF48}" srcOrd="1" destOrd="0" presId="urn:microsoft.com/office/officeart/2005/8/layout/hierarchy2"/>
    <dgm:cxn modelId="{EAF523E2-774A-7446-9988-9FBC0B2AFDAD}" type="presOf" srcId="{DBEBEBA1-3B9C-654F-B7E1-7E07EF433271}" destId="{230BD0BD-DCBB-AC40-A2F0-EF58F05E0EEA}" srcOrd="0" destOrd="0" presId="urn:microsoft.com/office/officeart/2005/8/layout/hierarchy2"/>
    <dgm:cxn modelId="{D72CAF1B-04D0-0149-9620-4172C0DE2B18}" type="presOf" srcId="{7C0C4377-5695-C64B-9005-857F78739659}" destId="{9A2AE1EE-BAAA-3C4A-97E0-FF32D454DB4D}" srcOrd="0" destOrd="0" presId="urn:microsoft.com/office/officeart/2005/8/layout/hierarchy2"/>
    <dgm:cxn modelId="{AF00AECF-C086-A94A-A388-4DD9BDDD1BDD}" type="presOf" srcId="{E245ABC2-C1FD-FE4E-A703-21699F7AEB9F}" destId="{B5FE77C4-6844-9A4E-840B-B5E1CC63AAF4}" srcOrd="1" destOrd="0" presId="urn:microsoft.com/office/officeart/2005/8/layout/hierarchy2"/>
    <dgm:cxn modelId="{48E7F62E-F251-0D42-A497-B40F611C4D26}" type="presOf" srcId="{91A9D03F-41CD-B64B-80BB-52CFE5102347}" destId="{39DFD536-1432-B74D-B7E4-8D411C14D145}" srcOrd="0" destOrd="0" presId="urn:microsoft.com/office/officeart/2005/8/layout/hierarchy2"/>
    <dgm:cxn modelId="{C12B8AFB-16F9-024F-8000-B631D855A42F}" type="presOf" srcId="{BA4A30EE-D449-F346-8276-6064DD736AF5}" destId="{E782AD11-6B54-B541-AC7C-41145A7C67BD}" srcOrd="0" destOrd="0" presId="urn:microsoft.com/office/officeart/2005/8/layout/hierarchy2"/>
    <dgm:cxn modelId="{AC0D46E6-E646-6B4D-8C14-D1B7C4D968A5}" type="presOf" srcId="{FF9E2AB7-26C1-B44C-AE39-14E7E440F1B0}" destId="{55BDB270-0854-2F4D-A194-31EFECE54279}" srcOrd="0" destOrd="0" presId="urn:microsoft.com/office/officeart/2005/8/layout/hierarchy2"/>
    <dgm:cxn modelId="{26AFBD1B-9418-7747-B17E-A2C6EB39F4CE}" type="presOf" srcId="{E245ABC2-C1FD-FE4E-A703-21699F7AEB9F}" destId="{787E82D8-8503-9B42-BA77-6C9C4A06A188}" srcOrd="0" destOrd="0" presId="urn:microsoft.com/office/officeart/2005/8/layout/hierarchy2"/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DB6C224B-3655-934A-A71D-AB39E95E4FD1}" type="presOf" srcId="{2382C838-3A6D-4A41-AD54-43EA4BE8DBCF}" destId="{F852D66D-9FBB-8F42-BD8B-2472DC620A90}" srcOrd="0" destOrd="0" presId="urn:microsoft.com/office/officeart/2005/8/layout/hierarchy2"/>
    <dgm:cxn modelId="{1356CC0E-1A83-E24F-9065-A0C0A449A550}" type="presOf" srcId="{618865A5-D94B-DD4E-92D2-EA9C792FD3E6}" destId="{827D17D8-9D55-6B4D-B7F5-333911DC6D64}" srcOrd="1" destOrd="0" presId="urn:microsoft.com/office/officeart/2005/8/layout/hierarchy2"/>
    <dgm:cxn modelId="{330DD659-72B9-734B-9428-1945508A8BE4}" type="presOf" srcId="{618865A5-D94B-DD4E-92D2-EA9C792FD3E6}" destId="{BEC0DF6D-5710-CF41-9D22-E2E914874474}" srcOrd="0" destOrd="0" presId="urn:microsoft.com/office/officeart/2005/8/layout/hierarchy2"/>
    <dgm:cxn modelId="{72938EDF-984D-884D-BEB9-573793F7C865}" type="presParOf" srcId="{55BDB270-0854-2F4D-A194-31EFECE54279}" destId="{1DB15FB9-CE29-4C4B-954C-44736F9094C3}" srcOrd="0" destOrd="0" presId="urn:microsoft.com/office/officeart/2005/8/layout/hierarchy2"/>
    <dgm:cxn modelId="{531E1AF8-545D-1B45-8464-74E545623355}" type="presParOf" srcId="{1DB15FB9-CE29-4C4B-954C-44736F9094C3}" destId="{E782AD11-6B54-B541-AC7C-41145A7C67BD}" srcOrd="0" destOrd="0" presId="urn:microsoft.com/office/officeart/2005/8/layout/hierarchy2"/>
    <dgm:cxn modelId="{666619BA-4A1D-8D4A-9A29-EDA45F32C741}" type="presParOf" srcId="{1DB15FB9-CE29-4C4B-954C-44736F9094C3}" destId="{FE5D175D-156B-6C4D-A8E1-54E912BBBF5D}" srcOrd="1" destOrd="0" presId="urn:microsoft.com/office/officeart/2005/8/layout/hierarchy2"/>
    <dgm:cxn modelId="{2F383FC2-8E40-1C4A-8455-600EA19BC1D5}" type="presParOf" srcId="{FE5D175D-156B-6C4D-A8E1-54E912BBBF5D}" destId="{BEC0DF6D-5710-CF41-9D22-E2E914874474}" srcOrd="0" destOrd="0" presId="urn:microsoft.com/office/officeart/2005/8/layout/hierarchy2"/>
    <dgm:cxn modelId="{7DE48CE7-376D-B34D-862C-D1CB31001975}" type="presParOf" srcId="{BEC0DF6D-5710-CF41-9D22-E2E914874474}" destId="{827D17D8-9D55-6B4D-B7F5-333911DC6D64}" srcOrd="0" destOrd="0" presId="urn:microsoft.com/office/officeart/2005/8/layout/hierarchy2"/>
    <dgm:cxn modelId="{BB899188-B2B2-2145-98CC-60C1EF470B1A}" type="presParOf" srcId="{FE5D175D-156B-6C4D-A8E1-54E912BBBF5D}" destId="{57EDA6D8-5AA1-A04A-845D-A472F48FEF81}" srcOrd="1" destOrd="0" presId="urn:microsoft.com/office/officeart/2005/8/layout/hierarchy2"/>
    <dgm:cxn modelId="{4A19F97D-09D0-6947-B60B-EFFB3B5E77FA}" type="presParOf" srcId="{57EDA6D8-5AA1-A04A-845D-A472F48FEF81}" destId="{39DFD536-1432-B74D-B7E4-8D411C14D145}" srcOrd="0" destOrd="0" presId="urn:microsoft.com/office/officeart/2005/8/layout/hierarchy2"/>
    <dgm:cxn modelId="{DF40AA96-1BCF-E644-9CBA-986CC6B352EF}" type="presParOf" srcId="{57EDA6D8-5AA1-A04A-845D-A472F48FEF81}" destId="{2F4489F1-7C95-E140-97F6-6E3EE778D290}" srcOrd="1" destOrd="0" presId="urn:microsoft.com/office/officeart/2005/8/layout/hierarchy2"/>
    <dgm:cxn modelId="{10D86A53-19E7-9F4C-8B5B-FC01EC09B6A5}" type="presParOf" srcId="{2F4489F1-7C95-E140-97F6-6E3EE778D290}" destId="{5099E6E7-CDCD-7E44-AD07-0FD1C9821A8F}" srcOrd="0" destOrd="0" presId="urn:microsoft.com/office/officeart/2005/8/layout/hierarchy2"/>
    <dgm:cxn modelId="{F44316D0-6E49-FF4E-8BC3-678EC03C46CC}" type="presParOf" srcId="{5099E6E7-CDCD-7E44-AD07-0FD1C9821A8F}" destId="{06F1DD33-6004-4A47-A3A9-4B8342AA8556}" srcOrd="0" destOrd="0" presId="urn:microsoft.com/office/officeart/2005/8/layout/hierarchy2"/>
    <dgm:cxn modelId="{7402E12D-3562-DB4C-BB38-CB383FAF5FF9}" type="presParOf" srcId="{2F4489F1-7C95-E140-97F6-6E3EE778D290}" destId="{E27BC126-222C-154E-8128-ED85370AF0E0}" srcOrd="1" destOrd="0" presId="urn:microsoft.com/office/officeart/2005/8/layout/hierarchy2"/>
    <dgm:cxn modelId="{95051A73-32F3-2445-9724-5D8426812620}" type="presParOf" srcId="{E27BC126-222C-154E-8128-ED85370AF0E0}" destId="{F852D66D-9FBB-8F42-BD8B-2472DC620A90}" srcOrd="0" destOrd="0" presId="urn:microsoft.com/office/officeart/2005/8/layout/hierarchy2"/>
    <dgm:cxn modelId="{5D68F85C-3922-0549-91BB-D9F795CE275E}" type="presParOf" srcId="{E27BC126-222C-154E-8128-ED85370AF0E0}" destId="{917B3E07-DF5C-4A4E-9D64-0895439C76FF}" srcOrd="1" destOrd="0" presId="urn:microsoft.com/office/officeart/2005/8/layout/hierarchy2"/>
    <dgm:cxn modelId="{7981BAD7-2C20-4B42-996F-773EE8853377}" type="presParOf" srcId="{2F4489F1-7C95-E140-97F6-6E3EE778D290}" destId="{4FED45FC-B8B0-CF44-95BB-61070495515F}" srcOrd="2" destOrd="0" presId="urn:microsoft.com/office/officeart/2005/8/layout/hierarchy2"/>
    <dgm:cxn modelId="{CD8F759F-3898-7A49-9BA7-2A444017A9E4}" type="presParOf" srcId="{4FED45FC-B8B0-CF44-95BB-61070495515F}" destId="{7D7D6B33-D690-EB46-8B76-06CC20AECF48}" srcOrd="0" destOrd="0" presId="urn:microsoft.com/office/officeart/2005/8/layout/hierarchy2"/>
    <dgm:cxn modelId="{744B173B-EA99-514B-954A-3F22E2357AF4}" type="presParOf" srcId="{2F4489F1-7C95-E140-97F6-6E3EE778D290}" destId="{64C0C694-1DD0-9E44-B88A-E1608D78F647}" srcOrd="3" destOrd="0" presId="urn:microsoft.com/office/officeart/2005/8/layout/hierarchy2"/>
    <dgm:cxn modelId="{C4C19E84-3ABC-0242-A5B4-41AF951C0D4B}" type="presParOf" srcId="{64C0C694-1DD0-9E44-B88A-E1608D78F647}" destId="{9A2AE1EE-BAAA-3C4A-97E0-FF32D454DB4D}" srcOrd="0" destOrd="0" presId="urn:microsoft.com/office/officeart/2005/8/layout/hierarchy2"/>
    <dgm:cxn modelId="{02E7BE9C-725A-4040-9125-58845ACDE8BB}" type="presParOf" srcId="{64C0C694-1DD0-9E44-B88A-E1608D78F647}" destId="{D709A42A-7A1C-3048-A4D2-2FDB3EAD96E7}" srcOrd="1" destOrd="0" presId="urn:microsoft.com/office/officeart/2005/8/layout/hierarchy2"/>
    <dgm:cxn modelId="{FF77D634-8F76-2A49-82D1-800FC79E6F1D}" type="presParOf" srcId="{FE5D175D-156B-6C4D-A8E1-54E912BBBF5D}" destId="{787E82D8-8503-9B42-BA77-6C9C4A06A188}" srcOrd="2" destOrd="0" presId="urn:microsoft.com/office/officeart/2005/8/layout/hierarchy2"/>
    <dgm:cxn modelId="{00D54882-8E46-9A45-9336-7E32D67C00D9}" type="presParOf" srcId="{787E82D8-8503-9B42-BA77-6C9C4A06A188}" destId="{B5FE77C4-6844-9A4E-840B-B5E1CC63AAF4}" srcOrd="0" destOrd="0" presId="urn:microsoft.com/office/officeart/2005/8/layout/hierarchy2"/>
    <dgm:cxn modelId="{D694788D-06AF-4D47-83B2-6AC7BA569D2E}" type="presParOf" srcId="{FE5D175D-156B-6C4D-A8E1-54E912BBBF5D}" destId="{903B72C4-891F-D44A-AD9F-2C2BDCBBFE18}" srcOrd="3" destOrd="0" presId="urn:microsoft.com/office/officeart/2005/8/layout/hierarchy2"/>
    <dgm:cxn modelId="{A1D01588-E7A7-FF42-B0BA-39EC663F1BAB}" type="presParOf" srcId="{903B72C4-891F-D44A-AD9F-2C2BDCBBFE18}" destId="{230BD0BD-DCBB-AC40-A2F0-EF58F05E0EEA}" srcOrd="0" destOrd="0" presId="urn:microsoft.com/office/officeart/2005/8/layout/hierarchy2"/>
    <dgm:cxn modelId="{3127B81B-350D-4444-A70E-C87CB6D0F4A9}" type="presParOf" srcId="{903B72C4-891F-D44A-AD9F-2C2BDCBBFE18}" destId="{C5F51E3C-BBAB-AC4F-8421-E721A8400874}" srcOrd="1" destOrd="0" presId="urn:microsoft.com/office/officeart/2005/8/layout/hierarchy2"/>
    <dgm:cxn modelId="{9D439E6E-026E-7A42-9B04-353E87B5FEEC}" type="presParOf" srcId="{C5F51E3C-BBAB-AC4F-8421-E721A8400874}" destId="{B1D4A09B-C0D4-6D40-8C75-2678A4480FD5}" srcOrd="0" destOrd="0" presId="urn:microsoft.com/office/officeart/2005/8/layout/hierarchy2"/>
    <dgm:cxn modelId="{CB1F1A2A-D986-0841-A520-176FAF991F2D}" type="presParOf" srcId="{B1D4A09B-C0D4-6D40-8C75-2678A4480FD5}" destId="{8D1FCE03-01F4-3C48-B771-AA087A9BC650}" srcOrd="0" destOrd="0" presId="urn:microsoft.com/office/officeart/2005/8/layout/hierarchy2"/>
    <dgm:cxn modelId="{9009AF98-7A5C-5C48-8258-143FA9C9A2FE}" type="presParOf" srcId="{C5F51E3C-BBAB-AC4F-8421-E721A8400874}" destId="{CAA11EC9-E49D-464C-A839-0988A4E4DFBA}" srcOrd="1" destOrd="0" presId="urn:microsoft.com/office/officeart/2005/8/layout/hierarchy2"/>
    <dgm:cxn modelId="{A578AEA6-DA22-7443-ADED-7DEE95B11A9D}" type="presParOf" srcId="{CAA11EC9-E49D-464C-A839-0988A4E4DFBA}" destId="{0834E65C-8BD9-E248-9D11-E1B418BFB990}" srcOrd="0" destOrd="0" presId="urn:microsoft.com/office/officeart/2005/8/layout/hierarchy2"/>
    <dgm:cxn modelId="{86DFD6B6-D101-2644-8790-B4839E8093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169544A-E2CD-7E4B-A636-ED326E9D3AC4}" type="presOf" srcId="{BA4A30EE-D449-F346-8276-6064DD736AF5}" destId="{E782AD11-6B54-B541-AC7C-41145A7C67BD}" srcOrd="0" destOrd="0" presId="urn:microsoft.com/office/officeart/2005/8/layout/hierarchy2"/>
    <dgm:cxn modelId="{14475F4D-F218-114A-9121-EDB0593AB0D1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4C1830-4D22-5049-BC49-ED129368C3E6}" type="presParOf" srcId="{55BDB270-0854-2F4D-A194-31EFECE54279}" destId="{1DB15FB9-CE29-4C4B-954C-44736F9094C3}" srcOrd="0" destOrd="0" presId="urn:microsoft.com/office/officeart/2005/8/layout/hierarchy2"/>
    <dgm:cxn modelId="{8BCA562E-BB62-6A45-B2F2-5B59728A511C}" type="presParOf" srcId="{1DB15FB9-CE29-4C4B-954C-44736F9094C3}" destId="{E782AD11-6B54-B541-AC7C-41145A7C67BD}" srcOrd="0" destOrd="0" presId="urn:microsoft.com/office/officeart/2005/8/layout/hierarchy2"/>
    <dgm:cxn modelId="{ABCC2A31-611E-274C-B95A-C53BFC9553C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406138E5-2E17-CE43-91BC-97CEDA747E94}" type="presOf" srcId="{2878B61A-C887-434D-A552-01D1A8E98CBB}" destId="{8D1FCE03-01F4-3C48-B771-AA087A9BC650}" srcOrd="1" destOrd="0" presId="urn:microsoft.com/office/officeart/2005/8/layout/hierarchy2"/>
    <dgm:cxn modelId="{32EA78A1-BEEA-5043-B0A5-311C7B4DAE46}" type="presOf" srcId="{2969EEDB-9BCE-6D4F-A401-D0CA1D3D5F77}" destId="{0834E65C-8BD9-E248-9D11-E1B418BFB990}" srcOrd="0" destOrd="0" presId="urn:microsoft.com/office/officeart/2005/8/layout/hierarchy2"/>
    <dgm:cxn modelId="{D31EF20C-E97F-4F48-BD5D-823B98369EFA}" type="presOf" srcId="{2878B61A-C887-434D-A552-01D1A8E98CBB}" destId="{B1D4A09B-C0D4-6D40-8C75-2678A4480FD5}" srcOrd="0" destOrd="0" presId="urn:microsoft.com/office/officeart/2005/8/layout/hierarchy2"/>
    <dgm:cxn modelId="{998C0639-5ADD-D145-905A-973DEFEF2CC5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B73FAB2B-5E97-2140-B24F-C73559123B3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78386E-D940-E746-AFDD-FCE81D6951CA}" type="presParOf" srcId="{55BDB270-0854-2F4D-A194-31EFECE54279}" destId="{1DB15FB9-CE29-4C4B-954C-44736F9094C3}" srcOrd="0" destOrd="0" presId="urn:microsoft.com/office/officeart/2005/8/layout/hierarchy2"/>
    <dgm:cxn modelId="{4208CA4A-DD2C-6640-8820-54A4BA551312}" type="presParOf" srcId="{1DB15FB9-CE29-4C4B-954C-44736F9094C3}" destId="{E782AD11-6B54-B541-AC7C-41145A7C67BD}" srcOrd="0" destOrd="0" presId="urn:microsoft.com/office/officeart/2005/8/layout/hierarchy2"/>
    <dgm:cxn modelId="{75560CD9-BB57-534D-A7ED-443220979A78}" type="presParOf" srcId="{1DB15FB9-CE29-4C4B-954C-44736F9094C3}" destId="{FE5D175D-156B-6C4D-A8E1-54E912BBBF5D}" srcOrd="1" destOrd="0" presId="urn:microsoft.com/office/officeart/2005/8/layout/hierarchy2"/>
    <dgm:cxn modelId="{6D0979BE-7D4F-3342-B22C-A0EB13A95990}" type="presParOf" srcId="{FE5D175D-156B-6C4D-A8E1-54E912BBBF5D}" destId="{B1D4A09B-C0D4-6D40-8C75-2678A4480FD5}" srcOrd="0" destOrd="0" presId="urn:microsoft.com/office/officeart/2005/8/layout/hierarchy2"/>
    <dgm:cxn modelId="{C6CA84EB-46AD-3142-B08D-90B18D3311A9}" type="presParOf" srcId="{B1D4A09B-C0D4-6D40-8C75-2678A4480FD5}" destId="{8D1FCE03-01F4-3C48-B771-AA087A9BC650}" srcOrd="0" destOrd="0" presId="urn:microsoft.com/office/officeart/2005/8/layout/hierarchy2"/>
    <dgm:cxn modelId="{ABD3975B-6FDF-B842-9D4A-DBD61079854B}" type="presParOf" srcId="{FE5D175D-156B-6C4D-A8E1-54E912BBBF5D}" destId="{CAA11EC9-E49D-464C-A839-0988A4E4DFBA}" srcOrd="1" destOrd="0" presId="urn:microsoft.com/office/officeart/2005/8/layout/hierarchy2"/>
    <dgm:cxn modelId="{238FD8A8-F083-564D-8CC6-6F33867D912F}" type="presParOf" srcId="{CAA11EC9-E49D-464C-A839-0988A4E4DFBA}" destId="{0834E65C-8BD9-E248-9D11-E1B418BFB990}" srcOrd="0" destOrd="0" presId="urn:microsoft.com/office/officeart/2005/8/layout/hierarchy2"/>
    <dgm:cxn modelId="{B2DFD260-0234-9044-B43C-3B695BD9BA0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BA0D2E6-0F9A-DF4B-9A93-A6EBF87DB198}" type="presOf" srcId="{BA4A30EE-D449-F346-8276-6064DD736AF5}" destId="{E782AD11-6B54-B541-AC7C-41145A7C67BD}" srcOrd="0" destOrd="0" presId="urn:microsoft.com/office/officeart/2005/8/layout/hierarchy2"/>
    <dgm:cxn modelId="{5F436C70-A1AC-874C-8666-5CCF3784A0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EB37F48-CC0E-C345-8450-3464118D9E5B}" type="presParOf" srcId="{55BDB270-0854-2F4D-A194-31EFECE54279}" destId="{1DB15FB9-CE29-4C4B-954C-44736F9094C3}" srcOrd="0" destOrd="0" presId="urn:microsoft.com/office/officeart/2005/8/layout/hierarchy2"/>
    <dgm:cxn modelId="{2CBB24CA-0836-194C-A47C-F3B45FD0BBB3}" type="presParOf" srcId="{1DB15FB9-CE29-4C4B-954C-44736F9094C3}" destId="{E782AD11-6B54-B541-AC7C-41145A7C67BD}" srcOrd="0" destOrd="0" presId="urn:microsoft.com/office/officeart/2005/8/layout/hierarchy2"/>
    <dgm:cxn modelId="{B639BC5C-9B08-3E42-90AA-45CDB40731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700CEFC-E4D0-954C-A837-A0BBD82D7973}" type="presOf" srcId="{2969EEDB-9BCE-6D4F-A401-D0CA1D3D5F77}" destId="{0834E65C-8BD9-E248-9D11-E1B418BFB990}" srcOrd="0" destOrd="0" presId="urn:microsoft.com/office/officeart/2005/8/layout/hierarchy2"/>
    <dgm:cxn modelId="{1EB0884E-B332-D141-B962-6FEEB4F4DF7B}" type="presOf" srcId="{2878B61A-C887-434D-A552-01D1A8E98CBB}" destId="{B1D4A09B-C0D4-6D40-8C75-2678A4480FD5}" srcOrd="0" destOrd="0" presId="urn:microsoft.com/office/officeart/2005/8/layout/hierarchy2"/>
    <dgm:cxn modelId="{CA72C8A0-D10E-3545-B00C-F57B02B57175}" type="presOf" srcId="{E6841D02-8E2C-8B4E-BF0D-4980B3CD86D0}" destId="{4FED45FC-B8B0-CF44-95BB-61070495515F}" srcOrd="0" destOrd="0" presId="urn:microsoft.com/office/officeart/2005/8/layout/hierarchy2"/>
    <dgm:cxn modelId="{97B39123-F92D-2349-92B9-2A08F1F4C0F6}" type="presOf" srcId="{2878B61A-C887-434D-A552-01D1A8E98CBB}" destId="{8D1FCE03-01F4-3C48-B771-AA087A9BC650}" srcOrd="1" destOrd="0" presId="urn:microsoft.com/office/officeart/2005/8/layout/hierarchy2"/>
    <dgm:cxn modelId="{1FF31523-1D1B-4A4E-8A49-B46D4BC6685C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503EBF-2B55-D04A-830C-D116041FDC56}" type="presOf" srcId="{E6841D02-8E2C-8B4E-BF0D-4980B3CD86D0}" destId="{7D7D6B33-D690-EB46-8B76-06CC20AECF48}" srcOrd="1" destOrd="0" presId="urn:microsoft.com/office/officeart/2005/8/layout/hierarchy2"/>
    <dgm:cxn modelId="{56AEDFD5-7805-8D44-AF8C-1D4DD263B90B}" type="presOf" srcId="{7C0C4377-5695-C64B-9005-857F78739659}" destId="{9A2AE1EE-BAAA-3C4A-97E0-FF32D454DB4D}" srcOrd="0" destOrd="0" presId="urn:microsoft.com/office/officeart/2005/8/layout/hierarchy2"/>
    <dgm:cxn modelId="{FA1C8F8F-6B25-4E41-B808-452248AF5B52}" type="presOf" srcId="{FF9E2AB7-26C1-B44C-AE39-14E7E440F1B0}" destId="{55BDB270-0854-2F4D-A194-31EFECE54279}" srcOrd="0" destOrd="0" presId="urn:microsoft.com/office/officeart/2005/8/layout/hierarchy2"/>
    <dgm:cxn modelId="{AE14CBFC-092D-4041-832C-3D944CE58D59}" type="presParOf" srcId="{55BDB270-0854-2F4D-A194-31EFECE54279}" destId="{1DB15FB9-CE29-4C4B-954C-44736F9094C3}" srcOrd="0" destOrd="0" presId="urn:microsoft.com/office/officeart/2005/8/layout/hierarchy2"/>
    <dgm:cxn modelId="{100DE576-5DAE-4E49-A36C-A9CABBC9A38E}" type="presParOf" srcId="{1DB15FB9-CE29-4C4B-954C-44736F9094C3}" destId="{E782AD11-6B54-B541-AC7C-41145A7C67BD}" srcOrd="0" destOrd="0" presId="urn:microsoft.com/office/officeart/2005/8/layout/hierarchy2"/>
    <dgm:cxn modelId="{41D3F093-AC6D-054D-A41D-28C35006AD0C}" type="presParOf" srcId="{1DB15FB9-CE29-4C4B-954C-44736F9094C3}" destId="{FE5D175D-156B-6C4D-A8E1-54E912BBBF5D}" srcOrd="1" destOrd="0" presId="urn:microsoft.com/office/officeart/2005/8/layout/hierarchy2"/>
    <dgm:cxn modelId="{FC805C82-CCBC-8C47-BE38-FEA1F3BD8264}" type="presParOf" srcId="{FE5D175D-156B-6C4D-A8E1-54E912BBBF5D}" destId="{4FED45FC-B8B0-CF44-95BB-61070495515F}" srcOrd="0" destOrd="0" presId="urn:microsoft.com/office/officeart/2005/8/layout/hierarchy2"/>
    <dgm:cxn modelId="{447972F3-C33F-3344-80E0-E5C3151F5CB9}" type="presParOf" srcId="{4FED45FC-B8B0-CF44-95BB-61070495515F}" destId="{7D7D6B33-D690-EB46-8B76-06CC20AECF48}" srcOrd="0" destOrd="0" presId="urn:microsoft.com/office/officeart/2005/8/layout/hierarchy2"/>
    <dgm:cxn modelId="{D59BAD2A-7973-4544-9021-ECBB4F2435F9}" type="presParOf" srcId="{FE5D175D-156B-6C4D-A8E1-54E912BBBF5D}" destId="{64C0C694-1DD0-9E44-B88A-E1608D78F647}" srcOrd="1" destOrd="0" presId="urn:microsoft.com/office/officeart/2005/8/layout/hierarchy2"/>
    <dgm:cxn modelId="{DA4744A9-12EF-7549-AA9D-87A0F7DCC74A}" type="presParOf" srcId="{64C0C694-1DD0-9E44-B88A-E1608D78F647}" destId="{9A2AE1EE-BAAA-3C4A-97E0-FF32D454DB4D}" srcOrd="0" destOrd="0" presId="urn:microsoft.com/office/officeart/2005/8/layout/hierarchy2"/>
    <dgm:cxn modelId="{376823BD-2FDF-F344-9B30-8EDDBB89D60D}" type="presParOf" srcId="{64C0C694-1DD0-9E44-B88A-E1608D78F647}" destId="{D709A42A-7A1C-3048-A4D2-2FDB3EAD96E7}" srcOrd="1" destOrd="0" presId="urn:microsoft.com/office/officeart/2005/8/layout/hierarchy2"/>
    <dgm:cxn modelId="{7A98E36B-1E53-DE4B-96F8-53EB36E72064}" type="presParOf" srcId="{FE5D175D-156B-6C4D-A8E1-54E912BBBF5D}" destId="{B1D4A09B-C0D4-6D40-8C75-2678A4480FD5}" srcOrd="2" destOrd="0" presId="urn:microsoft.com/office/officeart/2005/8/layout/hierarchy2"/>
    <dgm:cxn modelId="{401D2483-AE53-2A4F-8A05-B9F46C692635}" type="presParOf" srcId="{B1D4A09B-C0D4-6D40-8C75-2678A4480FD5}" destId="{8D1FCE03-01F4-3C48-B771-AA087A9BC650}" srcOrd="0" destOrd="0" presId="urn:microsoft.com/office/officeart/2005/8/layout/hierarchy2"/>
    <dgm:cxn modelId="{FB212BB4-95DC-E041-9BA4-952BB7FB0E0D}" type="presParOf" srcId="{FE5D175D-156B-6C4D-A8E1-54E912BBBF5D}" destId="{CAA11EC9-E49D-464C-A839-0988A4E4DFBA}" srcOrd="3" destOrd="0" presId="urn:microsoft.com/office/officeart/2005/8/layout/hierarchy2"/>
    <dgm:cxn modelId="{707F05F3-B599-3645-BC4E-8018DB689200}" type="presParOf" srcId="{CAA11EC9-E49D-464C-A839-0988A4E4DFBA}" destId="{0834E65C-8BD9-E248-9D11-E1B418BFB990}" srcOrd="0" destOrd="0" presId="urn:microsoft.com/office/officeart/2005/8/layout/hierarchy2"/>
    <dgm:cxn modelId="{D4421EF7-BDA7-3C41-8A16-4DB955FBE1B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40AD819-B348-3F47-815B-F68B2D8CEAAF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FBB1795-6989-8447-A113-A71CD8F343B5}" type="presOf" srcId="{BA4A30EE-D449-F346-8276-6064DD736AF5}" destId="{E782AD11-6B54-B541-AC7C-41145A7C67BD}" srcOrd="0" destOrd="0" presId="urn:microsoft.com/office/officeart/2005/8/layout/hierarchy2"/>
    <dgm:cxn modelId="{4B38124A-7B58-084C-8EF7-57D556658BBD}" type="presOf" srcId="{7C0C4377-5695-C64B-9005-857F78739659}" destId="{9A2AE1EE-BAAA-3C4A-97E0-FF32D454DB4D}" srcOrd="0" destOrd="0" presId="urn:microsoft.com/office/officeart/2005/8/layout/hierarchy2"/>
    <dgm:cxn modelId="{6BABAE36-0B2B-004C-92AB-9B83EACA7DD8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E4A41DB-56E1-6C48-B824-268B84EB9351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AD66B9A-87A0-1145-96AE-A3391E405E3F}" type="presOf" srcId="{2878B61A-C887-434D-A552-01D1A8E98CBB}" destId="{B1D4A09B-C0D4-6D40-8C75-2678A4480FD5}" srcOrd="0" destOrd="0" presId="urn:microsoft.com/office/officeart/2005/8/layout/hierarchy2"/>
    <dgm:cxn modelId="{4F8B4EE6-07D1-184D-84FE-BA2A0B4F54C7}" type="presOf" srcId="{E6841D02-8E2C-8B4E-BF0D-4980B3CD86D0}" destId="{7D7D6B33-D690-EB46-8B76-06CC20AECF48}" srcOrd="1" destOrd="0" presId="urn:microsoft.com/office/officeart/2005/8/layout/hierarchy2"/>
    <dgm:cxn modelId="{B531794A-F6CF-1443-B9EA-92A726D0BDBE}" type="presOf" srcId="{E6841D02-8E2C-8B4E-BF0D-4980B3CD86D0}" destId="{4FED45FC-B8B0-CF44-95BB-61070495515F}" srcOrd="0" destOrd="0" presId="urn:microsoft.com/office/officeart/2005/8/layout/hierarchy2"/>
    <dgm:cxn modelId="{489AABB2-0897-0844-938A-3A6A71ED6305}" type="presParOf" srcId="{55BDB270-0854-2F4D-A194-31EFECE54279}" destId="{1DB15FB9-CE29-4C4B-954C-44736F9094C3}" srcOrd="0" destOrd="0" presId="urn:microsoft.com/office/officeart/2005/8/layout/hierarchy2"/>
    <dgm:cxn modelId="{6D3B6111-4925-2847-8C9D-7C838B4226EE}" type="presParOf" srcId="{1DB15FB9-CE29-4C4B-954C-44736F9094C3}" destId="{E782AD11-6B54-B541-AC7C-41145A7C67BD}" srcOrd="0" destOrd="0" presId="urn:microsoft.com/office/officeart/2005/8/layout/hierarchy2"/>
    <dgm:cxn modelId="{D109C79C-3A9A-F843-BF1F-5CE917654476}" type="presParOf" srcId="{1DB15FB9-CE29-4C4B-954C-44736F9094C3}" destId="{FE5D175D-156B-6C4D-A8E1-54E912BBBF5D}" srcOrd="1" destOrd="0" presId="urn:microsoft.com/office/officeart/2005/8/layout/hierarchy2"/>
    <dgm:cxn modelId="{BF156516-6BCB-3248-B0B0-19D3348F8817}" type="presParOf" srcId="{FE5D175D-156B-6C4D-A8E1-54E912BBBF5D}" destId="{4FED45FC-B8B0-CF44-95BB-61070495515F}" srcOrd="0" destOrd="0" presId="urn:microsoft.com/office/officeart/2005/8/layout/hierarchy2"/>
    <dgm:cxn modelId="{8BCF9369-531C-C74E-80B3-B7639A574D4B}" type="presParOf" srcId="{4FED45FC-B8B0-CF44-95BB-61070495515F}" destId="{7D7D6B33-D690-EB46-8B76-06CC20AECF48}" srcOrd="0" destOrd="0" presId="urn:microsoft.com/office/officeart/2005/8/layout/hierarchy2"/>
    <dgm:cxn modelId="{A24650E4-A02D-0440-8CB4-F4CBE618F794}" type="presParOf" srcId="{FE5D175D-156B-6C4D-A8E1-54E912BBBF5D}" destId="{64C0C694-1DD0-9E44-B88A-E1608D78F647}" srcOrd="1" destOrd="0" presId="urn:microsoft.com/office/officeart/2005/8/layout/hierarchy2"/>
    <dgm:cxn modelId="{A8956773-1B3E-9E4E-A474-8EA62386FF12}" type="presParOf" srcId="{64C0C694-1DD0-9E44-B88A-E1608D78F647}" destId="{9A2AE1EE-BAAA-3C4A-97E0-FF32D454DB4D}" srcOrd="0" destOrd="0" presId="urn:microsoft.com/office/officeart/2005/8/layout/hierarchy2"/>
    <dgm:cxn modelId="{8A951D87-FE2A-1143-B018-35EA2D22604F}" type="presParOf" srcId="{64C0C694-1DD0-9E44-B88A-E1608D78F647}" destId="{D709A42A-7A1C-3048-A4D2-2FDB3EAD96E7}" srcOrd="1" destOrd="0" presId="urn:microsoft.com/office/officeart/2005/8/layout/hierarchy2"/>
    <dgm:cxn modelId="{9533FFC4-41B5-B945-A70F-0CB6670969F6}" type="presParOf" srcId="{FE5D175D-156B-6C4D-A8E1-54E912BBBF5D}" destId="{B1D4A09B-C0D4-6D40-8C75-2678A4480FD5}" srcOrd="2" destOrd="0" presId="urn:microsoft.com/office/officeart/2005/8/layout/hierarchy2"/>
    <dgm:cxn modelId="{847FC94B-DB6E-F741-91E1-CAF2C4C8B651}" type="presParOf" srcId="{B1D4A09B-C0D4-6D40-8C75-2678A4480FD5}" destId="{8D1FCE03-01F4-3C48-B771-AA087A9BC650}" srcOrd="0" destOrd="0" presId="urn:microsoft.com/office/officeart/2005/8/layout/hierarchy2"/>
    <dgm:cxn modelId="{BE4AA483-AE6E-8846-9A61-3E339B5149F3}" type="presParOf" srcId="{FE5D175D-156B-6C4D-A8E1-54E912BBBF5D}" destId="{CAA11EC9-E49D-464C-A839-0988A4E4DFBA}" srcOrd="3" destOrd="0" presId="urn:microsoft.com/office/officeart/2005/8/layout/hierarchy2"/>
    <dgm:cxn modelId="{ED08DB13-DE0E-BC4F-B743-B1F2266F28E4}" type="presParOf" srcId="{CAA11EC9-E49D-464C-A839-0988A4E4DFBA}" destId="{0834E65C-8BD9-E248-9D11-E1B418BFB990}" srcOrd="0" destOrd="0" presId="urn:microsoft.com/office/officeart/2005/8/layout/hierarchy2"/>
    <dgm:cxn modelId="{56824ABA-5731-B242-9B07-78AE802CC94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B02BBB6-F9A4-8644-9599-095486C193C6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9CDE8C0-EF1E-0640-9D87-6278E67A60AD}" type="presOf" srcId="{E6841D02-8E2C-8B4E-BF0D-4980B3CD86D0}" destId="{7D7D6B33-D690-EB46-8B76-06CC20AECF48}" srcOrd="1" destOrd="0" presId="urn:microsoft.com/office/officeart/2005/8/layout/hierarchy2"/>
    <dgm:cxn modelId="{6F56D03D-D7CF-5042-98A1-27C40A1DDCB2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5BD092F-B3EE-9540-A5ED-F1F2ED25EE96}" type="presOf" srcId="{7C0C4377-5695-C64B-9005-857F78739659}" destId="{9A2AE1EE-BAAA-3C4A-97E0-FF32D454DB4D}" srcOrd="0" destOrd="0" presId="urn:microsoft.com/office/officeart/2005/8/layout/hierarchy2"/>
    <dgm:cxn modelId="{3E67E707-DBE0-BA47-89D8-AC6CEE8FBF15}" type="presOf" srcId="{2878B61A-C887-434D-A552-01D1A8E98CBB}" destId="{B1D4A09B-C0D4-6D40-8C75-2678A4480FD5}" srcOrd="0" destOrd="0" presId="urn:microsoft.com/office/officeart/2005/8/layout/hierarchy2"/>
    <dgm:cxn modelId="{4EF438FF-026B-7D4A-8E4F-80727FE3D366}" type="presOf" srcId="{2878B61A-C887-434D-A552-01D1A8E98CBB}" destId="{8D1FCE03-01F4-3C48-B771-AA087A9BC650}" srcOrd="1" destOrd="0" presId="urn:microsoft.com/office/officeart/2005/8/layout/hierarchy2"/>
    <dgm:cxn modelId="{BEEE3EF6-D698-5A46-975F-5A78484E2743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B6EC6FD-97E7-5740-9768-B925AE0AE9CE}" type="presOf" srcId="{BA4A30EE-D449-F346-8276-6064DD736AF5}" destId="{E782AD11-6B54-B541-AC7C-41145A7C67BD}" srcOrd="0" destOrd="0" presId="urn:microsoft.com/office/officeart/2005/8/layout/hierarchy2"/>
    <dgm:cxn modelId="{4EAF09BC-2FCB-5441-8F00-B19D7C2C86A4}" type="presParOf" srcId="{55BDB270-0854-2F4D-A194-31EFECE54279}" destId="{1DB15FB9-CE29-4C4B-954C-44736F9094C3}" srcOrd="0" destOrd="0" presId="urn:microsoft.com/office/officeart/2005/8/layout/hierarchy2"/>
    <dgm:cxn modelId="{1741AFD8-D6A1-074B-AC21-0DAF219F3CBB}" type="presParOf" srcId="{1DB15FB9-CE29-4C4B-954C-44736F9094C3}" destId="{E782AD11-6B54-B541-AC7C-41145A7C67BD}" srcOrd="0" destOrd="0" presId="urn:microsoft.com/office/officeart/2005/8/layout/hierarchy2"/>
    <dgm:cxn modelId="{BDFEC777-435D-E947-96B0-A16C300685D5}" type="presParOf" srcId="{1DB15FB9-CE29-4C4B-954C-44736F9094C3}" destId="{FE5D175D-156B-6C4D-A8E1-54E912BBBF5D}" srcOrd="1" destOrd="0" presId="urn:microsoft.com/office/officeart/2005/8/layout/hierarchy2"/>
    <dgm:cxn modelId="{55043D56-3377-6144-8D4C-BEF5BD9E5CF1}" type="presParOf" srcId="{FE5D175D-156B-6C4D-A8E1-54E912BBBF5D}" destId="{4FED45FC-B8B0-CF44-95BB-61070495515F}" srcOrd="0" destOrd="0" presId="urn:microsoft.com/office/officeart/2005/8/layout/hierarchy2"/>
    <dgm:cxn modelId="{C5849E30-FAE1-CF4C-B10F-FE5F171CCCF0}" type="presParOf" srcId="{4FED45FC-B8B0-CF44-95BB-61070495515F}" destId="{7D7D6B33-D690-EB46-8B76-06CC20AECF48}" srcOrd="0" destOrd="0" presId="urn:microsoft.com/office/officeart/2005/8/layout/hierarchy2"/>
    <dgm:cxn modelId="{7900B92F-8A3C-B942-9AC9-995DC27B927B}" type="presParOf" srcId="{FE5D175D-156B-6C4D-A8E1-54E912BBBF5D}" destId="{64C0C694-1DD0-9E44-B88A-E1608D78F647}" srcOrd="1" destOrd="0" presId="urn:microsoft.com/office/officeart/2005/8/layout/hierarchy2"/>
    <dgm:cxn modelId="{B0917973-89C2-CC40-8B47-D6C18C984CE5}" type="presParOf" srcId="{64C0C694-1DD0-9E44-B88A-E1608D78F647}" destId="{9A2AE1EE-BAAA-3C4A-97E0-FF32D454DB4D}" srcOrd="0" destOrd="0" presId="urn:microsoft.com/office/officeart/2005/8/layout/hierarchy2"/>
    <dgm:cxn modelId="{EBFB8895-3229-4B43-9246-CD921DACABFF}" type="presParOf" srcId="{64C0C694-1DD0-9E44-B88A-E1608D78F647}" destId="{D709A42A-7A1C-3048-A4D2-2FDB3EAD96E7}" srcOrd="1" destOrd="0" presId="urn:microsoft.com/office/officeart/2005/8/layout/hierarchy2"/>
    <dgm:cxn modelId="{E986B53E-99DC-514D-B40C-6F3785CB74C2}" type="presParOf" srcId="{FE5D175D-156B-6C4D-A8E1-54E912BBBF5D}" destId="{B1D4A09B-C0D4-6D40-8C75-2678A4480FD5}" srcOrd="2" destOrd="0" presId="urn:microsoft.com/office/officeart/2005/8/layout/hierarchy2"/>
    <dgm:cxn modelId="{ECCC96D0-611E-2A44-B5B3-BBBCD2FF3B9C}" type="presParOf" srcId="{B1D4A09B-C0D4-6D40-8C75-2678A4480FD5}" destId="{8D1FCE03-01F4-3C48-B771-AA087A9BC650}" srcOrd="0" destOrd="0" presId="urn:microsoft.com/office/officeart/2005/8/layout/hierarchy2"/>
    <dgm:cxn modelId="{BB711C7D-C2AC-5A49-99E6-42E39D214B29}" type="presParOf" srcId="{FE5D175D-156B-6C4D-A8E1-54E912BBBF5D}" destId="{CAA11EC9-E49D-464C-A839-0988A4E4DFBA}" srcOrd="3" destOrd="0" presId="urn:microsoft.com/office/officeart/2005/8/layout/hierarchy2"/>
    <dgm:cxn modelId="{8CA093B7-B288-2441-AEE1-422316CB2036}" type="presParOf" srcId="{CAA11EC9-E49D-464C-A839-0988A4E4DFBA}" destId="{0834E65C-8BD9-E248-9D11-E1B418BFB990}" srcOrd="0" destOrd="0" presId="urn:microsoft.com/office/officeart/2005/8/layout/hierarchy2"/>
    <dgm:cxn modelId="{5B490DC4-317C-3B48-B8CF-177BD43575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374" custLinFactNeighborY="616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5A4F339-E5E9-EC4A-81C9-0BAE49FF3DC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813DB17-C19A-534A-9BD8-7DCDB01C87FE}" type="presOf" srcId="{BA4A30EE-D449-F346-8276-6064DD736AF5}" destId="{E782AD11-6B54-B541-AC7C-41145A7C67BD}" srcOrd="0" destOrd="0" presId="urn:microsoft.com/office/officeart/2005/8/layout/hierarchy2"/>
    <dgm:cxn modelId="{032A37D6-7859-9E4B-B8F6-87DF812EAB70}" type="presParOf" srcId="{55BDB270-0854-2F4D-A194-31EFECE54279}" destId="{1DB15FB9-CE29-4C4B-954C-44736F9094C3}" srcOrd="0" destOrd="0" presId="urn:microsoft.com/office/officeart/2005/8/layout/hierarchy2"/>
    <dgm:cxn modelId="{7E71B77E-9FE4-A049-A9AD-535B9BA0A0A1}" type="presParOf" srcId="{1DB15FB9-CE29-4C4B-954C-44736F9094C3}" destId="{E782AD11-6B54-B541-AC7C-41145A7C67BD}" srcOrd="0" destOrd="0" presId="urn:microsoft.com/office/officeart/2005/8/layout/hierarchy2"/>
    <dgm:cxn modelId="{DB439134-886D-CD45-BDE6-8847EF2F5444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BD32549C-07D1-9A4E-B679-F61774F4A6C6}" type="presOf" srcId="{FF9E2AB7-26C1-B44C-AE39-14E7E440F1B0}" destId="{55BDB270-0854-2F4D-A194-31EFECE54279}" srcOrd="0" destOrd="0" presId="urn:microsoft.com/office/officeart/2005/8/layout/hierarchy2"/>
    <dgm:cxn modelId="{D933C1A8-126F-E84D-8A61-51ADE938F01D}" type="presOf" srcId="{2969EEDB-9BCE-6D4F-A401-D0CA1D3D5F77}" destId="{0834E65C-8BD9-E248-9D11-E1B418BFB990}" srcOrd="0" destOrd="0" presId="urn:microsoft.com/office/officeart/2005/8/layout/hierarchy2"/>
    <dgm:cxn modelId="{C2C43823-6F44-9C47-9EF2-FCA3608D0354}" type="presOf" srcId="{2878B61A-C887-434D-A552-01D1A8E98CBB}" destId="{B1D4A09B-C0D4-6D40-8C75-2678A4480FD5}" srcOrd="0" destOrd="0" presId="urn:microsoft.com/office/officeart/2005/8/layout/hierarchy2"/>
    <dgm:cxn modelId="{47329C64-9931-5A49-B33D-FB37D338D225}" type="presOf" srcId="{BA4A30EE-D449-F346-8276-6064DD736AF5}" destId="{E782AD11-6B54-B541-AC7C-41145A7C67BD}" srcOrd="0" destOrd="0" presId="urn:microsoft.com/office/officeart/2005/8/layout/hierarchy2"/>
    <dgm:cxn modelId="{32695C77-0FCC-4D42-8F61-D958E96095E6}" type="presOf" srcId="{2878B61A-C887-434D-A552-01D1A8E98CBB}" destId="{8D1FCE03-01F4-3C48-B771-AA087A9BC650}" srcOrd="1" destOrd="0" presId="urn:microsoft.com/office/officeart/2005/8/layout/hierarchy2"/>
    <dgm:cxn modelId="{71D38789-EFC5-4540-98D2-0168816693F6}" type="presParOf" srcId="{55BDB270-0854-2F4D-A194-31EFECE54279}" destId="{1DB15FB9-CE29-4C4B-954C-44736F9094C3}" srcOrd="0" destOrd="0" presId="urn:microsoft.com/office/officeart/2005/8/layout/hierarchy2"/>
    <dgm:cxn modelId="{0C794CD0-7751-BB42-A6C1-17AB1DF91F4C}" type="presParOf" srcId="{1DB15FB9-CE29-4C4B-954C-44736F9094C3}" destId="{E782AD11-6B54-B541-AC7C-41145A7C67BD}" srcOrd="0" destOrd="0" presId="urn:microsoft.com/office/officeart/2005/8/layout/hierarchy2"/>
    <dgm:cxn modelId="{5A69AD54-97E6-B549-B10D-C628A27FDB79}" type="presParOf" srcId="{1DB15FB9-CE29-4C4B-954C-44736F9094C3}" destId="{FE5D175D-156B-6C4D-A8E1-54E912BBBF5D}" srcOrd="1" destOrd="0" presId="urn:microsoft.com/office/officeart/2005/8/layout/hierarchy2"/>
    <dgm:cxn modelId="{940EA321-8894-4A41-8765-5693C150DFDD}" type="presParOf" srcId="{FE5D175D-156B-6C4D-A8E1-54E912BBBF5D}" destId="{B1D4A09B-C0D4-6D40-8C75-2678A4480FD5}" srcOrd="0" destOrd="0" presId="urn:microsoft.com/office/officeart/2005/8/layout/hierarchy2"/>
    <dgm:cxn modelId="{3671A46E-5D98-D64A-A81F-38B60698F1BD}" type="presParOf" srcId="{B1D4A09B-C0D4-6D40-8C75-2678A4480FD5}" destId="{8D1FCE03-01F4-3C48-B771-AA087A9BC650}" srcOrd="0" destOrd="0" presId="urn:microsoft.com/office/officeart/2005/8/layout/hierarchy2"/>
    <dgm:cxn modelId="{717AA686-EE95-B742-8E27-916311455903}" type="presParOf" srcId="{FE5D175D-156B-6C4D-A8E1-54E912BBBF5D}" destId="{CAA11EC9-E49D-464C-A839-0988A4E4DFBA}" srcOrd="1" destOrd="0" presId="urn:microsoft.com/office/officeart/2005/8/layout/hierarchy2"/>
    <dgm:cxn modelId="{8B93DF4B-45B5-B948-9F89-AAF01577E3E7}" type="presParOf" srcId="{CAA11EC9-E49D-464C-A839-0988A4E4DFBA}" destId="{0834E65C-8BD9-E248-9D11-E1B418BFB990}" srcOrd="0" destOrd="0" presId="urn:microsoft.com/office/officeart/2005/8/layout/hierarchy2"/>
    <dgm:cxn modelId="{8DBB61AC-B4BC-7843-BE9A-4FE29DF701E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7508D04-7444-C34F-BABD-6AE366FF1FED}" type="presOf" srcId="{BA4A30EE-D449-F346-8276-6064DD736AF5}" destId="{E782AD11-6B54-B541-AC7C-41145A7C67BD}" srcOrd="0" destOrd="0" presId="urn:microsoft.com/office/officeart/2005/8/layout/hierarchy2"/>
    <dgm:cxn modelId="{40FB5F2B-BEB1-F946-B269-090AD333855C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EE67C80-AA82-914C-9822-3CE6350E788C}" type="presParOf" srcId="{55BDB270-0854-2F4D-A194-31EFECE54279}" destId="{1DB15FB9-CE29-4C4B-954C-44736F9094C3}" srcOrd="0" destOrd="0" presId="urn:microsoft.com/office/officeart/2005/8/layout/hierarchy2"/>
    <dgm:cxn modelId="{52EDBD07-4F0E-C64A-9738-C10996B0B680}" type="presParOf" srcId="{1DB15FB9-CE29-4C4B-954C-44736F9094C3}" destId="{E782AD11-6B54-B541-AC7C-41145A7C67BD}" srcOrd="0" destOrd="0" presId="urn:microsoft.com/office/officeart/2005/8/layout/hierarchy2"/>
    <dgm:cxn modelId="{2D0841A6-BA41-B642-B40F-405F88BE69D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300833B-1C4B-C04B-9D94-D066430C357A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A14CB93-3B08-AD49-96BA-63618E4CDC44}" type="presOf" srcId="{FF9E2AB7-26C1-B44C-AE39-14E7E440F1B0}" destId="{55BDB270-0854-2F4D-A194-31EFECE54279}" srcOrd="0" destOrd="0" presId="urn:microsoft.com/office/officeart/2005/8/layout/hierarchy2"/>
    <dgm:cxn modelId="{CC6B7C01-D100-0C41-A313-028246AED53C}" type="presOf" srcId="{2878B61A-C887-434D-A552-01D1A8E98CBB}" destId="{8D1FCE03-01F4-3C48-B771-AA087A9BC650}" srcOrd="1" destOrd="0" presId="urn:microsoft.com/office/officeart/2005/8/layout/hierarchy2"/>
    <dgm:cxn modelId="{F468408B-BF4C-C742-92F6-F6A09283ABAC}" type="presOf" srcId="{2878B61A-C887-434D-A552-01D1A8E98CBB}" destId="{B1D4A09B-C0D4-6D40-8C75-2678A4480FD5}" srcOrd="0" destOrd="0" presId="urn:microsoft.com/office/officeart/2005/8/layout/hierarchy2"/>
    <dgm:cxn modelId="{EFA28F1F-1349-E445-A972-F62262A22A74}" type="presOf" srcId="{2969EEDB-9BCE-6D4F-A401-D0CA1D3D5F77}" destId="{0834E65C-8BD9-E248-9D11-E1B418BFB990}" srcOrd="0" destOrd="0" presId="urn:microsoft.com/office/officeart/2005/8/layout/hierarchy2"/>
    <dgm:cxn modelId="{DF8FF185-F29D-E54F-A187-E89EA5CBFB0B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B2CB423-EC44-CD4F-ACBE-71AB7A256E06}" type="presOf" srcId="{BA4A30EE-D449-F346-8276-6064DD736AF5}" destId="{E782AD11-6B54-B541-AC7C-41145A7C67BD}" srcOrd="0" destOrd="0" presId="urn:microsoft.com/office/officeart/2005/8/layout/hierarchy2"/>
    <dgm:cxn modelId="{2B4CC5D7-CE7C-7C41-9078-EC6254B87DAF}" type="presOf" srcId="{E6841D02-8E2C-8B4E-BF0D-4980B3CD86D0}" destId="{7D7D6B33-D690-EB46-8B76-06CC20AECF48}" srcOrd="1" destOrd="0" presId="urn:microsoft.com/office/officeart/2005/8/layout/hierarchy2"/>
    <dgm:cxn modelId="{061326D9-2CF7-3645-888F-BB00AF386529}" type="presParOf" srcId="{55BDB270-0854-2F4D-A194-31EFECE54279}" destId="{1DB15FB9-CE29-4C4B-954C-44736F9094C3}" srcOrd="0" destOrd="0" presId="urn:microsoft.com/office/officeart/2005/8/layout/hierarchy2"/>
    <dgm:cxn modelId="{ECAC22E0-2607-CD49-933A-69D01CE703ED}" type="presParOf" srcId="{1DB15FB9-CE29-4C4B-954C-44736F9094C3}" destId="{E782AD11-6B54-B541-AC7C-41145A7C67BD}" srcOrd="0" destOrd="0" presId="urn:microsoft.com/office/officeart/2005/8/layout/hierarchy2"/>
    <dgm:cxn modelId="{6A50EE98-EFB1-C34D-A24C-39ED315AF3FE}" type="presParOf" srcId="{1DB15FB9-CE29-4C4B-954C-44736F9094C3}" destId="{FE5D175D-156B-6C4D-A8E1-54E912BBBF5D}" srcOrd="1" destOrd="0" presId="urn:microsoft.com/office/officeart/2005/8/layout/hierarchy2"/>
    <dgm:cxn modelId="{E45B5752-4C42-E143-B3FB-1E01995558BF}" type="presParOf" srcId="{FE5D175D-156B-6C4D-A8E1-54E912BBBF5D}" destId="{4FED45FC-B8B0-CF44-95BB-61070495515F}" srcOrd="0" destOrd="0" presId="urn:microsoft.com/office/officeart/2005/8/layout/hierarchy2"/>
    <dgm:cxn modelId="{00958495-CBC2-7346-8780-F7E1EA0A0D81}" type="presParOf" srcId="{4FED45FC-B8B0-CF44-95BB-61070495515F}" destId="{7D7D6B33-D690-EB46-8B76-06CC20AECF48}" srcOrd="0" destOrd="0" presId="urn:microsoft.com/office/officeart/2005/8/layout/hierarchy2"/>
    <dgm:cxn modelId="{FC3D5A18-E91A-F040-ADF4-38E748DE5264}" type="presParOf" srcId="{FE5D175D-156B-6C4D-A8E1-54E912BBBF5D}" destId="{64C0C694-1DD0-9E44-B88A-E1608D78F647}" srcOrd="1" destOrd="0" presId="urn:microsoft.com/office/officeart/2005/8/layout/hierarchy2"/>
    <dgm:cxn modelId="{1C2F281D-C6D4-354C-9355-E60071B27E3C}" type="presParOf" srcId="{64C0C694-1DD0-9E44-B88A-E1608D78F647}" destId="{9A2AE1EE-BAAA-3C4A-97E0-FF32D454DB4D}" srcOrd="0" destOrd="0" presId="urn:microsoft.com/office/officeart/2005/8/layout/hierarchy2"/>
    <dgm:cxn modelId="{342B0B4D-A4A4-0141-965C-B49B72386F33}" type="presParOf" srcId="{64C0C694-1DD0-9E44-B88A-E1608D78F647}" destId="{D709A42A-7A1C-3048-A4D2-2FDB3EAD96E7}" srcOrd="1" destOrd="0" presId="urn:microsoft.com/office/officeart/2005/8/layout/hierarchy2"/>
    <dgm:cxn modelId="{890F4ACD-F055-6C4C-BFD4-C13F650645B7}" type="presParOf" srcId="{FE5D175D-156B-6C4D-A8E1-54E912BBBF5D}" destId="{B1D4A09B-C0D4-6D40-8C75-2678A4480FD5}" srcOrd="2" destOrd="0" presId="urn:microsoft.com/office/officeart/2005/8/layout/hierarchy2"/>
    <dgm:cxn modelId="{0DEF615B-0739-3F4B-A129-68875C4621B3}" type="presParOf" srcId="{B1D4A09B-C0D4-6D40-8C75-2678A4480FD5}" destId="{8D1FCE03-01F4-3C48-B771-AA087A9BC650}" srcOrd="0" destOrd="0" presId="urn:microsoft.com/office/officeart/2005/8/layout/hierarchy2"/>
    <dgm:cxn modelId="{8644150F-7A12-6F47-9C3A-B9E70220416C}" type="presParOf" srcId="{FE5D175D-156B-6C4D-A8E1-54E912BBBF5D}" destId="{CAA11EC9-E49D-464C-A839-0988A4E4DFBA}" srcOrd="3" destOrd="0" presId="urn:microsoft.com/office/officeart/2005/8/layout/hierarchy2"/>
    <dgm:cxn modelId="{E488DE89-F995-0F4F-912F-A99C9796A405}" type="presParOf" srcId="{CAA11EC9-E49D-464C-A839-0988A4E4DFBA}" destId="{0834E65C-8BD9-E248-9D11-E1B418BFB990}" srcOrd="0" destOrd="0" presId="urn:microsoft.com/office/officeart/2005/8/layout/hierarchy2"/>
    <dgm:cxn modelId="{C07AC969-BE23-0340-AFC6-49E0BD40CEC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A91A4E6C-043B-744C-8BFC-10AC639DABFB}" type="pres">
      <dgm:prSet presAssocID="{28964AFA-F7E6-EE46-8E55-068EA343545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D58B36F2-F4A7-9142-8A98-7533F6297FD6}" type="pres">
      <dgm:prSet presAssocID="{542F732D-29B3-DF43-9892-24F411820E22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FF0F549-13D6-B643-A0B5-D98E51985C62}" type="presOf" srcId="{BA4A30EE-D449-F346-8276-6064DD736AF5}" destId="{EC2593CD-6195-9241-94E6-E8EFD03B3A17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37C64668-F00D-E140-84B6-82A600AA6200}" type="presOf" srcId="{2A4DA105-2617-6143-9D37-C5550E2D7457}" destId="{892C7581-1BF1-964A-A254-57F48B20C13E}" srcOrd="0" destOrd="0" presId="urn:microsoft.com/office/officeart/2005/8/layout/hierarchy2"/>
    <dgm:cxn modelId="{D2CB6363-B3E1-084D-8EE6-D963BB1B0CFA}" type="presOf" srcId="{28964AFA-F7E6-EE46-8E55-068EA3435456}" destId="{A91A4E6C-043B-744C-8BFC-10AC639DABFB}" srcOrd="1" destOrd="0" presId="urn:microsoft.com/office/officeart/2005/8/layout/hierarchy2"/>
    <dgm:cxn modelId="{B1A43E2E-858A-9D42-9491-AC13DB5B6BF5}" type="presOf" srcId="{28964AFA-F7E6-EE46-8E55-068EA3435456}" destId="{4581E08A-0DF8-6543-BDCE-FCCBBBA32A20}" srcOrd="0" destOrd="0" presId="urn:microsoft.com/office/officeart/2005/8/layout/hierarchy2"/>
    <dgm:cxn modelId="{CA7000D6-DC6C-8448-B1B1-974F645B79C7}" type="presOf" srcId="{FF9E2AB7-26C1-B44C-AE39-14E7E440F1B0}" destId="{55BDB270-0854-2F4D-A194-31EFECE54279}" srcOrd="0" destOrd="0" presId="urn:microsoft.com/office/officeart/2005/8/layout/hierarchy2"/>
    <dgm:cxn modelId="{F4F9A4C9-52EF-C54C-97F7-F57AA8CACD7C}" type="presOf" srcId="{9CCDC0EF-8539-1543-85DD-6356F20EB55A}" destId="{E4965E7F-D606-CF43-B6B9-85B4F087E97F}" srcOrd="0" destOrd="0" presId="urn:microsoft.com/office/officeart/2005/8/layout/hierarchy2"/>
    <dgm:cxn modelId="{C1B181E5-D0B0-D54D-A308-4E2F0217933C}" type="presOf" srcId="{542F732D-29B3-DF43-9892-24F411820E22}" destId="{D58B36F2-F4A7-9142-8A98-7533F6297FD6}" srcOrd="1" destOrd="0" presId="urn:microsoft.com/office/officeart/2005/8/layout/hierarchy2"/>
    <dgm:cxn modelId="{7903A4A2-FD63-284E-8D13-91F9F973992D}" type="presOf" srcId="{542F732D-29B3-DF43-9892-24F411820E22}" destId="{10F0B283-C5C3-F940-B791-CF2A766E8F73}" srcOrd="0" destOrd="0" presId="urn:microsoft.com/office/officeart/2005/8/layout/hierarchy2"/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F252769D-EB6F-1241-A199-7A61AA6C7432}" type="presParOf" srcId="{55BDB270-0854-2F4D-A194-31EFECE54279}" destId="{C1A11CDF-76F0-6A41-BD2C-5316AB703CAD}" srcOrd="0" destOrd="0" presId="urn:microsoft.com/office/officeart/2005/8/layout/hierarchy2"/>
    <dgm:cxn modelId="{03F326DB-1A95-844D-BE0C-CF894E242C4C}" type="presParOf" srcId="{C1A11CDF-76F0-6A41-BD2C-5316AB703CAD}" destId="{E4965E7F-D606-CF43-B6B9-85B4F087E97F}" srcOrd="0" destOrd="0" presId="urn:microsoft.com/office/officeart/2005/8/layout/hierarchy2"/>
    <dgm:cxn modelId="{BA99916F-870C-E045-9316-37F20C71DA10}" type="presParOf" srcId="{C1A11CDF-76F0-6A41-BD2C-5316AB703CAD}" destId="{FD6468C9-EA66-AF46-9BAE-42CD44FB16F8}" srcOrd="1" destOrd="0" presId="urn:microsoft.com/office/officeart/2005/8/layout/hierarchy2"/>
    <dgm:cxn modelId="{4EF5DB22-45E6-D44D-8684-F53586E81FC2}" type="presParOf" srcId="{FD6468C9-EA66-AF46-9BAE-42CD44FB16F8}" destId="{4581E08A-0DF8-6543-BDCE-FCCBBBA32A20}" srcOrd="0" destOrd="0" presId="urn:microsoft.com/office/officeart/2005/8/layout/hierarchy2"/>
    <dgm:cxn modelId="{D4271694-6980-D749-8506-925F004E5DC4}" type="presParOf" srcId="{4581E08A-0DF8-6543-BDCE-FCCBBBA32A20}" destId="{A91A4E6C-043B-744C-8BFC-10AC639DABFB}" srcOrd="0" destOrd="0" presId="urn:microsoft.com/office/officeart/2005/8/layout/hierarchy2"/>
    <dgm:cxn modelId="{B440761A-E14E-364E-9B4A-A5BD5C627063}" type="presParOf" srcId="{FD6468C9-EA66-AF46-9BAE-42CD44FB16F8}" destId="{61C220AE-D5ED-B44D-BCE7-DB30DFEBB6C5}" srcOrd="1" destOrd="0" presId="urn:microsoft.com/office/officeart/2005/8/layout/hierarchy2"/>
    <dgm:cxn modelId="{3911F91E-07D2-474E-8E74-866D29EBAB14}" type="presParOf" srcId="{61C220AE-D5ED-B44D-BCE7-DB30DFEBB6C5}" destId="{892C7581-1BF1-964A-A254-57F48B20C13E}" srcOrd="0" destOrd="0" presId="urn:microsoft.com/office/officeart/2005/8/layout/hierarchy2"/>
    <dgm:cxn modelId="{0779C9AD-E040-E444-9F38-4037DCB23C7C}" type="presParOf" srcId="{61C220AE-D5ED-B44D-BCE7-DB30DFEBB6C5}" destId="{8DC08398-2059-5C46-9510-8A29F0A67EEE}" srcOrd="1" destOrd="0" presId="urn:microsoft.com/office/officeart/2005/8/layout/hierarchy2"/>
    <dgm:cxn modelId="{F9A49252-AF77-2941-A931-75AC918DEAD0}" type="presParOf" srcId="{FD6468C9-EA66-AF46-9BAE-42CD44FB16F8}" destId="{10F0B283-C5C3-F940-B791-CF2A766E8F73}" srcOrd="2" destOrd="0" presId="urn:microsoft.com/office/officeart/2005/8/layout/hierarchy2"/>
    <dgm:cxn modelId="{45A594B8-E5C2-CB47-AFA2-879A6FCAECA7}" type="presParOf" srcId="{10F0B283-C5C3-F940-B791-CF2A766E8F73}" destId="{D58B36F2-F4A7-9142-8A98-7533F6297FD6}" srcOrd="0" destOrd="0" presId="urn:microsoft.com/office/officeart/2005/8/layout/hierarchy2"/>
    <dgm:cxn modelId="{87A803D6-51DE-3346-A3AF-2538E2D4F9E5}" type="presParOf" srcId="{FD6468C9-EA66-AF46-9BAE-42CD44FB16F8}" destId="{54395740-A3E5-C040-9B41-F8BEDCDED4D7}" srcOrd="3" destOrd="0" presId="urn:microsoft.com/office/officeart/2005/8/layout/hierarchy2"/>
    <dgm:cxn modelId="{0857AB30-5EF7-D14A-98C5-A84DCDD967DE}" type="presParOf" srcId="{54395740-A3E5-C040-9B41-F8BEDCDED4D7}" destId="{EC2593CD-6195-9241-94E6-E8EFD03B3A17}" srcOrd="0" destOrd="0" presId="urn:microsoft.com/office/officeart/2005/8/layout/hierarchy2"/>
    <dgm:cxn modelId="{BBCA89FE-E7FE-6F48-90F3-A2718FE1C7DA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763EFAD-24F7-874A-88E0-18B0BD14B6A8}" type="presOf" srcId="{FF9E2AB7-26C1-B44C-AE39-14E7E440F1B0}" destId="{55BDB270-0854-2F4D-A194-31EFECE54279}" srcOrd="0" destOrd="0" presId="urn:microsoft.com/office/officeart/2005/8/layout/hierarchy2"/>
    <dgm:cxn modelId="{2F6DC701-19C9-7C47-816E-C04495598A0C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FA775AB-5888-DA4D-AC73-30E1666A13AF}" type="presOf" srcId="{E6841D02-8E2C-8B4E-BF0D-4980B3CD86D0}" destId="{4FED45FC-B8B0-CF44-95BB-61070495515F}" srcOrd="0" destOrd="0" presId="urn:microsoft.com/office/officeart/2005/8/layout/hierarchy2"/>
    <dgm:cxn modelId="{BC17A67D-3274-3943-BD71-A2FD975BDC10}" type="presOf" srcId="{2878B61A-C887-434D-A552-01D1A8E98CBB}" destId="{8D1FCE03-01F4-3C48-B771-AA087A9BC650}" srcOrd="1" destOrd="0" presId="urn:microsoft.com/office/officeart/2005/8/layout/hierarchy2"/>
    <dgm:cxn modelId="{DFB152C2-E732-F34A-9474-3A77CF4E4C59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6706683-AD3B-C147-AD10-53FAF71AA8AD}" type="presOf" srcId="{2878B61A-C887-434D-A552-01D1A8E98CBB}" destId="{B1D4A09B-C0D4-6D40-8C75-2678A4480FD5}" srcOrd="0" destOrd="0" presId="urn:microsoft.com/office/officeart/2005/8/layout/hierarchy2"/>
    <dgm:cxn modelId="{F4A152DC-D80E-0B43-9018-9F1FFBA72562}" type="presOf" srcId="{7C0C4377-5695-C64B-9005-857F78739659}" destId="{9A2AE1EE-BAAA-3C4A-97E0-FF32D454DB4D}" srcOrd="0" destOrd="0" presId="urn:microsoft.com/office/officeart/2005/8/layout/hierarchy2"/>
    <dgm:cxn modelId="{7248E17B-9425-FA4E-8521-4DAB458E06D2}" type="presOf" srcId="{BA4A30EE-D449-F346-8276-6064DD736AF5}" destId="{E782AD11-6B54-B541-AC7C-41145A7C67BD}" srcOrd="0" destOrd="0" presId="urn:microsoft.com/office/officeart/2005/8/layout/hierarchy2"/>
    <dgm:cxn modelId="{711991EE-B7DF-5242-9FBE-19F5F27A7331}" type="presParOf" srcId="{55BDB270-0854-2F4D-A194-31EFECE54279}" destId="{1DB15FB9-CE29-4C4B-954C-44736F9094C3}" srcOrd="0" destOrd="0" presId="urn:microsoft.com/office/officeart/2005/8/layout/hierarchy2"/>
    <dgm:cxn modelId="{001BC2E2-316B-9A49-A1E1-3AA48115F20A}" type="presParOf" srcId="{1DB15FB9-CE29-4C4B-954C-44736F9094C3}" destId="{E782AD11-6B54-B541-AC7C-41145A7C67BD}" srcOrd="0" destOrd="0" presId="urn:microsoft.com/office/officeart/2005/8/layout/hierarchy2"/>
    <dgm:cxn modelId="{C42202A5-20E3-814C-B9F6-D8D33CE52AD8}" type="presParOf" srcId="{1DB15FB9-CE29-4C4B-954C-44736F9094C3}" destId="{FE5D175D-156B-6C4D-A8E1-54E912BBBF5D}" srcOrd="1" destOrd="0" presId="urn:microsoft.com/office/officeart/2005/8/layout/hierarchy2"/>
    <dgm:cxn modelId="{455953CC-C972-F54B-BB0D-4DCFD3CE4DDA}" type="presParOf" srcId="{FE5D175D-156B-6C4D-A8E1-54E912BBBF5D}" destId="{4FED45FC-B8B0-CF44-95BB-61070495515F}" srcOrd="0" destOrd="0" presId="urn:microsoft.com/office/officeart/2005/8/layout/hierarchy2"/>
    <dgm:cxn modelId="{2102F658-6411-7848-B2E7-70A130219842}" type="presParOf" srcId="{4FED45FC-B8B0-CF44-95BB-61070495515F}" destId="{7D7D6B33-D690-EB46-8B76-06CC20AECF48}" srcOrd="0" destOrd="0" presId="urn:microsoft.com/office/officeart/2005/8/layout/hierarchy2"/>
    <dgm:cxn modelId="{AF507584-CD6B-D947-B289-788E391E4AE4}" type="presParOf" srcId="{FE5D175D-156B-6C4D-A8E1-54E912BBBF5D}" destId="{64C0C694-1DD0-9E44-B88A-E1608D78F647}" srcOrd="1" destOrd="0" presId="urn:microsoft.com/office/officeart/2005/8/layout/hierarchy2"/>
    <dgm:cxn modelId="{6B54CFBC-1EE4-3648-A592-D6806ED3DDFE}" type="presParOf" srcId="{64C0C694-1DD0-9E44-B88A-E1608D78F647}" destId="{9A2AE1EE-BAAA-3C4A-97E0-FF32D454DB4D}" srcOrd="0" destOrd="0" presId="urn:microsoft.com/office/officeart/2005/8/layout/hierarchy2"/>
    <dgm:cxn modelId="{6555A8EF-3DF9-0044-B571-3F238BD9E424}" type="presParOf" srcId="{64C0C694-1DD0-9E44-B88A-E1608D78F647}" destId="{D709A42A-7A1C-3048-A4D2-2FDB3EAD96E7}" srcOrd="1" destOrd="0" presId="urn:microsoft.com/office/officeart/2005/8/layout/hierarchy2"/>
    <dgm:cxn modelId="{6A3C72B8-0071-AD4C-A135-17EB25B4EE86}" type="presParOf" srcId="{FE5D175D-156B-6C4D-A8E1-54E912BBBF5D}" destId="{B1D4A09B-C0D4-6D40-8C75-2678A4480FD5}" srcOrd="2" destOrd="0" presId="urn:microsoft.com/office/officeart/2005/8/layout/hierarchy2"/>
    <dgm:cxn modelId="{59298DFF-D118-DE4D-A8E9-7AD319807D3B}" type="presParOf" srcId="{B1D4A09B-C0D4-6D40-8C75-2678A4480FD5}" destId="{8D1FCE03-01F4-3C48-B771-AA087A9BC650}" srcOrd="0" destOrd="0" presId="urn:microsoft.com/office/officeart/2005/8/layout/hierarchy2"/>
    <dgm:cxn modelId="{A300B5F6-6A6A-0249-9152-665E44A5BBD7}" type="presParOf" srcId="{FE5D175D-156B-6C4D-A8E1-54E912BBBF5D}" destId="{CAA11EC9-E49D-464C-A839-0988A4E4DFBA}" srcOrd="3" destOrd="0" presId="urn:microsoft.com/office/officeart/2005/8/layout/hierarchy2"/>
    <dgm:cxn modelId="{A4688A3E-0F66-5E4A-BAD1-89697C90BBC0}" type="presParOf" srcId="{CAA11EC9-E49D-464C-A839-0988A4E4DFBA}" destId="{0834E65C-8BD9-E248-9D11-E1B418BFB990}" srcOrd="0" destOrd="0" presId="urn:microsoft.com/office/officeart/2005/8/layout/hierarchy2"/>
    <dgm:cxn modelId="{AD9B231D-B5DF-6D44-B047-6C5E9661208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BA179ED9-45A8-364D-91AC-758A7EEF9CB5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E12B5D9-0A13-B84B-8C17-0F84F11A2A33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7050E1E-92CD-0D41-8FB8-BE4B98751205}" type="presOf" srcId="{2969EEDB-9BCE-6D4F-A401-D0CA1D3D5F77}" destId="{0834E65C-8BD9-E248-9D11-E1B418BFB990}" srcOrd="0" destOrd="0" presId="urn:microsoft.com/office/officeart/2005/8/layout/hierarchy2"/>
    <dgm:cxn modelId="{8371A58A-C9EF-214C-9BED-AC097739000D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20E6221-4C6F-E642-8F0B-A866A53F70ED}" type="presOf" srcId="{2878B61A-C887-434D-A552-01D1A8E98CBB}" destId="{8D1FCE03-01F4-3C48-B771-AA087A9BC650}" srcOrd="1" destOrd="0" presId="urn:microsoft.com/office/officeart/2005/8/layout/hierarchy2"/>
    <dgm:cxn modelId="{628F5FA2-EBE4-8341-B1F8-7BBA09723916}" type="presOf" srcId="{7C0C4377-5695-C64B-9005-857F78739659}" destId="{9A2AE1EE-BAAA-3C4A-97E0-FF32D454DB4D}" srcOrd="0" destOrd="0" presId="urn:microsoft.com/office/officeart/2005/8/layout/hierarchy2"/>
    <dgm:cxn modelId="{C1DEE10D-88C5-8C40-B4EC-1A4527D63AE4}" type="presOf" srcId="{2878B61A-C887-434D-A552-01D1A8E98CBB}" destId="{B1D4A09B-C0D4-6D40-8C75-2678A4480FD5}" srcOrd="0" destOrd="0" presId="urn:microsoft.com/office/officeart/2005/8/layout/hierarchy2"/>
    <dgm:cxn modelId="{B0B44A38-2EAA-6740-AC72-E607D22981EB}" type="presOf" srcId="{BA4A30EE-D449-F346-8276-6064DD736AF5}" destId="{E782AD11-6B54-B541-AC7C-41145A7C67BD}" srcOrd="0" destOrd="0" presId="urn:microsoft.com/office/officeart/2005/8/layout/hierarchy2"/>
    <dgm:cxn modelId="{02CCBF69-582A-BF44-A2AC-446A8EC1AD84}" type="presParOf" srcId="{55BDB270-0854-2F4D-A194-31EFECE54279}" destId="{1DB15FB9-CE29-4C4B-954C-44736F9094C3}" srcOrd="0" destOrd="0" presId="urn:microsoft.com/office/officeart/2005/8/layout/hierarchy2"/>
    <dgm:cxn modelId="{5C2B8711-D9C7-B145-BA7B-E7900862C4DB}" type="presParOf" srcId="{1DB15FB9-CE29-4C4B-954C-44736F9094C3}" destId="{E782AD11-6B54-B541-AC7C-41145A7C67BD}" srcOrd="0" destOrd="0" presId="urn:microsoft.com/office/officeart/2005/8/layout/hierarchy2"/>
    <dgm:cxn modelId="{4F87F891-A50F-3749-ADB5-E984A628849B}" type="presParOf" srcId="{1DB15FB9-CE29-4C4B-954C-44736F9094C3}" destId="{FE5D175D-156B-6C4D-A8E1-54E912BBBF5D}" srcOrd="1" destOrd="0" presId="urn:microsoft.com/office/officeart/2005/8/layout/hierarchy2"/>
    <dgm:cxn modelId="{2A9DD050-8CF5-D141-A6D9-0602D48A799C}" type="presParOf" srcId="{FE5D175D-156B-6C4D-A8E1-54E912BBBF5D}" destId="{4FED45FC-B8B0-CF44-95BB-61070495515F}" srcOrd="0" destOrd="0" presId="urn:microsoft.com/office/officeart/2005/8/layout/hierarchy2"/>
    <dgm:cxn modelId="{4C060EC0-C301-AB48-A1AA-56567F3B54DF}" type="presParOf" srcId="{4FED45FC-B8B0-CF44-95BB-61070495515F}" destId="{7D7D6B33-D690-EB46-8B76-06CC20AECF48}" srcOrd="0" destOrd="0" presId="urn:microsoft.com/office/officeart/2005/8/layout/hierarchy2"/>
    <dgm:cxn modelId="{CC47BEE7-7DD3-F44C-A4E1-D9B96F94B7AF}" type="presParOf" srcId="{FE5D175D-156B-6C4D-A8E1-54E912BBBF5D}" destId="{64C0C694-1DD0-9E44-B88A-E1608D78F647}" srcOrd="1" destOrd="0" presId="urn:microsoft.com/office/officeart/2005/8/layout/hierarchy2"/>
    <dgm:cxn modelId="{C53855E5-7ACD-764F-A8D0-9E78AD34A778}" type="presParOf" srcId="{64C0C694-1DD0-9E44-B88A-E1608D78F647}" destId="{9A2AE1EE-BAAA-3C4A-97E0-FF32D454DB4D}" srcOrd="0" destOrd="0" presId="urn:microsoft.com/office/officeart/2005/8/layout/hierarchy2"/>
    <dgm:cxn modelId="{F93648DE-D064-714B-A89B-23F79377D2E2}" type="presParOf" srcId="{64C0C694-1DD0-9E44-B88A-E1608D78F647}" destId="{D709A42A-7A1C-3048-A4D2-2FDB3EAD96E7}" srcOrd="1" destOrd="0" presId="urn:microsoft.com/office/officeart/2005/8/layout/hierarchy2"/>
    <dgm:cxn modelId="{DE62239C-52EF-AC4D-BFD9-ABAEE5D2B570}" type="presParOf" srcId="{FE5D175D-156B-6C4D-A8E1-54E912BBBF5D}" destId="{B1D4A09B-C0D4-6D40-8C75-2678A4480FD5}" srcOrd="2" destOrd="0" presId="urn:microsoft.com/office/officeart/2005/8/layout/hierarchy2"/>
    <dgm:cxn modelId="{87A7CECC-2CAF-0A4E-AF50-3DB69B7F6B90}" type="presParOf" srcId="{B1D4A09B-C0D4-6D40-8C75-2678A4480FD5}" destId="{8D1FCE03-01F4-3C48-B771-AA087A9BC650}" srcOrd="0" destOrd="0" presId="urn:microsoft.com/office/officeart/2005/8/layout/hierarchy2"/>
    <dgm:cxn modelId="{A5481F56-4170-394B-AE21-749E834E981E}" type="presParOf" srcId="{FE5D175D-156B-6C4D-A8E1-54E912BBBF5D}" destId="{CAA11EC9-E49D-464C-A839-0988A4E4DFBA}" srcOrd="3" destOrd="0" presId="urn:microsoft.com/office/officeart/2005/8/layout/hierarchy2"/>
    <dgm:cxn modelId="{EF084B03-DEBA-6A46-81B9-BEC48054E04C}" type="presParOf" srcId="{CAA11EC9-E49D-464C-A839-0988A4E4DFBA}" destId="{0834E65C-8BD9-E248-9D11-E1B418BFB990}" srcOrd="0" destOrd="0" presId="urn:microsoft.com/office/officeart/2005/8/layout/hierarchy2"/>
    <dgm:cxn modelId="{F80A29E8-28E5-9643-94C2-CD58D036A1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6648419-3B55-894C-9146-BCCE11EECA10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4599A4-8441-F845-965D-83DE0377B585}" type="presOf" srcId="{BA4A30EE-D449-F346-8276-6064DD736AF5}" destId="{E782AD11-6B54-B541-AC7C-41145A7C67BD}" srcOrd="0" destOrd="0" presId="urn:microsoft.com/office/officeart/2005/8/layout/hierarchy2"/>
    <dgm:cxn modelId="{44AB578B-DE2A-6C49-B882-3F7681867B98}" type="presParOf" srcId="{55BDB270-0854-2F4D-A194-31EFECE54279}" destId="{1DB15FB9-CE29-4C4B-954C-44736F9094C3}" srcOrd="0" destOrd="0" presId="urn:microsoft.com/office/officeart/2005/8/layout/hierarchy2"/>
    <dgm:cxn modelId="{5218CBE7-323B-7041-B18B-5960FDD1E403}" type="presParOf" srcId="{1DB15FB9-CE29-4C4B-954C-44736F9094C3}" destId="{E782AD11-6B54-B541-AC7C-41145A7C67BD}" srcOrd="0" destOrd="0" presId="urn:microsoft.com/office/officeart/2005/8/layout/hierarchy2"/>
    <dgm:cxn modelId="{E7A57BB7-CE64-4C40-895D-FED45871D38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51D9501A-170C-824D-9D6F-F13AC3FC769A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B9268B5-5FC7-2240-94D2-63F1B4B02E80}" type="presOf" srcId="{BA4A30EE-D449-F346-8276-6064DD736AF5}" destId="{E782AD11-6B54-B541-AC7C-41145A7C67BD}" srcOrd="0" destOrd="0" presId="urn:microsoft.com/office/officeart/2005/8/layout/hierarchy2"/>
    <dgm:cxn modelId="{0EAE6C6B-5A27-A54E-80BF-2F28A44D30DF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FFEBB5-D366-9140-8438-2520A18C5B35}" type="presOf" srcId="{2969EEDB-9BCE-6D4F-A401-D0CA1D3D5F77}" destId="{0834E65C-8BD9-E248-9D11-E1B418BFB990}" srcOrd="0" destOrd="0" presId="urn:microsoft.com/office/officeart/2005/8/layout/hierarchy2"/>
    <dgm:cxn modelId="{0096AAEB-A104-144F-B442-2BB2AD4BC21F}" type="presOf" srcId="{2878B61A-C887-434D-A552-01D1A8E98CBB}" destId="{8D1FCE03-01F4-3C48-B771-AA087A9BC650}" srcOrd="1" destOrd="0" presId="urn:microsoft.com/office/officeart/2005/8/layout/hierarchy2"/>
    <dgm:cxn modelId="{144BA707-5686-B44C-9801-97582D1DC049}" type="presOf" srcId="{2878B61A-C887-434D-A552-01D1A8E98CBB}" destId="{B1D4A09B-C0D4-6D40-8C75-2678A4480FD5}" srcOrd="0" destOrd="0" presId="urn:microsoft.com/office/officeart/2005/8/layout/hierarchy2"/>
    <dgm:cxn modelId="{823222A4-980C-494F-9E86-388167BB49C7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8660DE8-9705-9B45-9E67-F71337BEF658}" type="presOf" srcId="{E6841D02-8E2C-8B4E-BF0D-4980B3CD86D0}" destId="{4FED45FC-B8B0-CF44-95BB-61070495515F}" srcOrd="0" destOrd="0" presId="urn:microsoft.com/office/officeart/2005/8/layout/hierarchy2"/>
    <dgm:cxn modelId="{383B9004-C75E-7D4A-9B82-66CF4B52ADA6}" type="presParOf" srcId="{55BDB270-0854-2F4D-A194-31EFECE54279}" destId="{1DB15FB9-CE29-4C4B-954C-44736F9094C3}" srcOrd="0" destOrd="0" presId="urn:microsoft.com/office/officeart/2005/8/layout/hierarchy2"/>
    <dgm:cxn modelId="{D97AD223-9607-3943-9F95-C02C100C703A}" type="presParOf" srcId="{1DB15FB9-CE29-4C4B-954C-44736F9094C3}" destId="{E782AD11-6B54-B541-AC7C-41145A7C67BD}" srcOrd="0" destOrd="0" presId="urn:microsoft.com/office/officeart/2005/8/layout/hierarchy2"/>
    <dgm:cxn modelId="{BDCD1842-B0E6-9546-976C-94DCADE73861}" type="presParOf" srcId="{1DB15FB9-CE29-4C4B-954C-44736F9094C3}" destId="{FE5D175D-156B-6C4D-A8E1-54E912BBBF5D}" srcOrd="1" destOrd="0" presId="urn:microsoft.com/office/officeart/2005/8/layout/hierarchy2"/>
    <dgm:cxn modelId="{054FC839-E087-C049-AFA8-834606197749}" type="presParOf" srcId="{FE5D175D-156B-6C4D-A8E1-54E912BBBF5D}" destId="{4FED45FC-B8B0-CF44-95BB-61070495515F}" srcOrd="0" destOrd="0" presId="urn:microsoft.com/office/officeart/2005/8/layout/hierarchy2"/>
    <dgm:cxn modelId="{0CB8D598-D4D4-3544-89B3-6C99359C25FB}" type="presParOf" srcId="{4FED45FC-B8B0-CF44-95BB-61070495515F}" destId="{7D7D6B33-D690-EB46-8B76-06CC20AECF48}" srcOrd="0" destOrd="0" presId="urn:microsoft.com/office/officeart/2005/8/layout/hierarchy2"/>
    <dgm:cxn modelId="{AB18CA8A-118C-C747-B5AD-2F1612B19944}" type="presParOf" srcId="{FE5D175D-156B-6C4D-A8E1-54E912BBBF5D}" destId="{64C0C694-1DD0-9E44-B88A-E1608D78F647}" srcOrd="1" destOrd="0" presId="urn:microsoft.com/office/officeart/2005/8/layout/hierarchy2"/>
    <dgm:cxn modelId="{751B841D-A29F-0640-8563-E8F0751E9FD1}" type="presParOf" srcId="{64C0C694-1DD0-9E44-B88A-E1608D78F647}" destId="{9A2AE1EE-BAAA-3C4A-97E0-FF32D454DB4D}" srcOrd="0" destOrd="0" presId="urn:microsoft.com/office/officeart/2005/8/layout/hierarchy2"/>
    <dgm:cxn modelId="{1FDBAF44-5D94-244F-8C3C-72DD9C99A1ED}" type="presParOf" srcId="{64C0C694-1DD0-9E44-B88A-E1608D78F647}" destId="{D709A42A-7A1C-3048-A4D2-2FDB3EAD96E7}" srcOrd="1" destOrd="0" presId="urn:microsoft.com/office/officeart/2005/8/layout/hierarchy2"/>
    <dgm:cxn modelId="{C1C57B42-7EEF-684A-BD2D-C7FF8769728D}" type="presParOf" srcId="{FE5D175D-156B-6C4D-A8E1-54E912BBBF5D}" destId="{B1D4A09B-C0D4-6D40-8C75-2678A4480FD5}" srcOrd="2" destOrd="0" presId="urn:microsoft.com/office/officeart/2005/8/layout/hierarchy2"/>
    <dgm:cxn modelId="{09E6E531-7A56-E54E-B2C8-81F75DD35CD0}" type="presParOf" srcId="{B1D4A09B-C0D4-6D40-8C75-2678A4480FD5}" destId="{8D1FCE03-01F4-3C48-B771-AA087A9BC650}" srcOrd="0" destOrd="0" presId="urn:microsoft.com/office/officeart/2005/8/layout/hierarchy2"/>
    <dgm:cxn modelId="{F4E6A662-BBCA-B044-89AC-BA5AE7C88121}" type="presParOf" srcId="{FE5D175D-156B-6C4D-A8E1-54E912BBBF5D}" destId="{CAA11EC9-E49D-464C-A839-0988A4E4DFBA}" srcOrd="3" destOrd="0" presId="urn:microsoft.com/office/officeart/2005/8/layout/hierarchy2"/>
    <dgm:cxn modelId="{B63583B7-0817-9B46-98CC-3BFAB2B9CB3B}" type="presParOf" srcId="{CAA11EC9-E49D-464C-A839-0988A4E4DFBA}" destId="{0834E65C-8BD9-E248-9D11-E1B418BFB990}" srcOrd="0" destOrd="0" presId="urn:microsoft.com/office/officeart/2005/8/layout/hierarchy2"/>
    <dgm:cxn modelId="{2093663D-B85C-CD40-A94D-05D5446E84C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5267CF-16A0-3048-A7F5-55AAEED31392}" type="presOf" srcId="{BA4A30EE-D449-F346-8276-6064DD736AF5}" destId="{E782AD11-6B54-B541-AC7C-41145A7C67BD}" srcOrd="0" destOrd="0" presId="urn:microsoft.com/office/officeart/2005/8/layout/hierarchy2"/>
    <dgm:cxn modelId="{3797540D-A3DA-A147-B32F-1B08E98893E3}" type="presOf" srcId="{FF9E2AB7-26C1-B44C-AE39-14E7E440F1B0}" destId="{55BDB270-0854-2F4D-A194-31EFECE54279}" srcOrd="0" destOrd="0" presId="urn:microsoft.com/office/officeart/2005/8/layout/hierarchy2"/>
    <dgm:cxn modelId="{3AC6632F-C837-C04C-B611-6DEC0FAD3651}" type="presParOf" srcId="{55BDB270-0854-2F4D-A194-31EFECE54279}" destId="{1DB15FB9-CE29-4C4B-954C-44736F9094C3}" srcOrd="0" destOrd="0" presId="urn:microsoft.com/office/officeart/2005/8/layout/hierarchy2"/>
    <dgm:cxn modelId="{F62F66EC-3C24-2D4C-A060-39FA336D1C09}" type="presParOf" srcId="{1DB15FB9-CE29-4C4B-954C-44736F9094C3}" destId="{E782AD11-6B54-B541-AC7C-41145A7C67BD}" srcOrd="0" destOrd="0" presId="urn:microsoft.com/office/officeart/2005/8/layout/hierarchy2"/>
    <dgm:cxn modelId="{5D9C7857-AAC6-EB4A-BE11-E0FC192E068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350260-0EB1-8345-BC1C-BEB66BC3646D}" type="presOf" srcId="{E6841D02-8E2C-8B4E-BF0D-4980B3CD86D0}" destId="{4FED45FC-B8B0-CF44-95BB-61070495515F}" srcOrd="0" destOrd="0" presId="urn:microsoft.com/office/officeart/2005/8/layout/hierarchy2"/>
    <dgm:cxn modelId="{F2640103-0AA8-CE4B-8DD6-B496350BAA38}" type="presOf" srcId="{2878B61A-C887-434D-A552-01D1A8E98CBB}" destId="{8D1FCE03-01F4-3C48-B771-AA087A9BC650}" srcOrd="1" destOrd="0" presId="urn:microsoft.com/office/officeart/2005/8/layout/hierarchy2"/>
    <dgm:cxn modelId="{9C01DBEF-293A-1142-A37B-7444EC55A8AB}" type="presOf" srcId="{BA4A30EE-D449-F346-8276-6064DD736AF5}" destId="{E782AD11-6B54-B541-AC7C-41145A7C67BD}" srcOrd="0" destOrd="0" presId="urn:microsoft.com/office/officeart/2005/8/layout/hierarchy2"/>
    <dgm:cxn modelId="{77BB4843-3D7C-D040-84F2-326C1D7F2981}" type="presOf" srcId="{2878B61A-C887-434D-A552-01D1A8E98CBB}" destId="{B1D4A09B-C0D4-6D40-8C75-2678A4480FD5}" srcOrd="0" destOrd="0" presId="urn:microsoft.com/office/officeart/2005/8/layout/hierarchy2"/>
    <dgm:cxn modelId="{0E5E344F-6D60-D34D-BDD0-6447AC147390}" type="presOf" srcId="{FF9E2AB7-26C1-B44C-AE39-14E7E440F1B0}" destId="{55BDB270-0854-2F4D-A194-31EFECE54279}" srcOrd="0" destOrd="0" presId="urn:microsoft.com/office/officeart/2005/8/layout/hierarchy2"/>
    <dgm:cxn modelId="{EF9E2A90-5850-0F44-8B97-0C9295585CDE}" type="presOf" srcId="{7C0C4377-5695-C64B-9005-857F78739659}" destId="{9A2AE1EE-BAAA-3C4A-97E0-FF32D454DB4D}" srcOrd="0" destOrd="0" presId="urn:microsoft.com/office/officeart/2005/8/layout/hierarchy2"/>
    <dgm:cxn modelId="{83172FB0-0813-FE40-8DD8-E036BEAE0B20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7F20143-8CDE-8E49-97F5-4A268F5C9FEC}" type="presOf" srcId="{2969EEDB-9BCE-6D4F-A401-D0CA1D3D5F77}" destId="{0834E65C-8BD9-E248-9D11-E1B418BFB990}" srcOrd="0" destOrd="0" presId="urn:microsoft.com/office/officeart/2005/8/layout/hierarchy2"/>
    <dgm:cxn modelId="{2BF86DC7-AE21-2742-A598-5751EFB9073C}" type="presParOf" srcId="{55BDB270-0854-2F4D-A194-31EFECE54279}" destId="{1DB15FB9-CE29-4C4B-954C-44736F9094C3}" srcOrd="0" destOrd="0" presId="urn:microsoft.com/office/officeart/2005/8/layout/hierarchy2"/>
    <dgm:cxn modelId="{4F0015F5-5384-554D-A33F-CB9638777668}" type="presParOf" srcId="{1DB15FB9-CE29-4C4B-954C-44736F9094C3}" destId="{E782AD11-6B54-B541-AC7C-41145A7C67BD}" srcOrd="0" destOrd="0" presId="urn:microsoft.com/office/officeart/2005/8/layout/hierarchy2"/>
    <dgm:cxn modelId="{47F3FDF1-BB1B-174F-9EB6-1B679A3B2C27}" type="presParOf" srcId="{1DB15FB9-CE29-4C4B-954C-44736F9094C3}" destId="{FE5D175D-156B-6C4D-A8E1-54E912BBBF5D}" srcOrd="1" destOrd="0" presId="urn:microsoft.com/office/officeart/2005/8/layout/hierarchy2"/>
    <dgm:cxn modelId="{CF4391BF-9A62-694C-B9A9-24A28DB2FCED}" type="presParOf" srcId="{FE5D175D-156B-6C4D-A8E1-54E912BBBF5D}" destId="{4FED45FC-B8B0-CF44-95BB-61070495515F}" srcOrd="0" destOrd="0" presId="urn:microsoft.com/office/officeart/2005/8/layout/hierarchy2"/>
    <dgm:cxn modelId="{3350D854-EB5F-F042-98B1-ECF719802F53}" type="presParOf" srcId="{4FED45FC-B8B0-CF44-95BB-61070495515F}" destId="{7D7D6B33-D690-EB46-8B76-06CC20AECF48}" srcOrd="0" destOrd="0" presId="urn:microsoft.com/office/officeart/2005/8/layout/hierarchy2"/>
    <dgm:cxn modelId="{45397333-9B1E-D44C-B568-472EBAD3EDBB}" type="presParOf" srcId="{FE5D175D-156B-6C4D-A8E1-54E912BBBF5D}" destId="{64C0C694-1DD0-9E44-B88A-E1608D78F647}" srcOrd="1" destOrd="0" presId="urn:microsoft.com/office/officeart/2005/8/layout/hierarchy2"/>
    <dgm:cxn modelId="{69BE13B4-972B-D941-B927-132583E3D76B}" type="presParOf" srcId="{64C0C694-1DD0-9E44-B88A-E1608D78F647}" destId="{9A2AE1EE-BAAA-3C4A-97E0-FF32D454DB4D}" srcOrd="0" destOrd="0" presId="urn:microsoft.com/office/officeart/2005/8/layout/hierarchy2"/>
    <dgm:cxn modelId="{6121FFA7-C131-E94B-B5BB-842C9EB2ADF0}" type="presParOf" srcId="{64C0C694-1DD0-9E44-B88A-E1608D78F647}" destId="{D709A42A-7A1C-3048-A4D2-2FDB3EAD96E7}" srcOrd="1" destOrd="0" presId="urn:microsoft.com/office/officeart/2005/8/layout/hierarchy2"/>
    <dgm:cxn modelId="{98E772A3-8DCF-944B-A2B1-8566ABDC5736}" type="presParOf" srcId="{FE5D175D-156B-6C4D-A8E1-54E912BBBF5D}" destId="{B1D4A09B-C0D4-6D40-8C75-2678A4480FD5}" srcOrd="2" destOrd="0" presId="urn:microsoft.com/office/officeart/2005/8/layout/hierarchy2"/>
    <dgm:cxn modelId="{00CBB8F0-A818-4043-850B-0E7E878523DD}" type="presParOf" srcId="{B1D4A09B-C0D4-6D40-8C75-2678A4480FD5}" destId="{8D1FCE03-01F4-3C48-B771-AA087A9BC650}" srcOrd="0" destOrd="0" presId="urn:microsoft.com/office/officeart/2005/8/layout/hierarchy2"/>
    <dgm:cxn modelId="{CC1EA4D3-FBE3-7B4D-ACBB-534684FBD7A4}" type="presParOf" srcId="{FE5D175D-156B-6C4D-A8E1-54E912BBBF5D}" destId="{CAA11EC9-E49D-464C-A839-0988A4E4DFBA}" srcOrd="3" destOrd="0" presId="urn:microsoft.com/office/officeart/2005/8/layout/hierarchy2"/>
    <dgm:cxn modelId="{87ED8963-A733-1744-95C1-079590645916}" type="presParOf" srcId="{CAA11EC9-E49D-464C-A839-0988A4E4DFBA}" destId="{0834E65C-8BD9-E248-9D11-E1B418BFB990}" srcOrd="0" destOrd="0" presId="urn:microsoft.com/office/officeart/2005/8/layout/hierarchy2"/>
    <dgm:cxn modelId="{BBF8CF3E-0BC6-A94B-B1AD-9C3E722732D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BF0C9A4-B879-6B42-AA19-16611AE692EB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32F779-5F2A-B54A-87B0-683738F33867}" type="presOf" srcId="{E6841D02-8E2C-8B4E-BF0D-4980B3CD86D0}" destId="{7D7D6B33-D690-EB46-8B76-06CC20AECF48}" srcOrd="1" destOrd="0" presId="urn:microsoft.com/office/officeart/2005/8/layout/hierarchy2"/>
    <dgm:cxn modelId="{BDC08D0B-0D81-A948-B2BF-CA5AE0C5A093}" type="presOf" srcId="{7C0C4377-5695-C64B-9005-857F78739659}" destId="{9A2AE1EE-BAAA-3C4A-97E0-FF32D454DB4D}" srcOrd="0" destOrd="0" presId="urn:microsoft.com/office/officeart/2005/8/layout/hierarchy2"/>
    <dgm:cxn modelId="{E553B802-B094-DE46-84CC-441D51B300DD}" type="presOf" srcId="{2878B61A-C887-434D-A552-01D1A8E98CBB}" destId="{B1D4A09B-C0D4-6D40-8C75-2678A4480FD5}" srcOrd="0" destOrd="0" presId="urn:microsoft.com/office/officeart/2005/8/layout/hierarchy2"/>
    <dgm:cxn modelId="{A86176E6-5B37-2745-8634-12A519986931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A9A2216-A5AF-BC4B-8927-76AA2FE5222F}" type="presOf" srcId="{FF9E2AB7-26C1-B44C-AE39-14E7E440F1B0}" destId="{55BDB270-0854-2F4D-A194-31EFECE54279}" srcOrd="0" destOrd="0" presId="urn:microsoft.com/office/officeart/2005/8/layout/hierarchy2"/>
    <dgm:cxn modelId="{56E89862-B468-B846-8773-88FE1951C0D9}" type="presOf" srcId="{2878B61A-C887-434D-A552-01D1A8E98CBB}" destId="{8D1FCE03-01F4-3C48-B771-AA087A9BC650}" srcOrd="1" destOrd="0" presId="urn:microsoft.com/office/officeart/2005/8/layout/hierarchy2"/>
    <dgm:cxn modelId="{ACCA8A15-6D83-5C4B-A2B6-4DEA07CEA4D2}" type="presOf" srcId="{BA4A30EE-D449-F346-8276-6064DD736AF5}" destId="{E782AD11-6B54-B541-AC7C-41145A7C67BD}" srcOrd="0" destOrd="0" presId="urn:microsoft.com/office/officeart/2005/8/layout/hierarchy2"/>
    <dgm:cxn modelId="{B34BEA6B-0E35-8B48-AFB7-9AA1D9A7CB59}" type="presParOf" srcId="{55BDB270-0854-2F4D-A194-31EFECE54279}" destId="{1DB15FB9-CE29-4C4B-954C-44736F9094C3}" srcOrd="0" destOrd="0" presId="urn:microsoft.com/office/officeart/2005/8/layout/hierarchy2"/>
    <dgm:cxn modelId="{3E09EB67-37F5-BD4A-AEDB-8D305B0FB224}" type="presParOf" srcId="{1DB15FB9-CE29-4C4B-954C-44736F9094C3}" destId="{E782AD11-6B54-B541-AC7C-41145A7C67BD}" srcOrd="0" destOrd="0" presId="urn:microsoft.com/office/officeart/2005/8/layout/hierarchy2"/>
    <dgm:cxn modelId="{30A91163-E65A-1849-9A4D-9A8E514B1D2D}" type="presParOf" srcId="{1DB15FB9-CE29-4C4B-954C-44736F9094C3}" destId="{FE5D175D-156B-6C4D-A8E1-54E912BBBF5D}" srcOrd="1" destOrd="0" presId="urn:microsoft.com/office/officeart/2005/8/layout/hierarchy2"/>
    <dgm:cxn modelId="{938C7CE6-4D02-5D44-A9F8-B0FF265538BE}" type="presParOf" srcId="{FE5D175D-156B-6C4D-A8E1-54E912BBBF5D}" destId="{4FED45FC-B8B0-CF44-95BB-61070495515F}" srcOrd="0" destOrd="0" presId="urn:microsoft.com/office/officeart/2005/8/layout/hierarchy2"/>
    <dgm:cxn modelId="{6F6C9AB2-6F14-9C4C-A10A-900C0B3AA2FA}" type="presParOf" srcId="{4FED45FC-B8B0-CF44-95BB-61070495515F}" destId="{7D7D6B33-D690-EB46-8B76-06CC20AECF48}" srcOrd="0" destOrd="0" presId="urn:microsoft.com/office/officeart/2005/8/layout/hierarchy2"/>
    <dgm:cxn modelId="{C531CC19-3DA2-0A41-98B2-52A65747E176}" type="presParOf" srcId="{FE5D175D-156B-6C4D-A8E1-54E912BBBF5D}" destId="{64C0C694-1DD0-9E44-B88A-E1608D78F647}" srcOrd="1" destOrd="0" presId="urn:microsoft.com/office/officeart/2005/8/layout/hierarchy2"/>
    <dgm:cxn modelId="{1AC29791-68EC-6B4A-AA00-722D3E93A430}" type="presParOf" srcId="{64C0C694-1DD0-9E44-B88A-E1608D78F647}" destId="{9A2AE1EE-BAAA-3C4A-97E0-FF32D454DB4D}" srcOrd="0" destOrd="0" presId="urn:microsoft.com/office/officeart/2005/8/layout/hierarchy2"/>
    <dgm:cxn modelId="{EE78C5DE-36D0-7E49-A495-8606948C6299}" type="presParOf" srcId="{64C0C694-1DD0-9E44-B88A-E1608D78F647}" destId="{D709A42A-7A1C-3048-A4D2-2FDB3EAD96E7}" srcOrd="1" destOrd="0" presId="urn:microsoft.com/office/officeart/2005/8/layout/hierarchy2"/>
    <dgm:cxn modelId="{83E927A7-9338-6A4B-A715-D1F89885AFC5}" type="presParOf" srcId="{FE5D175D-156B-6C4D-A8E1-54E912BBBF5D}" destId="{B1D4A09B-C0D4-6D40-8C75-2678A4480FD5}" srcOrd="2" destOrd="0" presId="urn:microsoft.com/office/officeart/2005/8/layout/hierarchy2"/>
    <dgm:cxn modelId="{862488C7-591C-F444-8C54-AA4988DF7695}" type="presParOf" srcId="{B1D4A09B-C0D4-6D40-8C75-2678A4480FD5}" destId="{8D1FCE03-01F4-3C48-B771-AA087A9BC650}" srcOrd="0" destOrd="0" presId="urn:microsoft.com/office/officeart/2005/8/layout/hierarchy2"/>
    <dgm:cxn modelId="{4FAF4B91-3576-8048-B63F-0B6B2473A391}" type="presParOf" srcId="{FE5D175D-156B-6C4D-A8E1-54E912BBBF5D}" destId="{CAA11EC9-E49D-464C-A839-0988A4E4DFBA}" srcOrd="3" destOrd="0" presId="urn:microsoft.com/office/officeart/2005/8/layout/hierarchy2"/>
    <dgm:cxn modelId="{28101759-E134-C249-9ECB-5B0AE2A3E290}" type="presParOf" srcId="{CAA11EC9-E49D-464C-A839-0988A4E4DFBA}" destId="{0834E65C-8BD9-E248-9D11-E1B418BFB990}" srcOrd="0" destOrd="0" presId="urn:microsoft.com/office/officeart/2005/8/layout/hierarchy2"/>
    <dgm:cxn modelId="{B17DBBE1-7592-664F-9CDF-CFA27B7E680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8C442E9-BFA1-7B42-8F49-992846226307}" type="presOf" srcId="{2878B61A-C887-434D-A552-01D1A8E98CBB}" destId="{8D1FCE03-01F4-3C48-B771-AA087A9BC650}" srcOrd="1" destOrd="0" presId="urn:microsoft.com/office/officeart/2005/8/layout/hierarchy2"/>
    <dgm:cxn modelId="{70E88E55-ADAC-0C47-BE08-2E6595E3570C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C335DA2-3D0B-AC45-8FD3-202FCB9D6537}" type="presOf" srcId="{7C0C4377-5695-C64B-9005-857F78739659}" destId="{9A2AE1EE-BAAA-3C4A-97E0-FF32D454DB4D}" srcOrd="0" destOrd="0" presId="urn:microsoft.com/office/officeart/2005/8/layout/hierarchy2"/>
    <dgm:cxn modelId="{D6B05AD1-8D6C-854A-A8BF-45BF305CFFF8}" type="presOf" srcId="{E6841D02-8E2C-8B4E-BF0D-4980B3CD86D0}" destId="{4FED45FC-B8B0-CF44-95BB-61070495515F}" srcOrd="0" destOrd="0" presId="urn:microsoft.com/office/officeart/2005/8/layout/hierarchy2"/>
    <dgm:cxn modelId="{21CD2A6B-8887-E346-BB02-0B64236B5896}" type="presOf" srcId="{BA4A30EE-D449-F346-8276-6064DD736AF5}" destId="{E782AD11-6B54-B541-AC7C-41145A7C67BD}" srcOrd="0" destOrd="0" presId="urn:microsoft.com/office/officeart/2005/8/layout/hierarchy2"/>
    <dgm:cxn modelId="{874C5F2A-E61D-C645-8621-7F50EDD6406A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784615C-96AD-284E-AA9B-92091F05D0B9}" type="presOf" srcId="{2969EEDB-9BCE-6D4F-A401-D0CA1D3D5F77}" destId="{0834E65C-8BD9-E248-9D11-E1B418BFB990}" srcOrd="0" destOrd="0" presId="urn:microsoft.com/office/officeart/2005/8/layout/hierarchy2"/>
    <dgm:cxn modelId="{919F896C-78D8-0A40-B474-5A8AD40ACBDD}" type="presOf" srcId="{FF9E2AB7-26C1-B44C-AE39-14E7E440F1B0}" destId="{55BDB270-0854-2F4D-A194-31EFECE54279}" srcOrd="0" destOrd="0" presId="urn:microsoft.com/office/officeart/2005/8/layout/hierarchy2"/>
    <dgm:cxn modelId="{E4035C95-BF22-9A4A-8A06-76A332A63E76}" type="presParOf" srcId="{55BDB270-0854-2F4D-A194-31EFECE54279}" destId="{1DB15FB9-CE29-4C4B-954C-44736F9094C3}" srcOrd="0" destOrd="0" presId="urn:microsoft.com/office/officeart/2005/8/layout/hierarchy2"/>
    <dgm:cxn modelId="{4626691E-B6F3-7D4A-8821-D852C205541D}" type="presParOf" srcId="{1DB15FB9-CE29-4C4B-954C-44736F9094C3}" destId="{E782AD11-6B54-B541-AC7C-41145A7C67BD}" srcOrd="0" destOrd="0" presId="urn:microsoft.com/office/officeart/2005/8/layout/hierarchy2"/>
    <dgm:cxn modelId="{1C489FD9-19D5-BF4F-B787-DE8F718DDBCF}" type="presParOf" srcId="{1DB15FB9-CE29-4C4B-954C-44736F9094C3}" destId="{FE5D175D-156B-6C4D-A8E1-54E912BBBF5D}" srcOrd="1" destOrd="0" presId="urn:microsoft.com/office/officeart/2005/8/layout/hierarchy2"/>
    <dgm:cxn modelId="{AB0B40E4-2C29-9446-AAD4-8786D689074B}" type="presParOf" srcId="{FE5D175D-156B-6C4D-A8E1-54E912BBBF5D}" destId="{4FED45FC-B8B0-CF44-95BB-61070495515F}" srcOrd="0" destOrd="0" presId="urn:microsoft.com/office/officeart/2005/8/layout/hierarchy2"/>
    <dgm:cxn modelId="{C973A852-9A19-0F4B-B9FD-A9BA885BBA32}" type="presParOf" srcId="{4FED45FC-B8B0-CF44-95BB-61070495515F}" destId="{7D7D6B33-D690-EB46-8B76-06CC20AECF48}" srcOrd="0" destOrd="0" presId="urn:microsoft.com/office/officeart/2005/8/layout/hierarchy2"/>
    <dgm:cxn modelId="{67B5BE1E-D874-8941-88C4-95CAC331A2FE}" type="presParOf" srcId="{FE5D175D-156B-6C4D-A8E1-54E912BBBF5D}" destId="{64C0C694-1DD0-9E44-B88A-E1608D78F647}" srcOrd="1" destOrd="0" presId="urn:microsoft.com/office/officeart/2005/8/layout/hierarchy2"/>
    <dgm:cxn modelId="{EB189973-AA10-7545-A05D-80673A510953}" type="presParOf" srcId="{64C0C694-1DD0-9E44-B88A-E1608D78F647}" destId="{9A2AE1EE-BAAA-3C4A-97E0-FF32D454DB4D}" srcOrd="0" destOrd="0" presId="urn:microsoft.com/office/officeart/2005/8/layout/hierarchy2"/>
    <dgm:cxn modelId="{845E36DB-D865-B54C-9023-9323173C1F73}" type="presParOf" srcId="{64C0C694-1DD0-9E44-B88A-E1608D78F647}" destId="{D709A42A-7A1C-3048-A4D2-2FDB3EAD96E7}" srcOrd="1" destOrd="0" presId="urn:microsoft.com/office/officeart/2005/8/layout/hierarchy2"/>
    <dgm:cxn modelId="{989FE82F-DAD4-2946-941C-0B545CCFE0C4}" type="presParOf" srcId="{FE5D175D-156B-6C4D-A8E1-54E912BBBF5D}" destId="{B1D4A09B-C0D4-6D40-8C75-2678A4480FD5}" srcOrd="2" destOrd="0" presId="urn:microsoft.com/office/officeart/2005/8/layout/hierarchy2"/>
    <dgm:cxn modelId="{9F4BD5AF-068C-8746-9EFA-19317C754AFA}" type="presParOf" srcId="{B1D4A09B-C0D4-6D40-8C75-2678A4480FD5}" destId="{8D1FCE03-01F4-3C48-B771-AA087A9BC650}" srcOrd="0" destOrd="0" presId="urn:microsoft.com/office/officeart/2005/8/layout/hierarchy2"/>
    <dgm:cxn modelId="{15739CEC-0958-FB43-A5EB-856D17E23C47}" type="presParOf" srcId="{FE5D175D-156B-6C4D-A8E1-54E912BBBF5D}" destId="{CAA11EC9-E49D-464C-A839-0988A4E4DFBA}" srcOrd="3" destOrd="0" presId="urn:microsoft.com/office/officeart/2005/8/layout/hierarchy2"/>
    <dgm:cxn modelId="{C0561107-2DE8-E64A-8117-9CC3A7910915}" type="presParOf" srcId="{CAA11EC9-E49D-464C-A839-0988A4E4DFBA}" destId="{0834E65C-8BD9-E248-9D11-E1B418BFB990}" srcOrd="0" destOrd="0" presId="urn:microsoft.com/office/officeart/2005/8/layout/hierarchy2"/>
    <dgm:cxn modelId="{273DB26B-CDE6-4B4A-B7BF-116025726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44DEE87C-2C50-FB4B-94A1-301B577C7D2A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BA147DA-5BBF-DF4F-8131-AB1A394F1C23}" type="presOf" srcId="{FF9E2AB7-26C1-B44C-AE39-14E7E440F1B0}" destId="{55BDB270-0854-2F4D-A194-31EFECE54279}" srcOrd="0" destOrd="0" presId="urn:microsoft.com/office/officeart/2005/8/layout/hierarchy2"/>
    <dgm:cxn modelId="{E2877BC6-0592-C34C-BD93-DBB554CB2285}" type="presParOf" srcId="{55BDB270-0854-2F4D-A194-31EFECE54279}" destId="{1DB15FB9-CE29-4C4B-954C-44736F9094C3}" srcOrd="0" destOrd="0" presId="urn:microsoft.com/office/officeart/2005/8/layout/hierarchy2"/>
    <dgm:cxn modelId="{84228240-547D-5B4F-907F-B6BF96510562}" type="presParOf" srcId="{1DB15FB9-CE29-4C4B-954C-44736F9094C3}" destId="{E782AD11-6B54-B541-AC7C-41145A7C67BD}" srcOrd="0" destOrd="0" presId="urn:microsoft.com/office/officeart/2005/8/layout/hierarchy2"/>
    <dgm:cxn modelId="{88D19877-BC80-AD43-8E22-E3B45FD216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FC8A82D-2443-B245-93A9-AFAADE24DC35}" type="presOf" srcId="{E6841D02-8E2C-8B4E-BF0D-4980B3CD86D0}" destId="{7D7D6B33-D690-EB46-8B76-06CC20AECF48}" srcOrd="1" destOrd="0" presId="urn:microsoft.com/office/officeart/2005/8/layout/hierarchy2"/>
    <dgm:cxn modelId="{5E9E4A06-0578-544A-AB85-8B685C3BEFAD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C8B5CE5-138E-5F41-8A92-015A1E33D137}" type="presOf" srcId="{BA4A30EE-D449-F346-8276-6064DD736AF5}" destId="{E782AD11-6B54-B541-AC7C-41145A7C67BD}" srcOrd="0" destOrd="0" presId="urn:microsoft.com/office/officeart/2005/8/layout/hierarchy2"/>
    <dgm:cxn modelId="{6ED77235-7C1E-A546-8F07-EC3019089E73}" type="presOf" srcId="{E6841D02-8E2C-8B4E-BF0D-4980B3CD86D0}" destId="{4FED45FC-B8B0-CF44-95BB-61070495515F}" srcOrd="0" destOrd="0" presId="urn:microsoft.com/office/officeart/2005/8/layout/hierarchy2"/>
    <dgm:cxn modelId="{BB0871B0-BD79-AA47-91BB-A2F20DF45DB6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AECBA34-ADB9-EC44-BFC4-6A383ACBAA19}" type="presOf" srcId="{2878B61A-C887-434D-A552-01D1A8E98CBB}" destId="{8D1FCE03-01F4-3C48-B771-AA087A9BC650}" srcOrd="1" destOrd="0" presId="urn:microsoft.com/office/officeart/2005/8/layout/hierarchy2"/>
    <dgm:cxn modelId="{C157E77C-8297-1341-AC29-B07E3E16DE7F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35F44C6-7BE4-2941-A149-A2740B2C5C0E}" type="presOf" srcId="{2969EEDB-9BCE-6D4F-A401-D0CA1D3D5F77}" destId="{0834E65C-8BD9-E248-9D11-E1B418BFB990}" srcOrd="0" destOrd="0" presId="urn:microsoft.com/office/officeart/2005/8/layout/hierarchy2"/>
    <dgm:cxn modelId="{7936B66D-5532-4247-A1DF-4F7E58F1C0BF}" type="presParOf" srcId="{55BDB270-0854-2F4D-A194-31EFECE54279}" destId="{1DB15FB9-CE29-4C4B-954C-44736F9094C3}" srcOrd="0" destOrd="0" presId="urn:microsoft.com/office/officeart/2005/8/layout/hierarchy2"/>
    <dgm:cxn modelId="{6529C49C-5978-0240-9C49-38BF1A6180E8}" type="presParOf" srcId="{1DB15FB9-CE29-4C4B-954C-44736F9094C3}" destId="{E782AD11-6B54-B541-AC7C-41145A7C67BD}" srcOrd="0" destOrd="0" presId="urn:microsoft.com/office/officeart/2005/8/layout/hierarchy2"/>
    <dgm:cxn modelId="{785B4DD2-D3FD-B545-B584-8EB4B4079ECE}" type="presParOf" srcId="{1DB15FB9-CE29-4C4B-954C-44736F9094C3}" destId="{FE5D175D-156B-6C4D-A8E1-54E912BBBF5D}" srcOrd="1" destOrd="0" presId="urn:microsoft.com/office/officeart/2005/8/layout/hierarchy2"/>
    <dgm:cxn modelId="{EE697EB9-567A-0545-A061-22AD85086D2D}" type="presParOf" srcId="{FE5D175D-156B-6C4D-A8E1-54E912BBBF5D}" destId="{4FED45FC-B8B0-CF44-95BB-61070495515F}" srcOrd="0" destOrd="0" presId="urn:microsoft.com/office/officeart/2005/8/layout/hierarchy2"/>
    <dgm:cxn modelId="{C5DD493C-E349-F04B-9A47-6E1B710128B1}" type="presParOf" srcId="{4FED45FC-B8B0-CF44-95BB-61070495515F}" destId="{7D7D6B33-D690-EB46-8B76-06CC20AECF48}" srcOrd="0" destOrd="0" presId="urn:microsoft.com/office/officeart/2005/8/layout/hierarchy2"/>
    <dgm:cxn modelId="{8E0D76B4-A7CC-EB4B-8EA4-1532AD4E3D6D}" type="presParOf" srcId="{FE5D175D-156B-6C4D-A8E1-54E912BBBF5D}" destId="{64C0C694-1DD0-9E44-B88A-E1608D78F647}" srcOrd="1" destOrd="0" presId="urn:microsoft.com/office/officeart/2005/8/layout/hierarchy2"/>
    <dgm:cxn modelId="{17BAB184-E731-604B-A9B4-16C117806DF8}" type="presParOf" srcId="{64C0C694-1DD0-9E44-B88A-E1608D78F647}" destId="{9A2AE1EE-BAAA-3C4A-97E0-FF32D454DB4D}" srcOrd="0" destOrd="0" presId="urn:microsoft.com/office/officeart/2005/8/layout/hierarchy2"/>
    <dgm:cxn modelId="{AE1E7DC2-D5E3-9143-A5C7-D973CAB08E66}" type="presParOf" srcId="{64C0C694-1DD0-9E44-B88A-E1608D78F647}" destId="{D709A42A-7A1C-3048-A4D2-2FDB3EAD96E7}" srcOrd="1" destOrd="0" presId="urn:microsoft.com/office/officeart/2005/8/layout/hierarchy2"/>
    <dgm:cxn modelId="{3DDF7E96-F8C5-4044-B9D3-EACBC1E14EE7}" type="presParOf" srcId="{FE5D175D-156B-6C4D-A8E1-54E912BBBF5D}" destId="{B1D4A09B-C0D4-6D40-8C75-2678A4480FD5}" srcOrd="2" destOrd="0" presId="urn:microsoft.com/office/officeart/2005/8/layout/hierarchy2"/>
    <dgm:cxn modelId="{25D82F35-E398-DB49-AF67-D19C4A9E23DA}" type="presParOf" srcId="{B1D4A09B-C0D4-6D40-8C75-2678A4480FD5}" destId="{8D1FCE03-01F4-3C48-B771-AA087A9BC650}" srcOrd="0" destOrd="0" presId="urn:microsoft.com/office/officeart/2005/8/layout/hierarchy2"/>
    <dgm:cxn modelId="{EC2BCD18-5BBB-9D4B-A147-310C1F620AA2}" type="presParOf" srcId="{FE5D175D-156B-6C4D-A8E1-54E912BBBF5D}" destId="{CAA11EC9-E49D-464C-A839-0988A4E4DFBA}" srcOrd="3" destOrd="0" presId="urn:microsoft.com/office/officeart/2005/8/layout/hierarchy2"/>
    <dgm:cxn modelId="{1CADCDFE-23AE-2A42-BD8E-575644B48DD4}" type="presParOf" srcId="{CAA11EC9-E49D-464C-A839-0988A4E4DFBA}" destId="{0834E65C-8BD9-E248-9D11-E1B418BFB990}" srcOrd="0" destOrd="0" presId="urn:microsoft.com/office/officeart/2005/8/layout/hierarchy2"/>
    <dgm:cxn modelId="{D5768B2B-C33C-EA42-B8FB-591CDCF000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FFCC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31C4168-95B1-4147-B158-5A7391302ECB}" type="presOf" srcId="{BA4A30EE-D449-F346-8276-6064DD736AF5}" destId="{E782AD11-6B54-B541-AC7C-41145A7C67BD}" srcOrd="0" destOrd="0" presId="urn:microsoft.com/office/officeart/2005/8/layout/hierarchy2"/>
    <dgm:cxn modelId="{19FC8BDD-DD06-9F43-9CD8-F833A75C06EF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BBA1B69B-6E53-0B44-8EC4-1900C689688B}" type="presOf" srcId="{2878B61A-C887-434D-A552-01D1A8E98CBB}" destId="{8D1FCE03-01F4-3C48-B771-AA087A9BC650}" srcOrd="1" destOrd="0" presId="urn:microsoft.com/office/officeart/2005/8/layout/hierarchy2"/>
    <dgm:cxn modelId="{A5860DFD-9D30-B04B-AF2E-4D487072D5E8}" type="presOf" srcId="{2969EEDB-9BCE-6D4F-A401-D0CA1D3D5F77}" destId="{0834E65C-8BD9-E248-9D11-E1B418BFB990}" srcOrd="0" destOrd="0" presId="urn:microsoft.com/office/officeart/2005/8/layout/hierarchy2"/>
    <dgm:cxn modelId="{AEB416BD-70C0-D840-9438-25C81BAEC4FD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0086D62-4C77-8E41-99DE-C3115364A358}" type="presParOf" srcId="{55BDB270-0854-2F4D-A194-31EFECE54279}" destId="{1DB15FB9-CE29-4C4B-954C-44736F9094C3}" srcOrd="0" destOrd="0" presId="urn:microsoft.com/office/officeart/2005/8/layout/hierarchy2"/>
    <dgm:cxn modelId="{760C017A-5FAB-1846-881A-603FE11EF050}" type="presParOf" srcId="{1DB15FB9-CE29-4C4B-954C-44736F9094C3}" destId="{E782AD11-6B54-B541-AC7C-41145A7C67BD}" srcOrd="0" destOrd="0" presId="urn:microsoft.com/office/officeart/2005/8/layout/hierarchy2"/>
    <dgm:cxn modelId="{0CAEBAD3-C71C-FF42-AEC2-56EDF0798A4C}" type="presParOf" srcId="{1DB15FB9-CE29-4C4B-954C-44736F9094C3}" destId="{FE5D175D-156B-6C4D-A8E1-54E912BBBF5D}" srcOrd="1" destOrd="0" presId="urn:microsoft.com/office/officeart/2005/8/layout/hierarchy2"/>
    <dgm:cxn modelId="{202CA47E-58BA-6744-A360-727589F4FFCF}" type="presParOf" srcId="{FE5D175D-156B-6C4D-A8E1-54E912BBBF5D}" destId="{B1D4A09B-C0D4-6D40-8C75-2678A4480FD5}" srcOrd="0" destOrd="0" presId="urn:microsoft.com/office/officeart/2005/8/layout/hierarchy2"/>
    <dgm:cxn modelId="{7D57873F-372E-C54B-8EE2-C9E06EB8644D}" type="presParOf" srcId="{B1D4A09B-C0D4-6D40-8C75-2678A4480FD5}" destId="{8D1FCE03-01F4-3C48-B771-AA087A9BC650}" srcOrd="0" destOrd="0" presId="urn:microsoft.com/office/officeart/2005/8/layout/hierarchy2"/>
    <dgm:cxn modelId="{320F2DAB-0CAA-5940-9EA1-D6C7612994CB}" type="presParOf" srcId="{FE5D175D-156B-6C4D-A8E1-54E912BBBF5D}" destId="{CAA11EC9-E49D-464C-A839-0988A4E4DFBA}" srcOrd="1" destOrd="0" presId="urn:microsoft.com/office/officeart/2005/8/layout/hierarchy2"/>
    <dgm:cxn modelId="{1518B344-648A-0A48-A8F8-76D97953DF23}" type="presParOf" srcId="{CAA11EC9-E49D-464C-A839-0988A4E4DFBA}" destId="{0834E65C-8BD9-E248-9D11-E1B418BFB990}" srcOrd="0" destOrd="0" presId="urn:microsoft.com/office/officeart/2005/8/layout/hierarchy2"/>
    <dgm:cxn modelId="{6429C9BD-B37A-3A4B-9859-459800C0CAA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CAA0003-1DCA-7446-8ECE-C16F67E8B7D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C4783B9-664F-4F49-B868-BDB0D34B62E7}" type="presOf" srcId="{BA4A30EE-D449-F346-8276-6064DD736AF5}" destId="{E782AD11-6B54-B541-AC7C-41145A7C67BD}" srcOrd="0" destOrd="0" presId="urn:microsoft.com/office/officeart/2005/8/layout/hierarchy2"/>
    <dgm:cxn modelId="{CAE8F00B-925D-9A4B-ABBB-D590A8670B0E}" type="presParOf" srcId="{55BDB270-0854-2F4D-A194-31EFECE54279}" destId="{1DB15FB9-CE29-4C4B-954C-44736F9094C3}" srcOrd="0" destOrd="0" presId="urn:microsoft.com/office/officeart/2005/8/layout/hierarchy2"/>
    <dgm:cxn modelId="{306E671D-0BF4-834C-9A26-3745086AA9D2}" type="presParOf" srcId="{1DB15FB9-CE29-4C4B-954C-44736F9094C3}" destId="{E782AD11-6B54-B541-AC7C-41145A7C67BD}" srcOrd="0" destOrd="0" presId="urn:microsoft.com/office/officeart/2005/8/layout/hierarchy2"/>
    <dgm:cxn modelId="{835F9F1B-DA1E-AE45-BB5A-55978CE9B80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D54D234-D1D8-9145-A843-8551104BE0B1}" type="presOf" srcId="{E6841D02-8E2C-8B4E-BF0D-4980B3CD86D0}" destId="{4FED45FC-B8B0-CF44-95BB-61070495515F}" srcOrd="0" destOrd="0" presId="urn:microsoft.com/office/officeart/2005/8/layout/hierarchy2"/>
    <dgm:cxn modelId="{C2F1BE20-2651-B549-AD4A-4ECE6A82A29B}" type="presOf" srcId="{2878B61A-C887-434D-A552-01D1A8E98CBB}" destId="{8D1FCE03-01F4-3C48-B771-AA087A9BC650}" srcOrd="1" destOrd="0" presId="urn:microsoft.com/office/officeart/2005/8/layout/hierarchy2"/>
    <dgm:cxn modelId="{5F66409F-C5F8-3249-AB60-9040D5D1F2DB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1AFEC3C-8542-EE44-8A23-1DD4D2D01C5D}" type="presOf" srcId="{FF9E2AB7-26C1-B44C-AE39-14E7E440F1B0}" destId="{55BDB270-0854-2F4D-A194-31EFECE54279}" srcOrd="0" destOrd="0" presId="urn:microsoft.com/office/officeart/2005/8/layout/hierarchy2"/>
    <dgm:cxn modelId="{09EC0A14-52CB-6C4F-B8BF-20885861249C}" type="presOf" srcId="{E6841D02-8E2C-8B4E-BF0D-4980B3CD86D0}" destId="{7D7D6B33-D690-EB46-8B76-06CC20AECF48}" srcOrd="1" destOrd="0" presId="urn:microsoft.com/office/officeart/2005/8/layout/hierarchy2"/>
    <dgm:cxn modelId="{AB2B487A-2610-A946-ABD7-8A717AC57865}" type="presOf" srcId="{2878B61A-C887-434D-A552-01D1A8E98CBB}" destId="{B1D4A09B-C0D4-6D40-8C75-2678A4480FD5}" srcOrd="0" destOrd="0" presId="urn:microsoft.com/office/officeart/2005/8/layout/hierarchy2"/>
    <dgm:cxn modelId="{23131211-1485-7F42-9818-1B4DA9C597F4}" type="presOf" srcId="{BA4A30EE-D449-F346-8276-6064DD736AF5}" destId="{E782AD11-6B54-B541-AC7C-41145A7C67BD}" srcOrd="0" destOrd="0" presId="urn:microsoft.com/office/officeart/2005/8/layout/hierarchy2"/>
    <dgm:cxn modelId="{387EC21D-F8F3-FE47-AD32-86C4A0D623BE}" type="presOf" srcId="{7C0C4377-5695-C64B-9005-857F78739659}" destId="{9A2AE1EE-BAAA-3C4A-97E0-FF32D454DB4D}" srcOrd="0" destOrd="0" presId="urn:microsoft.com/office/officeart/2005/8/layout/hierarchy2"/>
    <dgm:cxn modelId="{AC9FA376-939F-9945-83C1-CF1F12975707}" type="presParOf" srcId="{55BDB270-0854-2F4D-A194-31EFECE54279}" destId="{1DB15FB9-CE29-4C4B-954C-44736F9094C3}" srcOrd="0" destOrd="0" presId="urn:microsoft.com/office/officeart/2005/8/layout/hierarchy2"/>
    <dgm:cxn modelId="{FEBECB3C-6D79-5A47-84C8-3E73BD3F399F}" type="presParOf" srcId="{1DB15FB9-CE29-4C4B-954C-44736F9094C3}" destId="{E782AD11-6B54-B541-AC7C-41145A7C67BD}" srcOrd="0" destOrd="0" presId="urn:microsoft.com/office/officeart/2005/8/layout/hierarchy2"/>
    <dgm:cxn modelId="{B40FC2C4-3E64-B544-93BB-60AFF062808D}" type="presParOf" srcId="{1DB15FB9-CE29-4C4B-954C-44736F9094C3}" destId="{FE5D175D-156B-6C4D-A8E1-54E912BBBF5D}" srcOrd="1" destOrd="0" presId="urn:microsoft.com/office/officeart/2005/8/layout/hierarchy2"/>
    <dgm:cxn modelId="{489276F7-0647-7742-AD94-F1933810DAE8}" type="presParOf" srcId="{FE5D175D-156B-6C4D-A8E1-54E912BBBF5D}" destId="{4FED45FC-B8B0-CF44-95BB-61070495515F}" srcOrd="0" destOrd="0" presId="urn:microsoft.com/office/officeart/2005/8/layout/hierarchy2"/>
    <dgm:cxn modelId="{5E50CF4B-B87A-2941-BDF1-8F90FC30816C}" type="presParOf" srcId="{4FED45FC-B8B0-CF44-95BB-61070495515F}" destId="{7D7D6B33-D690-EB46-8B76-06CC20AECF48}" srcOrd="0" destOrd="0" presId="urn:microsoft.com/office/officeart/2005/8/layout/hierarchy2"/>
    <dgm:cxn modelId="{0EC55446-601B-B24A-AB3B-4712B73D9929}" type="presParOf" srcId="{FE5D175D-156B-6C4D-A8E1-54E912BBBF5D}" destId="{64C0C694-1DD0-9E44-B88A-E1608D78F647}" srcOrd="1" destOrd="0" presId="urn:microsoft.com/office/officeart/2005/8/layout/hierarchy2"/>
    <dgm:cxn modelId="{99F2D46E-254F-014D-AE9B-9E0812A7AE68}" type="presParOf" srcId="{64C0C694-1DD0-9E44-B88A-E1608D78F647}" destId="{9A2AE1EE-BAAA-3C4A-97E0-FF32D454DB4D}" srcOrd="0" destOrd="0" presId="urn:microsoft.com/office/officeart/2005/8/layout/hierarchy2"/>
    <dgm:cxn modelId="{41F6A824-0EAA-2B4B-B4D2-25DDB2347500}" type="presParOf" srcId="{64C0C694-1DD0-9E44-B88A-E1608D78F647}" destId="{D709A42A-7A1C-3048-A4D2-2FDB3EAD96E7}" srcOrd="1" destOrd="0" presId="urn:microsoft.com/office/officeart/2005/8/layout/hierarchy2"/>
    <dgm:cxn modelId="{59E969FA-D2C2-9048-AB6D-C3111BECA038}" type="presParOf" srcId="{FE5D175D-156B-6C4D-A8E1-54E912BBBF5D}" destId="{B1D4A09B-C0D4-6D40-8C75-2678A4480FD5}" srcOrd="2" destOrd="0" presId="urn:microsoft.com/office/officeart/2005/8/layout/hierarchy2"/>
    <dgm:cxn modelId="{0F655DB6-DD34-BD44-849F-AA5B61FCD3B1}" type="presParOf" srcId="{B1D4A09B-C0D4-6D40-8C75-2678A4480FD5}" destId="{8D1FCE03-01F4-3C48-B771-AA087A9BC650}" srcOrd="0" destOrd="0" presId="urn:microsoft.com/office/officeart/2005/8/layout/hierarchy2"/>
    <dgm:cxn modelId="{AA814D7C-D1C3-F642-AAB9-FF4BDB7648B4}" type="presParOf" srcId="{FE5D175D-156B-6C4D-A8E1-54E912BBBF5D}" destId="{CAA11EC9-E49D-464C-A839-0988A4E4DFBA}" srcOrd="3" destOrd="0" presId="urn:microsoft.com/office/officeart/2005/8/layout/hierarchy2"/>
    <dgm:cxn modelId="{83D89C5B-38FA-2643-AA27-4BA4A0FE9F99}" type="presParOf" srcId="{CAA11EC9-E49D-464C-A839-0988A4E4DFBA}" destId="{0834E65C-8BD9-E248-9D11-E1B418BFB990}" srcOrd="0" destOrd="0" presId="urn:microsoft.com/office/officeart/2005/8/layout/hierarchy2"/>
    <dgm:cxn modelId="{D867C641-9F08-9E4B-B421-06CBBBFC795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FC4427-775A-824D-8F76-88E0AC282282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1333639-ED1B-0F4B-8EF5-037F914E3B67}" type="presOf" srcId="{BA4A30EE-D449-F346-8276-6064DD736AF5}" destId="{E782AD11-6B54-B541-AC7C-41145A7C67BD}" srcOrd="0" destOrd="0" presId="urn:microsoft.com/office/officeart/2005/8/layout/hierarchy2"/>
    <dgm:cxn modelId="{402EB39B-C471-B546-9C57-D395FF5CEA52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F8FCABE-CE5B-F94E-8160-6B77EC83ED4E}" type="presOf" srcId="{E6841D02-8E2C-8B4E-BF0D-4980B3CD86D0}" destId="{7D7D6B33-D690-EB46-8B76-06CC20AECF48}" srcOrd="1" destOrd="0" presId="urn:microsoft.com/office/officeart/2005/8/layout/hierarchy2"/>
    <dgm:cxn modelId="{342C5813-E133-B048-A01A-7C026CDB582C}" type="presOf" srcId="{E6841D02-8E2C-8B4E-BF0D-4980B3CD86D0}" destId="{4FED45FC-B8B0-CF44-95BB-61070495515F}" srcOrd="0" destOrd="0" presId="urn:microsoft.com/office/officeart/2005/8/layout/hierarchy2"/>
    <dgm:cxn modelId="{4754D687-E1F6-4540-A8EC-A7A6E96E219D}" type="presOf" srcId="{FF9E2AB7-26C1-B44C-AE39-14E7E440F1B0}" destId="{55BDB270-0854-2F4D-A194-31EFECE54279}" srcOrd="0" destOrd="0" presId="urn:microsoft.com/office/officeart/2005/8/layout/hierarchy2"/>
    <dgm:cxn modelId="{899EDA20-FCD3-F848-9E01-51782794F6E5}" type="presOf" srcId="{2878B61A-C887-434D-A552-01D1A8E98CBB}" destId="{B1D4A09B-C0D4-6D40-8C75-2678A4480FD5}" srcOrd="0" destOrd="0" presId="urn:microsoft.com/office/officeart/2005/8/layout/hierarchy2"/>
    <dgm:cxn modelId="{DD7F58E0-FCD7-C34D-B815-544175CE8CCA}" type="presOf" srcId="{2878B61A-C887-434D-A552-01D1A8E98CBB}" destId="{8D1FCE03-01F4-3C48-B771-AA087A9BC650}" srcOrd="1" destOrd="0" presId="urn:microsoft.com/office/officeart/2005/8/layout/hierarchy2"/>
    <dgm:cxn modelId="{E6C5499F-C1FC-1148-B174-D18CBE8DD509}" type="presParOf" srcId="{55BDB270-0854-2F4D-A194-31EFECE54279}" destId="{1DB15FB9-CE29-4C4B-954C-44736F9094C3}" srcOrd="0" destOrd="0" presId="urn:microsoft.com/office/officeart/2005/8/layout/hierarchy2"/>
    <dgm:cxn modelId="{52447E20-1B6B-9045-91F9-E19A062C0576}" type="presParOf" srcId="{1DB15FB9-CE29-4C4B-954C-44736F9094C3}" destId="{E782AD11-6B54-B541-AC7C-41145A7C67BD}" srcOrd="0" destOrd="0" presId="urn:microsoft.com/office/officeart/2005/8/layout/hierarchy2"/>
    <dgm:cxn modelId="{CB415C20-3D13-A444-837D-D66BE74B717D}" type="presParOf" srcId="{1DB15FB9-CE29-4C4B-954C-44736F9094C3}" destId="{FE5D175D-156B-6C4D-A8E1-54E912BBBF5D}" srcOrd="1" destOrd="0" presId="urn:microsoft.com/office/officeart/2005/8/layout/hierarchy2"/>
    <dgm:cxn modelId="{8124CE41-1A6A-5E4C-9468-63147258C98C}" type="presParOf" srcId="{FE5D175D-156B-6C4D-A8E1-54E912BBBF5D}" destId="{4FED45FC-B8B0-CF44-95BB-61070495515F}" srcOrd="0" destOrd="0" presId="urn:microsoft.com/office/officeart/2005/8/layout/hierarchy2"/>
    <dgm:cxn modelId="{B431243E-4F91-094A-A0DC-B2F45EC9B54A}" type="presParOf" srcId="{4FED45FC-B8B0-CF44-95BB-61070495515F}" destId="{7D7D6B33-D690-EB46-8B76-06CC20AECF48}" srcOrd="0" destOrd="0" presId="urn:microsoft.com/office/officeart/2005/8/layout/hierarchy2"/>
    <dgm:cxn modelId="{9914E8DF-57DF-8C4C-BA95-4C42F26C4960}" type="presParOf" srcId="{FE5D175D-156B-6C4D-A8E1-54E912BBBF5D}" destId="{64C0C694-1DD0-9E44-B88A-E1608D78F647}" srcOrd="1" destOrd="0" presId="urn:microsoft.com/office/officeart/2005/8/layout/hierarchy2"/>
    <dgm:cxn modelId="{222DA85C-E181-D840-BA10-904C2605CDEF}" type="presParOf" srcId="{64C0C694-1DD0-9E44-B88A-E1608D78F647}" destId="{9A2AE1EE-BAAA-3C4A-97E0-FF32D454DB4D}" srcOrd="0" destOrd="0" presId="urn:microsoft.com/office/officeart/2005/8/layout/hierarchy2"/>
    <dgm:cxn modelId="{39605CC7-A588-D746-B687-9229466A0EF9}" type="presParOf" srcId="{64C0C694-1DD0-9E44-B88A-E1608D78F647}" destId="{D709A42A-7A1C-3048-A4D2-2FDB3EAD96E7}" srcOrd="1" destOrd="0" presId="urn:microsoft.com/office/officeart/2005/8/layout/hierarchy2"/>
    <dgm:cxn modelId="{685525E8-4C08-AE4D-82C9-68E6D22493ED}" type="presParOf" srcId="{FE5D175D-156B-6C4D-A8E1-54E912BBBF5D}" destId="{B1D4A09B-C0D4-6D40-8C75-2678A4480FD5}" srcOrd="2" destOrd="0" presId="urn:microsoft.com/office/officeart/2005/8/layout/hierarchy2"/>
    <dgm:cxn modelId="{F284A11C-F258-284A-83FB-7E0EBE712A81}" type="presParOf" srcId="{B1D4A09B-C0D4-6D40-8C75-2678A4480FD5}" destId="{8D1FCE03-01F4-3C48-B771-AA087A9BC650}" srcOrd="0" destOrd="0" presId="urn:microsoft.com/office/officeart/2005/8/layout/hierarchy2"/>
    <dgm:cxn modelId="{617140B3-53D7-8847-BF16-F98BED5BBF3E}" type="presParOf" srcId="{FE5D175D-156B-6C4D-A8E1-54E912BBBF5D}" destId="{CAA11EC9-E49D-464C-A839-0988A4E4DFBA}" srcOrd="3" destOrd="0" presId="urn:microsoft.com/office/officeart/2005/8/layout/hierarchy2"/>
    <dgm:cxn modelId="{CF9B9823-B4A0-7447-A309-89A6ECA258C4}" type="presParOf" srcId="{CAA11EC9-E49D-464C-A839-0988A4E4DFBA}" destId="{0834E65C-8BD9-E248-9D11-E1B418BFB990}" srcOrd="0" destOrd="0" presId="urn:microsoft.com/office/officeart/2005/8/layout/hierarchy2"/>
    <dgm:cxn modelId="{D4F82E45-E362-E046-97B2-BCC51E3231C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227C6D8-9F58-7E4C-9D70-8573267BE378}" type="presOf" srcId="{E6841D02-8E2C-8B4E-BF0D-4980B3CD86D0}" destId="{4FED45FC-B8B0-CF44-95BB-61070495515F}" srcOrd="0" destOrd="0" presId="urn:microsoft.com/office/officeart/2005/8/layout/hierarchy2"/>
    <dgm:cxn modelId="{84D3ED2F-52EF-3640-9447-B0C933EF327D}" type="presOf" srcId="{FF9E2AB7-26C1-B44C-AE39-14E7E440F1B0}" destId="{55BDB270-0854-2F4D-A194-31EFECE54279}" srcOrd="0" destOrd="0" presId="urn:microsoft.com/office/officeart/2005/8/layout/hierarchy2"/>
    <dgm:cxn modelId="{A3807A8B-57DA-D74B-9A55-1D23E76A2C65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A9D558C-FD5C-EA4A-89C1-29EAEE2F4AB4}" type="presOf" srcId="{7C0C4377-5695-C64B-9005-857F78739659}" destId="{9A2AE1EE-BAAA-3C4A-97E0-FF32D454DB4D}" srcOrd="0" destOrd="0" presId="urn:microsoft.com/office/officeart/2005/8/layout/hierarchy2"/>
    <dgm:cxn modelId="{9939A993-9C88-0046-AC56-BDCBE84F80D6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1CD867B-BDF2-5B44-998C-DDBDDB0036E9}" type="presOf" srcId="{2878B61A-C887-434D-A552-01D1A8E98CBB}" destId="{B1D4A09B-C0D4-6D40-8C75-2678A4480FD5}" srcOrd="0" destOrd="0" presId="urn:microsoft.com/office/officeart/2005/8/layout/hierarchy2"/>
    <dgm:cxn modelId="{89C850EC-71A3-3540-8B31-6C775200613F}" type="presOf" srcId="{BA4A30EE-D449-F346-8276-6064DD736AF5}" destId="{E782AD11-6B54-B541-AC7C-41145A7C67BD}" srcOrd="0" destOrd="0" presId="urn:microsoft.com/office/officeart/2005/8/layout/hierarchy2"/>
    <dgm:cxn modelId="{E868130D-5F2F-0945-916D-133F9270BAF2}" type="presOf" srcId="{2878B61A-C887-434D-A552-01D1A8E98CBB}" destId="{8D1FCE03-01F4-3C48-B771-AA087A9BC650}" srcOrd="1" destOrd="0" presId="urn:microsoft.com/office/officeart/2005/8/layout/hierarchy2"/>
    <dgm:cxn modelId="{85A1349D-CA94-804A-8B96-0406AE9D25D0}" type="presParOf" srcId="{55BDB270-0854-2F4D-A194-31EFECE54279}" destId="{1DB15FB9-CE29-4C4B-954C-44736F9094C3}" srcOrd="0" destOrd="0" presId="urn:microsoft.com/office/officeart/2005/8/layout/hierarchy2"/>
    <dgm:cxn modelId="{C61F31D7-2794-EF42-A971-9ACD428A21A7}" type="presParOf" srcId="{1DB15FB9-CE29-4C4B-954C-44736F9094C3}" destId="{E782AD11-6B54-B541-AC7C-41145A7C67BD}" srcOrd="0" destOrd="0" presId="urn:microsoft.com/office/officeart/2005/8/layout/hierarchy2"/>
    <dgm:cxn modelId="{9A17C370-2487-6148-B75E-CB6BB7F279FC}" type="presParOf" srcId="{1DB15FB9-CE29-4C4B-954C-44736F9094C3}" destId="{FE5D175D-156B-6C4D-A8E1-54E912BBBF5D}" srcOrd="1" destOrd="0" presId="urn:microsoft.com/office/officeart/2005/8/layout/hierarchy2"/>
    <dgm:cxn modelId="{27A94F3D-EC82-B24B-A719-92F98C51E90B}" type="presParOf" srcId="{FE5D175D-156B-6C4D-A8E1-54E912BBBF5D}" destId="{4FED45FC-B8B0-CF44-95BB-61070495515F}" srcOrd="0" destOrd="0" presId="urn:microsoft.com/office/officeart/2005/8/layout/hierarchy2"/>
    <dgm:cxn modelId="{A2894C6D-EE6C-D543-B755-122A3D60CAD9}" type="presParOf" srcId="{4FED45FC-B8B0-CF44-95BB-61070495515F}" destId="{7D7D6B33-D690-EB46-8B76-06CC20AECF48}" srcOrd="0" destOrd="0" presId="urn:microsoft.com/office/officeart/2005/8/layout/hierarchy2"/>
    <dgm:cxn modelId="{69C1FB75-CE4F-0742-B566-08E8154004FD}" type="presParOf" srcId="{FE5D175D-156B-6C4D-A8E1-54E912BBBF5D}" destId="{64C0C694-1DD0-9E44-B88A-E1608D78F647}" srcOrd="1" destOrd="0" presId="urn:microsoft.com/office/officeart/2005/8/layout/hierarchy2"/>
    <dgm:cxn modelId="{A38653FA-2C91-2448-8914-C345F775F1C8}" type="presParOf" srcId="{64C0C694-1DD0-9E44-B88A-E1608D78F647}" destId="{9A2AE1EE-BAAA-3C4A-97E0-FF32D454DB4D}" srcOrd="0" destOrd="0" presId="urn:microsoft.com/office/officeart/2005/8/layout/hierarchy2"/>
    <dgm:cxn modelId="{EB1C1F8A-1B43-2D40-B8CA-CEAECF471560}" type="presParOf" srcId="{64C0C694-1DD0-9E44-B88A-E1608D78F647}" destId="{D709A42A-7A1C-3048-A4D2-2FDB3EAD96E7}" srcOrd="1" destOrd="0" presId="urn:microsoft.com/office/officeart/2005/8/layout/hierarchy2"/>
    <dgm:cxn modelId="{D270F28C-FD5A-1449-BDEA-1A462C6698CC}" type="presParOf" srcId="{FE5D175D-156B-6C4D-A8E1-54E912BBBF5D}" destId="{B1D4A09B-C0D4-6D40-8C75-2678A4480FD5}" srcOrd="2" destOrd="0" presId="urn:microsoft.com/office/officeart/2005/8/layout/hierarchy2"/>
    <dgm:cxn modelId="{A60D4731-9DFF-6D49-B786-5D640AD69622}" type="presParOf" srcId="{B1D4A09B-C0D4-6D40-8C75-2678A4480FD5}" destId="{8D1FCE03-01F4-3C48-B771-AA087A9BC650}" srcOrd="0" destOrd="0" presId="urn:microsoft.com/office/officeart/2005/8/layout/hierarchy2"/>
    <dgm:cxn modelId="{299876B9-96E6-3349-B067-F07DACDA2DF1}" type="presParOf" srcId="{FE5D175D-156B-6C4D-A8E1-54E912BBBF5D}" destId="{CAA11EC9-E49D-464C-A839-0988A4E4DFBA}" srcOrd="3" destOrd="0" presId="urn:microsoft.com/office/officeart/2005/8/layout/hierarchy2"/>
    <dgm:cxn modelId="{1EF81868-9E63-BB4C-83C8-82AB637C01FD}" type="presParOf" srcId="{CAA11EC9-E49D-464C-A839-0988A4E4DFBA}" destId="{0834E65C-8BD9-E248-9D11-E1B418BFB990}" srcOrd="0" destOrd="0" presId="urn:microsoft.com/office/officeart/2005/8/layout/hierarchy2"/>
    <dgm:cxn modelId="{ABDD9504-A859-2C44-8A60-A36A3ECA1F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143CB102-A12A-764B-9E39-9EE52FC425AE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3009F04-EBC3-B14B-B1EA-6F131F12C1A0}" type="presOf" srcId="{BA4A30EE-D449-F346-8276-6064DD736AF5}" destId="{E782AD11-6B54-B541-AC7C-41145A7C67BD}" srcOrd="0" destOrd="0" presId="urn:microsoft.com/office/officeart/2005/8/layout/hierarchy2"/>
    <dgm:cxn modelId="{21198F28-0B64-D946-BE5D-21B8A10BF5C4}" type="presParOf" srcId="{55BDB270-0854-2F4D-A194-31EFECE54279}" destId="{1DB15FB9-CE29-4C4B-954C-44736F9094C3}" srcOrd="0" destOrd="0" presId="urn:microsoft.com/office/officeart/2005/8/layout/hierarchy2"/>
    <dgm:cxn modelId="{E21CF13E-22DD-724A-AAD1-BDE9BB3A5EDE}" type="presParOf" srcId="{1DB15FB9-CE29-4C4B-954C-44736F9094C3}" destId="{E782AD11-6B54-B541-AC7C-41145A7C67BD}" srcOrd="0" destOrd="0" presId="urn:microsoft.com/office/officeart/2005/8/layout/hierarchy2"/>
    <dgm:cxn modelId="{D5A46991-82D3-9047-ABC8-9D88CBECED9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017B83E-5061-BE4C-8496-A4D00F349302}" type="presOf" srcId="{E6841D02-8E2C-8B4E-BF0D-4980B3CD86D0}" destId="{7D7D6B33-D690-EB46-8B76-06CC20AECF48}" srcOrd="1" destOrd="0" presId="urn:microsoft.com/office/officeart/2005/8/layout/hierarchy2"/>
    <dgm:cxn modelId="{D23827FB-CD2F-7B4C-95F3-E47E07DBD9CC}" type="presOf" srcId="{2878B61A-C887-434D-A552-01D1A8E98CBB}" destId="{8D1FCE03-01F4-3C48-B771-AA087A9BC650}" srcOrd="1" destOrd="0" presId="urn:microsoft.com/office/officeart/2005/8/layout/hierarchy2"/>
    <dgm:cxn modelId="{E1763139-AA30-1D4A-B312-1CB0C8661D18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FC15AE-6E8C-1142-B8E9-466DE900657E}" type="presOf" srcId="{E6841D02-8E2C-8B4E-BF0D-4980B3CD86D0}" destId="{4FED45FC-B8B0-CF44-95BB-61070495515F}" srcOrd="0" destOrd="0" presId="urn:microsoft.com/office/officeart/2005/8/layout/hierarchy2"/>
    <dgm:cxn modelId="{8F906B67-1AE0-A445-90C6-F5A2A726BA51}" type="presOf" srcId="{FF9E2AB7-26C1-B44C-AE39-14E7E440F1B0}" destId="{55BDB270-0854-2F4D-A194-31EFECE54279}" srcOrd="0" destOrd="0" presId="urn:microsoft.com/office/officeart/2005/8/layout/hierarchy2"/>
    <dgm:cxn modelId="{6AB71FC6-11AE-E14D-9194-53114D20F93B}" type="presOf" srcId="{BA4A30EE-D449-F346-8276-6064DD736AF5}" destId="{E782AD11-6B54-B541-AC7C-41145A7C67BD}" srcOrd="0" destOrd="0" presId="urn:microsoft.com/office/officeart/2005/8/layout/hierarchy2"/>
    <dgm:cxn modelId="{8A0D4BEE-130E-BF46-B249-6BA02B542F5F}" type="presOf" srcId="{2969EEDB-9BCE-6D4F-A401-D0CA1D3D5F77}" destId="{0834E65C-8BD9-E248-9D11-E1B418BFB990}" srcOrd="0" destOrd="0" presId="urn:microsoft.com/office/officeart/2005/8/layout/hierarchy2"/>
    <dgm:cxn modelId="{C2D90B82-35E0-AA42-A826-786D0D7E4C1D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22DFDF-79CF-5642-B320-EE71E327E204}" type="presParOf" srcId="{55BDB270-0854-2F4D-A194-31EFECE54279}" destId="{1DB15FB9-CE29-4C4B-954C-44736F9094C3}" srcOrd="0" destOrd="0" presId="urn:microsoft.com/office/officeart/2005/8/layout/hierarchy2"/>
    <dgm:cxn modelId="{A76B244F-2BBE-3B42-89DB-7108BDB07325}" type="presParOf" srcId="{1DB15FB9-CE29-4C4B-954C-44736F9094C3}" destId="{E782AD11-6B54-B541-AC7C-41145A7C67BD}" srcOrd="0" destOrd="0" presId="urn:microsoft.com/office/officeart/2005/8/layout/hierarchy2"/>
    <dgm:cxn modelId="{622A10E9-44AF-184F-8C4B-2C30512D48D2}" type="presParOf" srcId="{1DB15FB9-CE29-4C4B-954C-44736F9094C3}" destId="{FE5D175D-156B-6C4D-A8E1-54E912BBBF5D}" srcOrd="1" destOrd="0" presId="urn:microsoft.com/office/officeart/2005/8/layout/hierarchy2"/>
    <dgm:cxn modelId="{A6A158A9-A7DF-2740-AE59-770A952B06B5}" type="presParOf" srcId="{FE5D175D-156B-6C4D-A8E1-54E912BBBF5D}" destId="{4FED45FC-B8B0-CF44-95BB-61070495515F}" srcOrd="0" destOrd="0" presId="urn:microsoft.com/office/officeart/2005/8/layout/hierarchy2"/>
    <dgm:cxn modelId="{1F94B719-46A3-5B44-9A28-5079982B4F53}" type="presParOf" srcId="{4FED45FC-B8B0-CF44-95BB-61070495515F}" destId="{7D7D6B33-D690-EB46-8B76-06CC20AECF48}" srcOrd="0" destOrd="0" presId="urn:microsoft.com/office/officeart/2005/8/layout/hierarchy2"/>
    <dgm:cxn modelId="{253FC0B6-267B-7D4E-8D46-B6979EA2D54B}" type="presParOf" srcId="{FE5D175D-156B-6C4D-A8E1-54E912BBBF5D}" destId="{64C0C694-1DD0-9E44-B88A-E1608D78F647}" srcOrd="1" destOrd="0" presId="urn:microsoft.com/office/officeart/2005/8/layout/hierarchy2"/>
    <dgm:cxn modelId="{B3459812-31AA-FB42-9946-6FC074DA2E92}" type="presParOf" srcId="{64C0C694-1DD0-9E44-B88A-E1608D78F647}" destId="{9A2AE1EE-BAAA-3C4A-97E0-FF32D454DB4D}" srcOrd="0" destOrd="0" presId="urn:microsoft.com/office/officeart/2005/8/layout/hierarchy2"/>
    <dgm:cxn modelId="{989A6BE9-1EA0-144D-BE74-1D904E2DAF29}" type="presParOf" srcId="{64C0C694-1DD0-9E44-B88A-E1608D78F647}" destId="{D709A42A-7A1C-3048-A4D2-2FDB3EAD96E7}" srcOrd="1" destOrd="0" presId="urn:microsoft.com/office/officeart/2005/8/layout/hierarchy2"/>
    <dgm:cxn modelId="{AFF93A65-D40A-9648-AD25-9376781BD860}" type="presParOf" srcId="{FE5D175D-156B-6C4D-A8E1-54E912BBBF5D}" destId="{B1D4A09B-C0D4-6D40-8C75-2678A4480FD5}" srcOrd="2" destOrd="0" presId="urn:microsoft.com/office/officeart/2005/8/layout/hierarchy2"/>
    <dgm:cxn modelId="{E7C49B83-100D-9241-9B1A-1893D967DAB9}" type="presParOf" srcId="{B1D4A09B-C0D4-6D40-8C75-2678A4480FD5}" destId="{8D1FCE03-01F4-3C48-B771-AA087A9BC650}" srcOrd="0" destOrd="0" presId="urn:microsoft.com/office/officeart/2005/8/layout/hierarchy2"/>
    <dgm:cxn modelId="{6824DC16-E0E0-484C-8E1C-AEDB008C451E}" type="presParOf" srcId="{FE5D175D-156B-6C4D-A8E1-54E912BBBF5D}" destId="{CAA11EC9-E49D-464C-A839-0988A4E4DFBA}" srcOrd="3" destOrd="0" presId="urn:microsoft.com/office/officeart/2005/8/layout/hierarchy2"/>
    <dgm:cxn modelId="{64501D81-0FF9-3341-823A-072456EBC721}" type="presParOf" srcId="{CAA11EC9-E49D-464C-A839-0988A4E4DFBA}" destId="{0834E65C-8BD9-E248-9D11-E1B418BFB990}" srcOrd="0" destOrd="0" presId="urn:microsoft.com/office/officeart/2005/8/layout/hierarchy2"/>
    <dgm:cxn modelId="{5E3D4A94-07A9-BA48-AC67-F6AB7065EF3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35591EF-EA95-7A44-8423-D6E4202FFE90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D6F9F97-C471-0247-99F0-4F59FB00A5FD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AE143B1-5EF9-A14E-91AA-0A14F0010AD5}" type="presOf" srcId="{E6841D02-8E2C-8B4E-BF0D-4980B3CD86D0}" destId="{4FED45FC-B8B0-CF44-95BB-61070495515F}" srcOrd="0" destOrd="0" presId="urn:microsoft.com/office/officeart/2005/8/layout/hierarchy2"/>
    <dgm:cxn modelId="{309D5B4D-AB3D-AF4F-948C-8081D04FA46B}" type="presOf" srcId="{E6841D02-8E2C-8B4E-BF0D-4980B3CD86D0}" destId="{7D7D6B33-D690-EB46-8B76-06CC20AECF48}" srcOrd="1" destOrd="0" presId="urn:microsoft.com/office/officeart/2005/8/layout/hierarchy2"/>
    <dgm:cxn modelId="{6DA007DD-DF09-B045-B4A2-15FB3B80EADF}" type="presOf" srcId="{2878B61A-C887-434D-A552-01D1A8E98CBB}" destId="{8D1FCE03-01F4-3C48-B771-AA087A9BC650}" srcOrd="1" destOrd="0" presId="urn:microsoft.com/office/officeart/2005/8/layout/hierarchy2"/>
    <dgm:cxn modelId="{56B687CF-A5FD-0C44-A005-611034097B09}" type="presOf" srcId="{BA4A30EE-D449-F346-8276-6064DD736AF5}" destId="{E782AD11-6B54-B541-AC7C-41145A7C67BD}" srcOrd="0" destOrd="0" presId="urn:microsoft.com/office/officeart/2005/8/layout/hierarchy2"/>
    <dgm:cxn modelId="{1447EDF6-2049-6E48-AD1B-F1E2AEF251CF}" type="presOf" srcId="{2969EEDB-9BCE-6D4F-A401-D0CA1D3D5F77}" destId="{0834E65C-8BD9-E248-9D11-E1B418BFB990}" srcOrd="0" destOrd="0" presId="urn:microsoft.com/office/officeart/2005/8/layout/hierarchy2"/>
    <dgm:cxn modelId="{4D846593-ABD0-2945-8E9F-FB083286995F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091BE0D-73F6-2145-B445-08CCB7762BEC}" type="presOf" srcId="{7C0C4377-5695-C64B-9005-857F78739659}" destId="{9A2AE1EE-BAAA-3C4A-97E0-FF32D454DB4D}" srcOrd="0" destOrd="0" presId="urn:microsoft.com/office/officeart/2005/8/layout/hierarchy2"/>
    <dgm:cxn modelId="{29204A54-39B3-184D-989C-591EF4DDA87C}" type="presParOf" srcId="{55BDB270-0854-2F4D-A194-31EFECE54279}" destId="{1DB15FB9-CE29-4C4B-954C-44736F9094C3}" srcOrd="0" destOrd="0" presId="urn:microsoft.com/office/officeart/2005/8/layout/hierarchy2"/>
    <dgm:cxn modelId="{CFCED9E5-6B68-7744-BD05-39A369888B28}" type="presParOf" srcId="{1DB15FB9-CE29-4C4B-954C-44736F9094C3}" destId="{E782AD11-6B54-B541-AC7C-41145A7C67BD}" srcOrd="0" destOrd="0" presId="urn:microsoft.com/office/officeart/2005/8/layout/hierarchy2"/>
    <dgm:cxn modelId="{C01CE9BE-D943-F44C-A163-C4E0F7F4E3C7}" type="presParOf" srcId="{1DB15FB9-CE29-4C4B-954C-44736F9094C3}" destId="{FE5D175D-156B-6C4D-A8E1-54E912BBBF5D}" srcOrd="1" destOrd="0" presId="urn:microsoft.com/office/officeart/2005/8/layout/hierarchy2"/>
    <dgm:cxn modelId="{2CEAD8E6-E0AD-F34E-BA50-E06981421DAD}" type="presParOf" srcId="{FE5D175D-156B-6C4D-A8E1-54E912BBBF5D}" destId="{4FED45FC-B8B0-CF44-95BB-61070495515F}" srcOrd="0" destOrd="0" presId="urn:microsoft.com/office/officeart/2005/8/layout/hierarchy2"/>
    <dgm:cxn modelId="{854D92E7-000E-D246-9A6A-E5D169391CFE}" type="presParOf" srcId="{4FED45FC-B8B0-CF44-95BB-61070495515F}" destId="{7D7D6B33-D690-EB46-8B76-06CC20AECF48}" srcOrd="0" destOrd="0" presId="urn:microsoft.com/office/officeart/2005/8/layout/hierarchy2"/>
    <dgm:cxn modelId="{2772B75F-0D46-D449-928C-090D530DF08A}" type="presParOf" srcId="{FE5D175D-156B-6C4D-A8E1-54E912BBBF5D}" destId="{64C0C694-1DD0-9E44-B88A-E1608D78F647}" srcOrd="1" destOrd="0" presId="urn:microsoft.com/office/officeart/2005/8/layout/hierarchy2"/>
    <dgm:cxn modelId="{66A58456-75AD-8F40-AEF2-C6F0643CF504}" type="presParOf" srcId="{64C0C694-1DD0-9E44-B88A-E1608D78F647}" destId="{9A2AE1EE-BAAA-3C4A-97E0-FF32D454DB4D}" srcOrd="0" destOrd="0" presId="urn:microsoft.com/office/officeart/2005/8/layout/hierarchy2"/>
    <dgm:cxn modelId="{97FA37D3-3C27-354F-90FB-B43BF2063D10}" type="presParOf" srcId="{64C0C694-1DD0-9E44-B88A-E1608D78F647}" destId="{D709A42A-7A1C-3048-A4D2-2FDB3EAD96E7}" srcOrd="1" destOrd="0" presId="urn:microsoft.com/office/officeart/2005/8/layout/hierarchy2"/>
    <dgm:cxn modelId="{9223836E-B9AC-C44A-87A2-7181415CBA7E}" type="presParOf" srcId="{FE5D175D-156B-6C4D-A8E1-54E912BBBF5D}" destId="{B1D4A09B-C0D4-6D40-8C75-2678A4480FD5}" srcOrd="2" destOrd="0" presId="urn:microsoft.com/office/officeart/2005/8/layout/hierarchy2"/>
    <dgm:cxn modelId="{8D8BA8CA-4BBA-F541-902C-3B6A2EC66AC0}" type="presParOf" srcId="{B1D4A09B-C0D4-6D40-8C75-2678A4480FD5}" destId="{8D1FCE03-01F4-3C48-B771-AA087A9BC650}" srcOrd="0" destOrd="0" presId="urn:microsoft.com/office/officeart/2005/8/layout/hierarchy2"/>
    <dgm:cxn modelId="{DCC0A77A-E633-4E46-8CF8-7BEB0F99FC10}" type="presParOf" srcId="{FE5D175D-156B-6C4D-A8E1-54E912BBBF5D}" destId="{CAA11EC9-E49D-464C-A839-0988A4E4DFBA}" srcOrd="3" destOrd="0" presId="urn:microsoft.com/office/officeart/2005/8/layout/hierarchy2"/>
    <dgm:cxn modelId="{C7B2F4EE-E797-5144-A9CB-5FBED252D4AE}" type="presParOf" srcId="{CAA11EC9-E49D-464C-A839-0988A4E4DFBA}" destId="{0834E65C-8BD9-E248-9D11-E1B418BFB990}" srcOrd="0" destOrd="0" presId="urn:microsoft.com/office/officeart/2005/8/layout/hierarchy2"/>
    <dgm:cxn modelId="{118C2927-377A-4543-912C-542E4D5E4EE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101ACAD-95A0-AC46-93A7-8827B1B7AC21}" type="presOf" srcId="{E6841D02-8E2C-8B4E-BF0D-4980B3CD86D0}" destId="{7D7D6B33-D690-EB46-8B76-06CC20AECF48}" srcOrd="1" destOrd="0" presId="urn:microsoft.com/office/officeart/2005/8/layout/hierarchy2"/>
    <dgm:cxn modelId="{DECD744E-06F8-7049-8F9C-12F7912A2428}" type="presOf" srcId="{BA4A30EE-D449-F346-8276-6064DD736AF5}" destId="{E782AD11-6B54-B541-AC7C-41145A7C67BD}" srcOrd="0" destOrd="0" presId="urn:microsoft.com/office/officeart/2005/8/layout/hierarchy2"/>
    <dgm:cxn modelId="{FAE8DD41-44BE-5848-93BA-FBF45C8D329E}" type="presOf" srcId="{7C0C4377-5695-C64B-9005-857F78739659}" destId="{9A2AE1EE-BAAA-3C4A-97E0-FF32D454DB4D}" srcOrd="0" destOrd="0" presId="urn:microsoft.com/office/officeart/2005/8/layout/hierarchy2"/>
    <dgm:cxn modelId="{C9008DEB-8B05-1B40-9AD3-CB739E18CC4E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6AAC452-C023-9640-AA2F-EE3F97454BBB}" type="presOf" srcId="{FF9E2AB7-26C1-B44C-AE39-14E7E440F1B0}" destId="{55BDB270-0854-2F4D-A194-31EFECE54279}" srcOrd="0" destOrd="0" presId="urn:microsoft.com/office/officeart/2005/8/layout/hierarchy2"/>
    <dgm:cxn modelId="{C342A095-BA07-244A-9FB6-5332DFE4A4B8}" type="presOf" srcId="{2878B61A-C887-434D-A552-01D1A8E98CBB}" destId="{8D1FCE03-01F4-3C48-B771-AA087A9BC650}" srcOrd="1" destOrd="0" presId="urn:microsoft.com/office/officeart/2005/8/layout/hierarchy2"/>
    <dgm:cxn modelId="{412692B7-5612-D747-9E4C-DC7369A2E196}" type="presOf" srcId="{2878B61A-C887-434D-A552-01D1A8E98CBB}" destId="{B1D4A09B-C0D4-6D40-8C75-2678A4480FD5}" srcOrd="0" destOrd="0" presId="urn:microsoft.com/office/officeart/2005/8/layout/hierarchy2"/>
    <dgm:cxn modelId="{EE040E6C-60FA-CB49-952A-48267732728A}" type="presOf" srcId="{2969EEDB-9BCE-6D4F-A401-D0CA1D3D5F77}" destId="{0834E65C-8BD9-E248-9D11-E1B418BFB990}" srcOrd="0" destOrd="0" presId="urn:microsoft.com/office/officeart/2005/8/layout/hierarchy2"/>
    <dgm:cxn modelId="{78B77921-7B9F-D243-AC2B-E7CA0507B7DB}" type="presParOf" srcId="{55BDB270-0854-2F4D-A194-31EFECE54279}" destId="{1DB15FB9-CE29-4C4B-954C-44736F9094C3}" srcOrd="0" destOrd="0" presId="urn:microsoft.com/office/officeart/2005/8/layout/hierarchy2"/>
    <dgm:cxn modelId="{9D1D931A-C952-E941-BB0E-EEC18681E65A}" type="presParOf" srcId="{1DB15FB9-CE29-4C4B-954C-44736F9094C3}" destId="{E782AD11-6B54-B541-AC7C-41145A7C67BD}" srcOrd="0" destOrd="0" presId="urn:microsoft.com/office/officeart/2005/8/layout/hierarchy2"/>
    <dgm:cxn modelId="{3DC410BB-7816-E24E-943C-3C1E97DB8EB4}" type="presParOf" srcId="{1DB15FB9-CE29-4C4B-954C-44736F9094C3}" destId="{FE5D175D-156B-6C4D-A8E1-54E912BBBF5D}" srcOrd="1" destOrd="0" presId="urn:microsoft.com/office/officeart/2005/8/layout/hierarchy2"/>
    <dgm:cxn modelId="{BA30B15C-34A4-9841-9851-F129A36EB527}" type="presParOf" srcId="{FE5D175D-156B-6C4D-A8E1-54E912BBBF5D}" destId="{4FED45FC-B8B0-CF44-95BB-61070495515F}" srcOrd="0" destOrd="0" presId="urn:microsoft.com/office/officeart/2005/8/layout/hierarchy2"/>
    <dgm:cxn modelId="{10C91DF5-A28B-EF4A-BA82-48F8C4EB0466}" type="presParOf" srcId="{4FED45FC-B8B0-CF44-95BB-61070495515F}" destId="{7D7D6B33-D690-EB46-8B76-06CC20AECF48}" srcOrd="0" destOrd="0" presId="urn:microsoft.com/office/officeart/2005/8/layout/hierarchy2"/>
    <dgm:cxn modelId="{26039749-FD49-7248-A4FE-C61CF7E66387}" type="presParOf" srcId="{FE5D175D-156B-6C4D-A8E1-54E912BBBF5D}" destId="{64C0C694-1DD0-9E44-B88A-E1608D78F647}" srcOrd="1" destOrd="0" presId="urn:microsoft.com/office/officeart/2005/8/layout/hierarchy2"/>
    <dgm:cxn modelId="{E178F05B-15EF-1946-8C38-49A97232BC8D}" type="presParOf" srcId="{64C0C694-1DD0-9E44-B88A-E1608D78F647}" destId="{9A2AE1EE-BAAA-3C4A-97E0-FF32D454DB4D}" srcOrd="0" destOrd="0" presId="urn:microsoft.com/office/officeart/2005/8/layout/hierarchy2"/>
    <dgm:cxn modelId="{E2373A72-2C1F-F14D-9D8E-8E65578B8D6E}" type="presParOf" srcId="{64C0C694-1DD0-9E44-B88A-E1608D78F647}" destId="{D709A42A-7A1C-3048-A4D2-2FDB3EAD96E7}" srcOrd="1" destOrd="0" presId="urn:microsoft.com/office/officeart/2005/8/layout/hierarchy2"/>
    <dgm:cxn modelId="{81602F1D-7184-9643-BCBC-E6A9D90AA75B}" type="presParOf" srcId="{FE5D175D-156B-6C4D-A8E1-54E912BBBF5D}" destId="{B1D4A09B-C0D4-6D40-8C75-2678A4480FD5}" srcOrd="2" destOrd="0" presId="urn:microsoft.com/office/officeart/2005/8/layout/hierarchy2"/>
    <dgm:cxn modelId="{6E3785B7-7ED5-7B43-8AC2-9BB910AEF0E0}" type="presParOf" srcId="{B1D4A09B-C0D4-6D40-8C75-2678A4480FD5}" destId="{8D1FCE03-01F4-3C48-B771-AA087A9BC650}" srcOrd="0" destOrd="0" presId="urn:microsoft.com/office/officeart/2005/8/layout/hierarchy2"/>
    <dgm:cxn modelId="{2859AE47-EAB9-8A46-BD1B-98CD0EFF44CF}" type="presParOf" srcId="{FE5D175D-156B-6C4D-A8E1-54E912BBBF5D}" destId="{CAA11EC9-E49D-464C-A839-0988A4E4DFBA}" srcOrd="3" destOrd="0" presId="urn:microsoft.com/office/officeart/2005/8/layout/hierarchy2"/>
    <dgm:cxn modelId="{47E69C6E-3526-0A43-97A8-54F1A6649133}" type="presParOf" srcId="{CAA11EC9-E49D-464C-A839-0988A4E4DFBA}" destId="{0834E65C-8BD9-E248-9D11-E1B418BFB990}" srcOrd="0" destOrd="0" presId="urn:microsoft.com/office/officeart/2005/8/layout/hierarchy2"/>
    <dgm:cxn modelId="{12B24F4E-C50A-CE42-BED9-3F638352D46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994AB07-4420-2547-8C2B-36D0BAE5B488}" type="presOf" srcId="{FF9E2AB7-26C1-B44C-AE39-14E7E440F1B0}" destId="{55BDB270-0854-2F4D-A194-31EFECE54279}" srcOrd="0" destOrd="0" presId="urn:microsoft.com/office/officeart/2005/8/layout/hierarchy2"/>
    <dgm:cxn modelId="{31562B47-9174-384A-BC0A-BB614E2EE4BC}" type="presOf" srcId="{E6841D02-8E2C-8B4E-BF0D-4980B3CD86D0}" destId="{7D7D6B33-D690-EB46-8B76-06CC20AECF48}" srcOrd="1" destOrd="0" presId="urn:microsoft.com/office/officeart/2005/8/layout/hierarchy2"/>
    <dgm:cxn modelId="{D6265624-C9F8-CC49-B3E8-44470E770DDD}" type="presOf" srcId="{BA4A30EE-D449-F346-8276-6064DD736AF5}" destId="{E782AD11-6B54-B541-AC7C-41145A7C67BD}" srcOrd="0" destOrd="0" presId="urn:microsoft.com/office/officeart/2005/8/layout/hierarchy2"/>
    <dgm:cxn modelId="{DC6CE9B9-A20E-8B41-8213-A42E73573634}" type="presOf" srcId="{E6841D02-8E2C-8B4E-BF0D-4980B3CD86D0}" destId="{4FED45FC-B8B0-CF44-95BB-61070495515F}" srcOrd="0" destOrd="0" presId="urn:microsoft.com/office/officeart/2005/8/layout/hierarchy2"/>
    <dgm:cxn modelId="{E12C8E2E-60B2-4740-AEB5-5DA3EF202B7A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38B0669-CFD9-8347-8648-968ADEB7195B}" type="presOf" srcId="{7C0C4377-5695-C64B-9005-857F78739659}" destId="{9A2AE1EE-BAAA-3C4A-97E0-FF32D454DB4D}" srcOrd="0" destOrd="0" presId="urn:microsoft.com/office/officeart/2005/8/layout/hierarchy2"/>
    <dgm:cxn modelId="{A30524BE-C625-A145-BD02-A23055B4F5E0}" type="presOf" srcId="{2969EEDB-9BCE-6D4F-A401-D0CA1D3D5F77}" destId="{0834E65C-8BD9-E248-9D11-E1B418BFB990}" srcOrd="0" destOrd="0" presId="urn:microsoft.com/office/officeart/2005/8/layout/hierarchy2"/>
    <dgm:cxn modelId="{4606505D-2441-514B-BE4A-2B2575126B9A}" type="presOf" srcId="{2878B61A-C887-434D-A552-01D1A8E98CBB}" destId="{8D1FCE03-01F4-3C48-B771-AA087A9BC650}" srcOrd="1" destOrd="0" presId="urn:microsoft.com/office/officeart/2005/8/layout/hierarchy2"/>
    <dgm:cxn modelId="{F67817D1-A3E8-2C48-A2F5-45FCF0CCBE3D}" type="presParOf" srcId="{55BDB270-0854-2F4D-A194-31EFECE54279}" destId="{1DB15FB9-CE29-4C4B-954C-44736F9094C3}" srcOrd="0" destOrd="0" presId="urn:microsoft.com/office/officeart/2005/8/layout/hierarchy2"/>
    <dgm:cxn modelId="{327E2546-3CCC-A542-8882-76C31ACEAB71}" type="presParOf" srcId="{1DB15FB9-CE29-4C4B-954C-44736F9094C3}" destId="{E782AD11-6B54-B541-AC7C-41145A7C67BD}" srcOrd="0" destOrd="0" presId="urn:microsoft.com/office/officeart/2005/8/layout/hierarchy2"/>
    <dgm:cxn modelId="{2D2EC37B-B4AF-CC4F-87FF-6913FDC72A83}" type="presParOf" srcId="{1DB15FB9-CE29-4C4B-954C-44736F9094C3}" destId="{FE5D175D-156B-6C4D-A8E1-54E912BBBF5D}" srcOrd="1" destOrd="0" presId="urn:microsoft.com/office/officeart/2005/8/layout/hierarchy2"/>
    <dgm:cxn modelId="{5E339E8D-64FC-CF4A-AA08-9A6686521C95}" type="presParOf" srcId="{FE5D175D-156B-6C4D-A8E1-54E912BBBF5D}" destId="{4FED45FC-B8B0-CF44-95BB-61070495515F}" srcOrd="0" destOrd="0" presId="urn:microsoft.com/office/officeart/2005/8/layout/hierarchy2"/>
    <dgm:cxn modelId="{A6B30699-53F9-9542-98C8-720529C88207}" type="presParOf" srcId="{4FED45FC-B8B0-CF44-95BB-61070495515F}" destId="{7D7D6B33-D690-EB46-8B76-06CC20AECF48}" srcOrd="0" destOrd="0" presId="urn:microsoft.com/office/officeart/2005/8/layout/hierarchy2"/>
    <dgm:cxn modelId="{13F014DC-1392-5343-A7C3-0C267CA084C0}" type="presParOf" srcId="{FE5D175D-156B-6C4D-A8E1-54E912BBBF5D}" destId="{64C0C694-1DD0-9E44-B88A-E1608D78F647}" srcOrd="1" destOrd="0" presId="urn:microsoft.com/office/officeart/2005/8/layout/hierarchy2"/>
    <dgm:cxn modelId="{61A6E026-9829-A94B-A03C-AB5EC27ACE29}" type="presParOf" srcId="{64C0C694-1DD0-9E44-B88A-E1608D78F647}" destId="{9A2AE1EE-BAAA-3C4A-97E0-FF32D454DB4D}" srcOrd="0" destOrd="0" presId="urn:microsoft.com/office/officeart/2005/8/layout/hierarchy2"/>
    <dgm:cxn modelId="{F8463B3D-F6F4-984E-812A-81482E9C159C}" type="presParOf" srcId="{64C0C694-1DD0-9E44-B88A-E1608D78F647}" destId="{D709A42A-7A1C-3048-A4D2-2FDB3EAD96E7}" srcOrd="1" destOrd="0" presId="urn:microsoft.com/office/officeart/2005/8/layout/hierarchy2"/>
    <dgm:cxn modelId="{FAF33573-724E-6C42-8214-F377DE6B7CFA}" type="presParOf" srcId="{FE5D175D-156B-6C4D-A8E1-54E912BBBF5D}" destId="{B1D4A09B-C0D4-6D40-8C75-2678A4480FD5}" srcOrd="2" destOrd="0" presId="urn:microsoft.com/office/officeart/2005/8/layout/hierarchy2"/>
    <dgm:cxn modelId="{6C4670E0-9F6C-DF40-94A0-55E21551EAF3}" type="presParOf" srcId="{B1D4A09B-C0D4-6D40-8C75-2678A4480FD5}" destId="{8D1FCE03-01F4-3C48-B771-AA087A9BC650}" srcOrd="0" destOrd="0" presId="urn:microsoft.com/office/officeart/2005/8/layout/hierarchy2"/>
    <dgm:cxn modelId="{F64F9442-FDF2-C14E-AE1A-219AB476011D}" type="presParOf" srcId="{FE5D175D-156B-6C4D-A8E1-54E912BBBF5D}" destId="{CAA11EC9-E49D-464C-A839-0988A4E4DFBA}" srcOrd="3" destOrd="0" presId="urn:microsoft.com/office/officeart/2005/8/layout/hierarchy2"/>
    <dgm:cxn modelId="{B6B59351-5E66-C84F-AAB5-F967ADABC16C}" type="presParOf" srcId="{CAA11EC9-E49D-464C-A839-0988A4E4DFBA}" destId="{0834E65C-8BD9-E248-9D11-E1B418BFB990}" srcOrd="0" destOrd="0" presId="urn:microsoft.com/office/officeart/2005/8/layout/hierarchy2"/>
    <dgm:cxn modelId="{210E30E5-25FB-454A-AC72-3BB91A400A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827D17D8-9D55-6B4D-B7F5-333911DC6D64}" type="pres">
      <dgm:prSet presAssocID="{618865A5-D94B-DD4E-92D2-EA9C792FD3E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6F1DD33-6004-4A47-A3A9-4B8342AA8556}" type="pres">
      <dgm:prSet presAssocID="{D91DF5D6-3A0C-7241-8329-9C4D35D6DF33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B5FE77C4-6844-9A4E-840B-B5E1CC63AAF4}" type="pres">
      <dgm:prSet presAssocID="{E245ABC2-C1FD-FE4E-A703-21699F7AEB9F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5506D374-6661-7045-9D53-BD7671E8C32E}" type="presOf" srcId="{D91DF5D6-3A0C-7241-8329-9C4D35D6DF33}" destId="{06F1DD33-6004-4A47-A3A9-4B8342AA8556}" srcOrd="1" destOrd="0" presId="urn:microsoft.com/office/officeart/2005/8/layout/hierarchy2"/>
    <dgm:cxn modelId="{414C5E86-A980-EA42-8565-35DFF8D237A2}" type="presOf" srcId="{2382C838-3A6D-4A41-AD54-43EA4BE8DBCF}" destId="{F852D66D-9FBB-8F42-BD8B-2472DC620A90}" srcOrd="0" destOrd="0" presId="urn:microsoft.com/office/officeart/2005/8/layout/hierarchy2"/>
    <dgm:cxn modelId="{3E81272B-D1E9-2847-B2CA-89FE87DDA13E}" type="presOf" srcId="{E6841D02-8E2C-8B4E-BF0D-4980B3CD86D0}" destId="{4FED45FC-B8B0-CF44-95BB-61070495515F}" srcOrd="0" destOrd="0" presId="urn:microsoft.com/office/officeart/2005/8/layout/hierarchy2"/>
    <dgm:cxn modelId="{6F16CFF5-D231-F145-8075-0316328AB0D8}" type="presOf" srcId="{E6841D02-8E2C-8B4E-BF0D-4980B3CD86D0}" destId="{7D7D6B33-D690-EB46-8B76-06CC20AECF48}" srcOrd="1" destOrd="0" presId="urn:microsoft.com/office/officeart/2005/8/layout/hierarchy2"/>
    <dgm:cxn modelId="{17886419-EE59-1548-A821-0C6F92A69CB8}" type="presOf" srcId="{2969EEDB-9BCE-6D4F-A401-D0CA1D3D5F77}" destId="{0834E65C-8BD9-E248-9D11-E1B418BFB990}" srcOrd="0" destOrd="0" presId="urn:microsoft.com/office/officeart/2005/8/layout/hierarchy2"/>
    <dgm:cxn modelId="{8BCEE75D-1601-BE42-9AE0-7717386ED392}" type="presOf" srcId="{D91DF5D6-3A0C-7241-8329-9C4D35D6DF33}" destId="{5099E6E7-CDCD-7E44-AD07-0FD1C9821A8F}" srcOrd="0" destOrd="0" presId="urn:microsoft.com/office/officeart/2005/8/layout/hierarchy2"/>
    <dgm:cxn modelId="{FDD30D07-97FC-1344-B350-0B808AB50930}" type="presOf" srcId="{91A9D03F-41CD-B64B-80BB-52CFE5102347}" destId="{39DFD536-1432-B74D-B7E4-8D411C14D145}" srcOrd="0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81B32747-C72C-B74E-BD2E-EAFB04907B8C}" type="presOf" srcId="{E245ABC2-C1FD-FE4E-A703-21699F7AEB9F}" destId="{787E82D8-8503-9B42-BA77-6C9C4A06A188}" srcOrd="0" destOrd="0" presId="urn:microsoft.com/office/officeart/2005/8/layout/hierarchy2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BA99234D-FC14-F046-B2CB-6F7C4F9A1DBD}" type="presOf" srcId="{FF9E2AB7-26C1-B44C-AE39-14E7E440F1B0}" destId="{55BDB270-0854-2F4D-A194-31EFECE54279}" srcOrd="0" destOrd="0" presId="urn:microsoft.com/office/officeart/2005/8/layout/hierarchy2"/>
    <dgm:cxn modelId="{63A7FA61-F555-294C-9D1F-3B457CD61727}" type="presOf" srcId="{BA4A30EE-D449-F346-8276-6064DD736AF5}" destId="{E782AD11-6B54-B541-AC7C-41145A7C67BD}" srcOrd="0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7C793291-8816-8B42-92FA-5DC351DAD14A}" type="presOf" srcId="{2878B61A-C887-434D-A552-01D1A8E98CBB}" destId="{B1D4A09B-C0D4-6D40-8C75-2678A4480FD5}" srcOrd="0" destOrd="0" presId="urn:microsoft.com/office/officeart/2005/8/layout/hierarchy2"/>
    <dgm:cxn modelId="{CD5C07E1-0AD3-7642-B36D-A00B52D87471}" type="presOf" srcId="{E245ABC2-C1FD-FE4E-A703-21699F7AEB9F}" destId="{B5FE77C4-6844-9A4E-840B-B5E1CC63AAF4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2B1432FF-B19A-2B40-A398-A86039DA9449}" type="presOf" srcId="{618865A5-D94B-DD4E-92D2-EA9C792FD3E6}" destId="{827D17D8-9D55-6B4D-B7F5-333911DC6D64}" srcOrd="1" destOrd="0" presId="urn:microsoft.com/office/officeart/2005/8/layout/hierarchy2"/>
    <dgm:cxn modelId="{D29464B2-61C2-5F45-9892-24742FE6E5C0}" type="presOf" srcId="{2878B61A-C887-434D-A552-01D1A8E98CBB}" destId="{8D1FCE03-01F4-3C48-B771-AA087A9BC650}" srcOrd="1" destOrd="0" presId="urn:microsoft.com/office/officeart/2005/8/layout/hierarchy2"/>
    <dgm:cxn modelId="{D0D5EA13-9EAD-E042-8C23-9F7DF2E853A1}" type="presOf" srcId="{618865A5-D94B-DD4E-92D2-EA9C792FD3E6}" destId="{BEC0DF6D-5710-CF41-9D22-E2E914874474}" srcOrd="0" destOrd="0" presId="urn:microsoft.com/office/officeart/2005/8/layout/hierarchy2"/>
    <dgm:cxn modelId="{BCB55E35-5C82-DC4D-BA7F-408ED691777D}" type="presOf" srcId="{7C0C4377-5695-C64B-9005-857F78739659}" destId="{9A2AE1EE-BAAA-3C4A-97E0-FF32D454DB4D}" srcOrd="0" destOrd="0" presId="urn:microsoft.com/office/officeart/2005/8/layout/hierarchy2"/>
    <dgm:cxn modelId="{A20FFCF0-86CB-8D4F-B7F6-42658BF93215}" type="presOf" srcId="{DBEBEBA1-3B9C-654F-B7E1-7E07EF433271}" destId="{230BD0BD-DCBB-AC40-A2F0-EF58F05E0EEA}" srcOrd="0" destOrd="0" presId="urn:microsoft.com/office/officeart/2005/8/layout/hierarchy2"/>
    <dgm:cxn modelId="{9D9D18C3-78E4-CC42-9BF2-431AF211904B}" type="presParOf" srcId="{55BDB270-0854-2F4D-A194-31EFECE54279}" destId="{1DB15FB9-CE29-4C4B-954C-44736F9094C3}" srcOrd="0" destOrd="0" presId="urn:microsoft.com/office/officeart/2005/8/layout/hierarchy2"/>
    <dgm:cxn modelId="{222364C7-5759-164F-A2F3-E7B45C726F51}" type="presParOf" srcId="{1DB15FB9-CE29-4C4B-954C-44736F9094C3}" destId="{E782AD11-6B54-B541-AC7C-41145A7C67BD}" srcOrd="0" destOrd="0" presId="urn:microsoft.com/office/officeart/2005/8/layout/hierarchy2"/>
    <dgm:cxn modelId="{0DD37164-C2C9-2740-9FD1-9583692C1EBA}" type="presParOf" srcId="{1DB15FB9-CE29-4C4B-954C-44736F9094C3}" destId="{FE5D175D-156B-6C4D-A8E1-54E912BBBF5D}" srcOrd="1" destOrd="0" presId="urn:microsoft.com/office/officeart/2005/8/layout/hierarchy2"/>
    <dgm:cxn modelId="{66C77F23-292E-6E4C-9525-828C8F9B645B}" type="presParOf" srcId="{FE5D175D-156B-6C4D-A8E1-54E912BBBF5D}" destId="{BEC0DF6D-5710-CF41-9D22-E2E914874474}" srcOrd="0" destOrd="0" presId="urn:microsoft.com/office/officeart/2005/8/layout/hierarchy2"/>
    <dgm:cxn modelId="{5B1D59CC-13DC-764D-ABD1-4FB20E6E4835}" type="presParOf" srcId="{BEC0DF6D-5710-CF41-9D22-E2E914874474}" destId="{827D17D8-9D55-6B4D-B7F5-333911DC6D64}" srcOrd="0" destOrd="0" presId="urn:microsoft.com/office/officeart/2005/8/layout/hierarchy2"/>
    <dgm:cxn modelId="{CCEDD692-604D-DF4B-81A3-288D2A94F900}" type="presParOf" srcId="{FE5D175D-156B-6C4D-A8E1-54E912BBBF5D}" destId="{57EDA6D8-5AA1-A04A-845D-A472F48FEF81}" srcOrd="1" destOrd="0" presId="urn:microsoft.com/office/officeart/2005/8/layout/hierarchy2"/>
    <dgm:cxn modelId="{53D84DBA-8B4E-2E47-BD7B-139DAB8B32D7}" type="presParOf" srcId="{57EDA6D8-5AA1-A04A-845D-A472F48FEF81}" destId="{39DFD536-1432-B74D-B7E4-8D411C14D145}" srcOrd="0" destOrd="0" presId="urn:microsoft.com/office/officeart/2005/8/layout/hierarchy2"/>
    <dgm:cxn modelId="{2B14AE03-77A4-7743-BD4C-F7B4BA846D67}" type="presParOf" srcId="{57EDA6D8-5AA1-A04A-845D-A472F48FEF81}" destId="{2F4489F1-7C95-E140-97F6-6E3EE778D290}" srcOrd="1" destOrd="0" presId="urn:microsoft.com/office/officeart/2005/8/layout/hierarchy2"/>
    <dgm:cxn modelId="{E741CD8C-E337-BC45-8B8D-E3302329A4B4}" type="presParOf" srcId="{2F4489F1-7C95-E140-97F6-6E3EE778D290}" destId="{5099E6E7-CDCD-7E44-AD07-0FD1C9821A8F}" srcOrd="0" destOrd="0" presId="urn:microsoft.com/office/officeart/2005/8/layout/hierarchy2"/>
    <dgm:cxn modelId="{768C13F0-AC1F-3548-9F2F-C4C1383931C1}" type="presParOf" srcId="{5099E6E7-CDCD-7E44-AD07-0FD1C9821A8F}" destId="{06F1DD33-6004-4A47-A3A9-4B8342AA8556}" srcOrd="0" destOrd="0" presId="urn:microsoft.com/office/officeart/2005/8/layout/hierarchy2"/>
    <dgm:cxn modelId="{E8D5E776-E0A5-B44D-96A8-9EF74E47A04E}" type="presParOf" srcId="{2F4489F1-7C95-E140-97F6-6E3EE778D290}" destId="{E27BC126-222C-154E-8128-ED85370AF0E0}" srcOrd="1" destOrd="0" presId="urn:microsoft.com/office/officeart/2005/8/layout/hierarchy2"/>
    <dgm:cxn modelId="{1A9B94C5-7384-0249-B5CF-EBFB6F76BFE0}" type="presParOf" srcId="{E27BC126-222C-154E-8128-ED85370AF0E0}" destId="{F852D66D-9FBB-8F42-BD8B-2472DC620A90}" srcOrd="0" destOrd="0" presId="urn:microsoft.com/office/officeart/2005/8/layout/hierarchy2"/>
    <dgm:cxn modelId="{B1666CAF-89DE-6D42-8954-19A383C783A5}" type="presParOf" srcId="{E27BC126-222C-154E-8128-ED85370AF0E0}" destId="{917B3E07-DF5C-4A4E-9D64-0895439C76FF}" srcOrd="1" destOrd="0" presId="urn:microsoft.com/office/officeart/2005/8/layout/hierarchy2"/>
    <dgm:cxn modelId="{3833A687-C37F-B843-9923-49AC1C6028D7}" type="presParOf" srcId="{2F4489F1-7C95-E140-97F6-6E3EE778D290}" destId="{4FED45FC-B8B0-CF44-95BB-61070495515F}" srcOrd="2" destOrd="0" presId="urn:microsoft.com/office/officeart/2005/8/layout/hierarchy2"/>
    <dgm:cxn modelId="{F1D5617E-61DE-3547-8909-E6E39D9804E0}" type="presParOf" srcId="{4FED45FC-B8B0-CF44-95BB-61070495515F}" destId="{7D7D6B33-D690-EB46-8B76-06CC20AECF48}" srcOrd="0" destOrd="0" presId="urn:microsoft.com/office/officeart/2005/8/layout/hierarchy2"/>
    <dgm:cxn modelId="{987C8C21-1394-1340-958E-A5A77D77856D}" type="presParOf" srcId="{2F4489F1-7C95-E140-97F6-6E3EE778D290}" destId="{64C0C694-1DD0-9E44-B88A-E1608D78F647}" srcOrd="3" destOrd="0" presId="urn:microsoft.com/office/officeart/2005/8/layout/hierarchy2"/>
    <dgm:cxn modelId="{1D00AE21-F1F8-2540-9965-BE14A8D03684}" type="presParOf" srcId="{64C0C694-1DD0-9E44-B88A-E1608D78F647}" destId="{9A2AE1EE-BAAA-3C4A-97E0-FF32D454DB4D}" srcOrd="0" destOrd="0" presId="urn:microsoft.com/office/officeart/2005/8/layout/hierarchy2"/>
    <dgm:cxn modelId="{446BFA5D-D376-154C-812E-B46FA5FCF65D}" type="presParOf" srcId="{64C0C694-1DD0-9E44-B88A-E1608D78F647}" destId="{D709A42A-7A1C-3048-A4D2-2FDB3EAD96E7}" srcOrd="1" destOrd="0" presId="urn:microsoft.com/office/officeart/2005/8/layout/hierarchy2"/>
    <dgm:cxn modelId="{6A0F5375-40E2-B044-A788-C6291EC4C699}" type="presParOf" srcId="{FE5D175D-156B-6C4D-A8E1-54E912BBBF5D}" destId="{787E82D8-8503-9B42-BA77-6C9C4A06A188}" srcOrd="2" destOrd="0" presId="urn:microsoft.com/office/officeart/2005/8/layout/hierarchy2"/>
    <dgm:cxn modelId="{74803D9F-7753-D547-A80F-7312DD610CFC}" type="presParOf" srcId="{787E82D8-8503-9B42-BA77-6C9C4A06A188}" destId="{B5FE77C4-6844-9A4E-840B-B5E1CC63AAF4}" srcOrd="0" destOrd="0" presId="urn:microsoft.com/office/officeart/2005/8/layout/hierarchy2"/>
    <dgm:cxn modelId="{B8399D8A-A870-9A4F-845F-B7B5FF10727F}" type="presParOf" srcId="{FE5D175D-156B-6C4D-A8E1-54E912BBBF5D}" destId="{903B72C4-891F-D44A-AD9F-2C2BDCBBFE18}" srcOrd="3" destOrd="0" presId="urn:microsoft.com/office/officeart/2005/8/layout/hierarchy2"/>
    <dgm:cxn modelId="{398EC547-7532-0D42-9E66-590A117E0C6D}" type="presParOf" srcId="{903B72C4-891F-D44A-AD9F-2C2BDCBBFE18}" destId="{230BD0BD-DCBB-AC40-A2F0-EF58F05E0EEA}" srcOrd="0" destOrd="0" presId="urn:microsoft.com/office/officeart/2005/8/layout/hierarchy2"/>
    <dgm:cxn modelId="{5C79E2E5-936B-0B47-A82E-C82A64931525}" type="presParOf" srcId="{903B72C4-891F-D44A-AD9F-2C2BDCBBFE18}" destId="{C5F51E3C-BBAB-AC4F-8421-E721A8400874}" srcOrd="1" destOrd="0" presId="urn:microsoft.com/office/officeart/2005/8/layout/hierarchy2"/>
    <dgm:cxn modelId="{CAE43049-B656-C843-A57C-7135106964AE}" type="presParOf" srcId="{C5F51E3C-BBAB-AC4F-8421-E721A8400874}" destId="{B1D4A09B-C0D4-6D40-8C75-2678A4480FD5}" srcOrd="0" destOrd="0" presId="urn:microsoft.com/office/officeart/2005/8/layout/hierarchy2"/>
    <dgm:cxn modelId="{66FE7BB2-E2E2-D746-809D-EA7B85D5B29D}" type="presParOf" srcId="{B1D4A09B-C0D4-6D40-8C75-2678A4480FD5}" destId="{8D1FCE03-01F4-3C48-B771-AA087A9BC650}" srcOrd="0" destOrd="0" presId="urn:microsoft.com/office/officeart/2005/8/layout/hierarchy2"/>
    <dgm:cxn modelId="{F9B76EE8-5FB4-614B-B7A4-9823589D6267}" type="presParOf" srcId="{C5F51E3C-BBAB-AC4F-8421-E721A8400874}" destId="{CAA11EC9-E49D-464C-A839-0988A4E4DFBA}" srcOrd="1" destOrd="0" presId="urn:microsoft.com/office/officeart/2005/8/layout/hierarchy2"/>
    <dgm:cxn modelId="{DF3517CC-CDDF-3643-BFF3-C720EF42E672}" type="presParOf" srcId="{CAA11EC9-E49D-464C-A839-0988A4E4DFBA}" destId="{0834E65C-8BD9-E248-9D11-E1B418BFB990}" srcOrd="0" destOrd="0" presId="urn:microsoft.com/office/officeart/2005/8/layout/hierarchy2"/>
    <dgm:cxn modelId="{5866C6C1-A0E7-454C-9C27-1C98338E2D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2D58CDC7-5067-854D-897F-DB96FF60FA14}" type="presOf" srcId="{BA4A30EE-D449-F346-8276-6064DD736AF5}" destId="{E782AD11-6B54-B541-AC7C-41145A7C67BD}" srcOrd="0" destOrd="0" presId="urn:microsoft.com/office/officeart/2005/8/layout/hierarchy2"/>
    <dgm:cxn modelId="{923E2549-086A-ED43-B474-90B32EDF5563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ECDCD65-4505-9446-AE18-58AE0CFBEF13}" type="presParOf" srcId="{55BDB270-0854-2F4D-A194-31EFECE54279}" destId="{1DB15FB9-CE29-4C4B-954C-44736F9094C3}" srcOrd="0" destOrd="0" presId="urn:microsoft.com/office/officeart/2005/8/layout/hierarchy2"/>
    <dgm:cxn modelId="{89FD43B7-12CF-884D-9936-D5F56BEB5E6A}" type="presParOf" srcId="{1DB15FB9-CE29-4C4B-954C-44736F9094C3}" destId="{E782AD11-6B54-B541-AC7C-41145A7C67BD}" srcOrd="0" destOrd="0" presId="urn:microsoft.com/office/officeart/2005/8/layout/hierarchy2"/>
    <dgm:cxn modelId="{C238F2BB-58F1-F545-8ADD-6E7A4A5285D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0ACB591-896D-E34A-BCBE-E0A5024655C6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B63821C-A2C7-4D48-8F09-4C2B01A05D16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6D1AAEF-30E4-ED43-9DCE-ED7A1F6AA698}" type="presOf" srcId="{FF9E2AB7-26C1-B44C-AE39-14E7E440F1B0}" destId="{55BDB270-0854-2F4D-A194-31EFECE54279}" srcOrd="0" destOrd="0" presId="urn:microsoft.com/office/officeart/2005/8/layout/hierarchy2"/>
    <dgm:cxn modelId="{22D93B5C-EC50-F24C-A7C4-61E2D529DDE5}" type="presOf" srcId="{BA4A30EE-D449-F346-8276-6064DD736AF5}" destId="{E782AD11-6B54-B541-AC7C-41145A7C67BD}" srcOrd="0" destOrd="0" presId="urn:microsoft.com/office/officeart/2005/8/layout/hierarchy2"/>
    <dgm:cxn modelId="{8ADF6682-6314-4443-85E2-9CB810635223}" type="presOf" srcId="{7C0C4377-5695-C64B-9005-857F78739659}" destId="{9A2AE1EE-BAAA-3C4A-97E0-FF32D454DB4D}" srcOrd="0" destOrd="0" presId="urn:microsoft.com/office/officeart/2005/8/layout/hierarchy2"/>
    <dgm:cxn modelId="{0DEF9CA8-09C7-6E4E-9C0A-43893A8F4D77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40DBAA4-2FDC-9E41-BC86-75F5052D5C45}" type="presOf" srcId="{E6841D02-8E2C-8B4E-BF0D-4980B3CD86D0}" destId="{4FED45FC-B8B0-CF44-95BB-61070495515F}" srcOrd="0" destOrd="0" presId="urn:microsoft.com/office/officeart/2005/8/layout/hierarchy2"/>
    <dgm:cxn modelId="{7E6E190D-6832-6F41-AA35-E5E36B1380DE}" type="presOf" srcId="{2878B61A-C887-434D-A552-01D1A8E98CBB}" destId="{B1D4A09B-C0D4-6D40-8C75-2678A4480FD5}" srcOrd="0" destOrd="0" presId="urn:microsoft.com/office/officeart/2005/8/layout/hierarchy2"/>
    <dgm:cxn modelId="{C21F1919-707D-DB42-87AE-55B0FB0E1A81}" type="presParOf" srcId="{55BDB270-0854-2F4D-A194-31EFECE54279}" destId="{1DB15FB9-CE29-4C4B-954C-44736F9094C3}" srcOrd="0" destOrd="0" presId="urn:microsoft.com/office/officeart/2005/8/layout/hierarchy2"/>
    <dgm:cxn modelId="{3CBF4455-E72C-8E4C-899E-CD928EF31646}" type="presParOf" srcId="{1DB15FB9-CE29-4C4B-954C-44736F9094C3}" destId="{E782AD11-6B54-B541-AC7C-41145A7C67BD}" srcOrd="0" destOrd="0" presId="urn:microsoft.com/office/officeart/2005/8/layout/hierarchy2"/>
    <dgm:cxn modelId="{224F17C5-4160-3745-A65F-7BF8D52173BC}" type="presParOf" srcId="{1DB15FB9-CE29-4C4B-954C-44736F9094C3}" destId="{FE5D175D-156B-6C4D-A8E1-54E912BBBF5D}" srcOrd="1" destOrd="0" presId="urn:microsoft.com/office/officeart/2005/8/layout/hierarchy2"/>
    <dgm:cxn modelId="{68805B31-A8EC-7640-8DBE-D4102F8CAD07}" type="presParOf" srcId="{FE5D175D-156B-6C4D-A8E1-54E912BBBF5D}" destId="{4FED45FC-B8B0-CF44-95BB-61070495515F}" srcOrd="0" destOrd="0" presId="urn:microsoft.com/office/officeart/2005/8/layout/hierarchy2"/>
    <dgm:cxn modelId="{F18AC919-27CF-8D4E-BFE6-B3FE577EDC6A}" type="presParOf" srcId="{4FED45FC-B8B0-CF44-95BB-61070495515F}" destId="{7D7D6B33-D690-EB46-8B76-06CC20AECF48}" srcOrd="0" destOrd="0" presId="urn:microsoft.com/office/officeart/2005/8/layout/hierarchy2"/>
    <dgm:cxn modelId="{CFE522B2-6236-6F40-B74D-84BE9D4FFE6A}" type="presParOf" srcId="{FE5D175D-156B-6C4D-A8E1-54E912BBBF5D}" destId="{64C0C694-1DD0-9E44-B88A-E1608D78F647}" srcOrd="1" destOrd="0" presId="urn:microsoft.com/office/officeart/2005/8/layout/hierarchy2"/>
    <dgm:cxn modelId="{6F5649E4-1763-F545-8049-3B690014C5EB}" type="presParOf" srcId="{64C0C694-1DD0-9E44-B88A-E1608D78F647}" destId="{9A2AE1EE-BAAA-3C4A-97E0-FF32D454DB4D}" srcOrd="0" destOrd="0" presId="urn:microsoft.com/office/officeart/2005/8/layout/hierarchy2"/>
    <dgm:cxn modelId="{E855CE70-EEEE-644D-8F0A-F555C1C6BFEB}" type="presParOf" srcId="{64C0C694-1DD0-9E44-B88A-E1608D78F647}" destId="{D709A42A-7A1C-3048-A4D2-2FDB3EAD96E7}" srcOrd="1" destOrd="0" presId="urn:microsoft.com/office/officeart/2005/8/layout/hierarchy2"/>
    <dgm:cxn modelId="{64E07783-7CF9-AB4C-97AE-0FF52ECABBF9}" type="presParOf" srcId="{FE5D175D-156B-6C4D-A8E1-54E912BBBF5D}" destId="{B1D4A09B-C0D4-6D40-8C75-2678A4480FD5}" srcOrd="2" destOrd="0" presId="urn:microsoft.com/office/officeart/2005/8/layout/hierarchy2"/>
    <dgm:cxn modelId="{06DFAF4B-1FB6-D045-A2CB-C0DE084729E7}" type="presParOf" srcId="{B1D4A09B-C0D4-6D40-8C75-2678A4480FD5}" destId="{8D1FCE03-01F4-3C48-B771-AA087A9BC650}" srcOrd="0" destOrd="0" presId="urn:microsoft.com/office/officeart/2005/8/layout/hierarchy2"/>
    <dgm:cxn modelId="{B0E3B29B-83B1-2A41-B1AD-02415A1C567B}" type="presParOf" srcId="{FE5D175D-156B-6C4D-A8E1-54E912BBBF5D}" destId="{CAA11EC9-E49D-464C-A839-0988A4E4DFBA}" srcOrd="3" destOrd="0" presId="urn:microsoft.com/office/officeart/2005/8/layout/hierarchy2"/>
    <dgm:cxn modelId="{8624D108-C558-F444-9AC7-41399B430AD1}" type="presParOf" srcId="{CAA11EC9-E49D-464C-A839-0988A4E4DFBA}" destId="{0834E65C-8BD9-E248-9D11-E1B418BFB990}" srcOrd="0" destOrd="0" presId="urn:microsoft.com/office/officeart/2005/8/layout/hierarchy2"/>
    <dgm:cxn modelId="{05C7ABEC-22C6-C942-A8DF-28B4A8EB23F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0D46970-15B0-9345-8D64-8D55A5FFB493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BA80DFAF-E8C5-E048-8511-566921A742C7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32C96BE-CAFF-5747-A728-776B965B651C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425AA69-E1D7-3640-AD1A-02EB87E9A010}" type="presOf" srcId="{FF9E2AB7-26C1-B44C-AE39-14E7E440F1B0}" destId="{55BDB270-0854-2F4D-A194-31EFECE54279}" srcOrd="0" destOrd="0" presId="urn:microsoft.com/office/officeart/2005/8/layout/hierarchy2"/>
    <dgm:cxn modelId="{E8296ECB-0B11-A64C-9CDC-5CF649F55592}" type="presOf" srcId="{2878B61A-C887-434D-A552-01D1A8E98CBB}" destId="{B1D4A09B-C0D4-6D40-8C75-2678A4480FD5}" srcOrd="0" destOrd="0" presId="urn:microsoft.com/office/officeart/2005/8/layout/hierarchy2"/>
    <dgm:cxn modelId="{D6EC4E55-5ABA-5E4B-874C-16543A86B242}" type="presOf" srcId="{7C0C4377-5695-C64B-9005-857F78739659}" destId="{9A2AE1EE-BAAA-3C4A-97E0-FF32D454DB4D}" srcOrd="0" destOrd="0" presId="urn:microsoft.com/office/officeart/2005/8/layout/hierarchy2"/>
    <dgm:cxn modelId="{F803E023-CA81-A842-98A3-EB34FB094752}" type="presOf" srcId="{E6841D02-8E2C-8B4E-BF0D-4980B3CD86D0}" destId="{4FED45FC-B8B0-CF44-95BB-61070495515F}" srcOrd="0" destOrd="0" presId="urn:microsoft.com/office/officeart/2005/8/layout/hierarchy2"/>
    <dgm:cxn modelId="{3FD43AE7-D296-4940-A200-14145ABD8795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DABFC5B-5E98-2641-80DA-9C58E4C1799D}" type="presOf" srcId="{2969EEDB-9BCE-6D4F-A401-D0CA1D3D5F77}" destId="{0834E65C-8BD9-E248-9D11-E1B418BFB990}" srcOrd="0" destOrd="0" presId="urn:microsoft.com/office/officeart/2005/8/layout/hierarchy2"/>
    <dgm:cxn modelId="{14CB6A7E-C4BD-F34F-9D42-48D01DC65AA3}" type="presParOf" srcId="{55BDB270-0854-2F4D-A194-31EFECE54279}" destId="{1DB15FB9-CE29-4C4B-954C-44736F9094C3}" srcOrd="0" destOrd="0" presId="urn:microsoft.com/office/officeart/2005/8/layout/hierarchy2"/>
    <dgm:cxn modelId="{16DFE7B6-883C-DD4D-966A-655E9B279ED4}" type="presParOf" srcId="{1DB15FB9-CE29-4C4B-954C-44736F9094C3}" destId="{E782AD11-6B54-B541-AC7C-41145A7C67BD}" srcOrd="0" destOrd="0" presId="urn:microsoft.com/office/officeart/2005/8/layout/hierarchy2"/>
    <dgm:cxn modelId="{73808E6D-6191-E042-992E-7FA1423886E3}" type="presParOf" srcId="{1DB15FB9-CE29-4C4B-954C-44736F9094C3}" destId="{FE5D175D-156B-6C4D-A8E1-54E912BBBF5D}" srcOrd="1" destOrd="0" presId="urn:microsoft.com/office/officeart/2005/8/layout/hierarchy2"/>
    <dgm:cxn modelId="{5577B521-A6EF-AB43-A4E2-5C57BB5A171A}" type="presParOf" srcId="{FE5D175D-156B-6C4D-A8E1-54E912BBBF5D}" destId="{4FED45FC-B8B0-CF44-95BB-61070495515F}" srcOrd="0" destOrd="0" presId="urn:microsoft.com/office/officeart/2005/8/layout/hierarchy2"/>
    <dgm:cxn modelId="{F4FAE65B-66C5-8647-BBA6-EFC3E4AD50A5}" type="presParOf" srcId="{4FED45FC-B8B0-CF44-95BB-61070495515F}" destId="{7D7D6B33-D690-EB46-8B76-06CC20AECF48}" srcOrd="0" destOrd="0" presId="urn:microsoft.com/office/officeart/2005/8/layout/hierarchy2"/>
    <dgm:cxn modelId="{3D92574E-8B69-6342-AC91-7BF83B9A4144}" type="presParOf" srcId="{FE5D175D-156B-6C4D-A8E1-54E912BBBF5D}" destId="{64C0C694-1DD0-9E44-B88A-E1608D78F647}" srcOrd="1" destOrd="0" presId="urn:microsoft.com/office/officeart/2005/8/layout/hierarchy2"/>
    <dgm:cxn modelId="{3DBAAF1A-5A97-C942-8071-53F88DDB1DE8}" type="presParOf" srcId="{64C0C694-1DD0-9E44-B88A-E1608D78F647}" destId="{9A2AE1EE-BAAA-3C4A-97E0-FF32D454DB4D}" srcOrd="0" destOrd="0" presId="urn:microsoft.com/office/officeart/2005/8/layout/hierarchy2"/>
    <dgm:cxn modelId="{EB273531-53D5-8F4B-BE73-3CF3422620C2}" type="presParOf" srcId="{64C0C694-1DD0-9E44-B88A-E1608D78F647}" destId="{D709A42A-7A1C-3048-A4D2-2FDB3EAD96E7}" srcOrd="1" destOrd="0" presId="urn:microsoft.com/office/officeart/2005/8/layout/hierarchy2"/>
    <dgm:cxn modelId="{5F54FED8-53E7-664D-87E4-F5F245D5D645}" type="presParOf" srcId="{FE5D175D-156B-6C4D-A8E1-54E912BBBF5D}" destId="{B1D4A09B-C0D4-6D40-8C75-2678A4480FD5}" srcOrd="2" destOrd="0" presId="urn:microsoft.com/office/officeart/2005/8/layout/hierarchy2"/>
    <dgm:cxn modelId="{17913B42-ABB3-2146-A575-289C0DD5E6A5}" type="presParOf" srcId="{B1D4A09B-C0D4-6D40-8C75-2678A4480FD5}" destId="{8D1FCE03-01F4-3C48-B771-AA087A9BC650}" srcOrd="0" destOrd="0" presId="urn:microsoft.com/office/officeart/2005/8/layout/hierarchy2"/>
    <dgm:cxn modelId="{A9A839F1-E93F-C548-95D2-AD5DDF0B07B8}" type="presParOf" srcId="{FE5D175D-156B-6C4D-A8E1-54E912BBBF5D}" destId="{CAA11EC9-E49D-464C-A839-0988A4E4DFBA}" srcOrd="3" destOrd="0" presId="urn:microsoft.com/office/officeart/2005/8/layout/hierarchy2"/>
    <dgm:cxn modelId="{C7D24AFD-C577-8D48-984F-C59553AE55C2}" type="presParOf" srcId="{CAA11EC9-E49D-464C-A839-0988A4E4DFBA}" destId="{0834E65C-8BD9-E248-9D11-E1B418BFB990}" srcOrd="0" destOrd="0" presId="urn:microsoft.com/office/officeart/2005/8/layout/hierarchy2"/>
    <dgm:cxn modelId="{147C76C7-6B08-3548-A92A-8F2CAA6C06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8FCBC43-2413-714A-8EE0-996983577F0A}" type="presOf" srcId="{7C0C4377-5695-C64B-9005-857F78739659}" destId="{9A2AE1EE-BAAA-3C4A-97E0-FF32D454DB4D}" srcOrd="0" destOrd="0" presId="urn:microsoft.com/office/officeart/2005/8/layout/hierarchy2"/>
    <dgm:cxn modelId="{E4702F65-BF4A-1D4F-AF3B-9BA4A260B15A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1E39DBF-2268-B540-8858-F45ECBE05EC7}" type="presOf" srcId="{2878B61A-C887-434D-A552-01D1A8E98CBB}" destId="{B1D4A09B-C0D4-6D40-8C75-2678A4480FD5}" srcOrd="0" destOrd="0" presId="urn:microsoft.com/office/officeart/2005/8/layout/hierarchy2"/>
    <dgm:cxn modelId="{A31317A8-DC64-8E44-A278-5C4AD74AF46E}" type="presOf" srcId="{2969EEDB-9BCE-6D4F-A401-D0CA1D3D5F77}" destId="{0834E65C-8BD9-E248-9D11-E1B418BFB990}" srcOrd="0" destOrd="0" presId="urn:microsoft.com/office/officeart/2005/8/layout/hierarchy2"/>
    <dgm:cxn modelId="{52AD8013-66A3-1043-9257-BA88B870515C}" type="presOf" srcId="{E6841D02-8E2C-8B4E-BF0D-4980B3CD86D0}" destId="{7D7D6B33-D690-EB46-8B76-06CC20AECF48}" srcOrd="1" destOrd="0" presId="urn:microsoft.com/office/officeart/2005/8/layout/hierarchy2"/>
    <dgm:cxn modelId="{71B3485C-8DF7-F944-91DC-B76DE21F62FC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7AFA3B1-1F84-2447-BFAB-5789B7B216F0}" type="presOf" srcId="{FF9E2AB7-26C1-B44C-AE39-14E7E440F1B0}" destId="{55BDB270-0854-2F4D-A194-31EFECE54279}" srcOrd="0" destOrd="0" presId="urn:microsoft.com/office/officeart/2005/8/layout/hierarchy2"/>
    <dgm:cxn modelId="{1B6DCF0F-B9A2-ED4B-8920-A048AD26B0FA}" type="presOf" srcId="{E6841D02-8E2C-8B4E-BF0D-4980B3CD86D0}" destId="{4FED45FC-B8B0-CF44-95BB-61070495515F}" srcOrd="0" destOrd="0" presId="urn:microsoft.com/office/officeart/2005/8/layout/hierarchy2"/>
    <dgm:cxn modelId="{0A7CA7DD-CE69-1546-82C1-0E6FBD4CDDF2}" type="presParOf" srcId="{55BDB270-0854-2F4D-A194-31EFECE54279}" destId="{1DB15FB9-CE29-4C4B-954C-44736F9094C3}" srcOrd="0" destOrd="0" presId="urn:microsoft.com/office/officeart/2005/8/layout/hierarchy2"/>
    <dgm:cxn modelId="{0D205A9B-A08B-C241-8470-B04B2C9A5551}" type="presParOf" srcId="{1DB15FB9-CE29-4C4B-954C-44736F9094C3}" destId="{E782AD11-6B54-B541-AC7C-41145A7C67BD}" srcOrd="0" destOrd="0" presId="urn:microsoft.com/office/officeart/2005/8/layout/hierarchy2"/>
    <dgm:cxn modelId="{5A0AA11A-35D6-6E42-BC2F-1631B749D413}" type="presParOf" srcId="{1DB15FB9-CE29-4C4B-954C-44736F9094C3}" destId="{FE5D175D-156B-6C4D-A8E1-54E912BBBF5D}" srcOrd="1" destOrd="0" presId="urn:microsoft.com/office/officeart/2005/8/layout/hierarchy2"/>
    <dgm:cxn modelId="{867840F9-5111-B540-BB76-6959D4105DB2}" type="presParOf" srcId="{FE5D175D-156B-6C4D-A8E1-54E912BBBF5D}" destId="{4FED45FC-B8B0-CF44-95BB-61070495515F}" srcOrd="0" destOrd="0" presId="urn:microsoft.com/office/officeart/2005/8/layout/hierarchy2"/>
    <dgm:cxn modelId="{C74FA2DC-49A7-F847-B093-B105D5CFE37B}" type="presParOf" srcId="{4FED45FC-B8B0-CF44-95BB-61070495515F}" destId="{7D7D6B33-D690-EB46-8B76-06CC20AECF48}" srcOrd="0" destOrd="0" presId="urn:microsoft.com/office/officeart/2005/8/layout/hierarchy2"/>
    <dgm:cxn modelId="{A0413BBB-D094-D648-9754-C4CD754073CB}" type="presParOf" srcId="{FE5D175D-156B-6C4D-A8E1-54E912BBBF5D}" destId="{64C0C694-1DD0-9E44-B88A-E1608D78F647}" srcOrd="1" destOrd="0" presId="urn:microsoft.com/office/officeart/2005/8/layout/hierarchy2"/>
    <dgm:cxn modelId="{EFEA4E78-5C0A-394E-8229-EEBDC8DC86E9}" type="presParOf" srcId="{64C0C694-1DD0-9E44-B88A-E1608D78F647}" destId="{9A2AE1EE-BAAA-3C4A-97E0-FF32D454DB4D}" srcOrd="0" destOrd="0" presId="urn:microsoft.com/office/officeart/2005/8/layout/hierarchy2"/>
    <dgm:cxn modelId="{666FBF2C-519D-DA4F-B168-E9A432C3EB65}" type="presParOf" srcId="{64C0C694-1DD0-9E44-B88A-E1608D78F647}" destId="{D709A42A-7A1C-3048-A4D2-2FDB3EAD96E7}" srcOrd="1" destOrd="0" presId="urn:microsoft.com/office/officeart/2005/8/layout/hierarchy2"/>
    <dgm:cxn modelId="{8D31031F-6ADF-4441-B8EC-0F598584BC07}" type="presParOf" srcId="{FE5D175D-156B-6C4D-A8E1-54E912BBBF5D}" destId="{B1D4A09B-C0D4-6D40-8C75-2678A4480FD5}" srcOrd="2" destOrd="0" presId="urn:microsoft.com/office/officeart/2005/8/layout/hierarchy2"/>
    <dgm:cxn modelId="{804DEE08-5F24-B040-91E7-0178115EA69D}" type="presParOf" srcId="{B1D4A09B-C0D4-6D40-8C75-2678A4480FD5}" destId="{8D1FCE03-01F4-3C48-B771-AA087A9BC650}" srcOrd="0" destOrd="0" presId="urn:microsoft.com/office/officeart/2005/8/layout/hierarchy2"/>
    <dgm:cxn modelId="{7236578B-50C7-A440-A4BA-50C36A3BF6E7}" type="presParOf" srcId="{FE5D175D-156B-6C4D-A8E1-54E912BBBF5D}" destId="{CAA11EC9-E49D-464C-A839-0988A4E4DFBA}" srcOrd="3" destOrd="0" presId="urn:microsoft.com/office/officeart/2005/8/layout/hierarchy2"/>
    <dgm:cxn modelId="{9955A9E7-AD30-8E47-96EA-197C16396B16}" type="presParOf" srcId="{CAA11EC9-E49D-464C-A839-0988A4E4DFBA}" destId="{0834E65C-8BD9-E248-9D11-E1B418BFB990}" srcOrd="0" destOrd="0" presId="urn:microsoft.com/office/officeart/2005/8/layout/hierarchy2"/>
    <dgm:cxn modelId="{A8F30A2E-0E1A-4E48-B49F-3504192819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0702586-08C7-3D4E-80E7-3E161203BA34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B7C5DF1-810C-F74B-B32F-763437E81A99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EA0BDF4-969C-2C46-B296-B1AA5B5050DF}" type="presOf" srcId="{2878B61A-C887-434D-A552-01D1A8E98CBB}" destId="{B1D4A09B-C0D4-6D40-8C75-2678A4480FD5}" srcOrd="0" destOrd="0" presId="urn:microsoft.com/office/officeart/2005/8/layout/hierarchy2"/>
    <dgm:cxn modelId="{6FB35EC8-7745-F64B-907D-13C8A424E057}" type="presOf" srcId="{E6841D02-8E2C-8B4E-BF0D-4980B3CD86D0}" destId="{4FED45FC-B8B0-CF44-95BB-61070495515F}" srcOrd="0" destOrd="0" presId="urn:microsoft.com/office/officeart/2005/8/layout/hierarchy2"/>
    <dgm:cxn modelId="{530121E0-8987-2F49-A4A9-024C77EA8180}" type="presOf" srcId="{BA4A30EE-D449-F346-8276-6064DD736AF5}" destId="{E782AD11-6B54-B541-AC7C-41145A7C67BD}" srcOrd="0" destOrd="0" presId="urn:microsoft.com/office/officeart/2005/8/layout/hierarchy2"/>
    <dgm:cxn modelId="{5F1224D7-8E33-4849-B6B2-5230E7C83A89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CFAE6DF-0AF4-9E41-8859-E4663AC65E02}" type="presOf" srcId="{FF9E2AB7-26C1-B44C-AE39-14E7E440F1B0}" destId="{55BDB270-0854-2F4D-A194-31EFECE54279}" srcOrd="0" destOrd="0" presId="urn:microsoft.com/office/officeart/2005/8/layout/hierarchy2"/>
    <dgm:cxn modelId="{40AE66B9-4704-2C45-B454-82E9E7E6E842}" type="presOf" srcId="{7C0C4377-5695-C64B-9005-857F78739659}" destId="{9A2AE1EE-BAAA-3C4A-97E0-FF32D454DB4D}" srcOrd="0" destOrd="0" presId="urn:microsoft.com/office/officeart/2005/8/layout/hierarchy2"/>
    <dgm:cxn modelId="{50F36CA1-C1E6-CC45-8690-4D7A1783E499}" type="presParOf" srcId="{55BDB270-0854-2F4D-A194-31EFECE54279}" destId="{1DB15FB9-CE29-4C4B-954C-44736F9094C3}" srcOrd="0" destOrd="0" presId="urn:microsoft.com/office/officeart/2005/8/layout/hierarchy2"/>
    <dgm:cxn modelId="{4A56F2F0-6061-B849-A6B6-B9187164BF12}" type="presParOf" srcId="{1DB15FB9-CE29-4C4B-954C-44736F9094C3}" destId="{E782AD11-6B54-B541-AC7C-41145A7C67BD}" srcOrd="0" destOrd="0" presId="urn:microsoft.com/office/officeart/2005/8/layout/hierarchy2"/>
    <dgm:cxn modelId="{BD40DBB3-CAE0-6941-BB6D-D18963559999}" type="presParOf" srcId="{1DB15FB9-CE29-4C4B-954C-44736F9094C3}" destId="{FE5D175D-156B-6C4D-A8E1-54E912BBBF5D}" srcOrd="1" destOrd="0" presId="urn:microsoft.com/office/officeart/2005/8/layout/hierarchy2"/>
    <dgm:cxn modelId="{15D40CD8-25F3-2249-B745-749A306D3028}" type="presParOf" srcId="{FE5D175D-156B-6C4D-A8E1-54E912BBBF5D}" destId="{4FED45FC-B8B0-CF44-95BB-61070495515F}" srcOrd="0" destOrd="0" presId="urn:microsoft.com/office/officeart/2005/8/layout/hierarchy2"/>
    <dgm:cxn modelId="{CDA620BC-6836-1245-8C44-A72F1B5BEC64}" type="presParOf" srcId="{4FED45FC-B8B0-CF44-95BB-61070495515F}" destId="{7D7D6B33-D690-EB46-8B76-06CC20AECF48}" srcOrd="0" destOrd="0" presId="urn:microsoft.com/office/officeart/2005/8/layout/hierarchy2"/>
    <dgm:cxn modelId="{2456C0F8-7CA2-864C-909A-3DA48F4E7BCF}" type="presParOf" srcId="{FE5D175D-156B-6C4D-A8E1-54E912BBBF5D}" destId="{64C0C694-1DD0-9E44-B88A-E1608D78F647}" srcOrd="1" destOrd="0" presId="urn:microsoft.com/office/officeart/2005/8/layout/hierarchy2"/>
    <dgm:cxn modelId="{85CC3D57-BD2E-CF47-9A13-1DCE3D667D19}" type="presParOf" srcId="{64C0C694-1DD0-9E44-B88A-E1608D78F647}" destId="{9A2AE1EE-BAAA-3C4A-97E0-FF32D454DB4D}" srcOrd="0" destOrd="0" presId="urn:microsoft.com/office/officeart/2005/8/layout/hierarchy2"/>
    <dgm:cxn modelId="{FA34B6F3-5FB1-1542-903A-34C2024D2C5B}" type="presParOf" srcId="{64C0C694-1DD0-9E44-B88A-E1608D78F647}" destId="{D709A42A-7A1C-3048-A4D2-2FDB3EAD96E7}" srcOrd="1" destOrd="0" presId="urn:microsoft.com/office/officeart/2005/8/layout/hierarchy2"/>
    <dgm:cxn modelId="{02EB4C7B-64DB-374B-B5D9-880AD7205B41}" type="presParOf" srcId="{FE5D175D-156B-6C4D-A8E1-54E912BBBF5D}" destId="{B1D4A09B-C0D4-6D40-8C75-2678A4480FD5}" srcOrd="2" destOrd="0" presId="urn:microsoft.com/office/officeart/2005/8/layout/hierarchy2"/>
    <dgm:cxn modelId="{BA222432-769F-424D-8DBF-D5537BB44EAE}" type="presParOf" srcId="{B1D4A09B-C0D4-6D40-8C75-2678A4480FD5}" destId="{8D1FCE03-01F4-3C48-B771-AA087A9BC650}" srcOrd="0" destOrd="0" presId="urn:microsoft.com/office/officeart/2005/8/layout/hierarchy2"/>
    <dgm:cxn modelId="{C4195A6D-56C1-9A48-931F-F15C3CD65312}" type="presParOf" srcId="{FE5D175D-156B-6C4D-A8E1-54E912BBBF5D}" destId="{CAA11EC9-E49D-464C-A839-0988A4E4DFBA}" srcOrd="3" destOrd="0" presId="urn:microsoft.com/office/officeart/2005/8/layout/hierarchy2"/>
    <dgm:cxn modelId="{378EEAE2-82B2-A940-8C87-D3051B6B5958}" type="presParOf" srcId="{CAA11EC9-E49D-464C-A839-0988A4E4DFBA}" destId="{0834E65C-8BD9-E248-9D11-E1B418BFB990}" srcOrd="0" destOrd="0" presId="urn:microsoft.com/office/officeart/2005/8/layout/hierarchy2"/>
    <dgm:cxn modelId="{89AAD777-F3FE-7142-83CD-C8D45580314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64AA0335-CF0C-A642-A06B-40AD12A2E6E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59FD011-8C78-D540-9F54-A314701CA43A}" type="presOf" srcId="{FF9E2AB7-26C1-B44C-AE39-14E7E440F1B0}" destId="{55BDB270-0854-2F4D-A194-31EFECE54279}" srcOrd="0" destOrd="0" presId="urn:microsoft.com/office/officeart/2005/8/layout/hierarchy2"/>
    <dgm:cxn modelId="{52DC7CB9-15B3-E347-97B2-351E5E630320}" type="presParOf" srcId="{55BDB270-0854-2F4D-A194-31EFECE54279}" destId="{1DB15FB9-CE29-4C4B-954C-44736F9094C3}" srcOrd="0" destOrd="0" presId="urn:microsoft.com/office/officeart/2005/8/layout/hierarchy2"/>
    <dgm:cxn modelId="{B7E7331A-5286-7B47-AA56-BF9A78D41767}" type="presParOf" srcId="{1DB15FB9-CE29-4C4B-954C-44736F9094C3}" destId="{E782AD11-6B54-B541-AC7C-41145A7C67BD}" srcOrd="0" destOrd="0" presId="urn:microsoft.com/office/officeart/2005/8/layout/hierarchy2"/>
    <dgm:cxn modelId="{AEB37027-3DD1-4545-A3B1-87D4F805BCA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E1DF205-B801-2947-956F-F1B435E9FA42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F18E8DF-24F3-F047-9FA5-9C92BB1D7977}" type="presOf" srcId="{FF9E2AB7-26C1-B44C-AE39-14E7E440F1B0}" destId="{55BDB270-0854-2F4D-A194-31EFECE54279}" srcOrd="0" destOrd="0" presId="urn:microsoft.com/office/officeart/2005/8/layout/hierarchy2"/>
    <dgm:cxn modelId="{342A8078-E2F6-ED40-812A-8B9D4FD3E792}" type="presOf" srcId="{E6841D02-8E2C-8B4E-BF0D-4980B3CD86D0}" destId="{7D7D6B33-D690-EB46-8B76-06CC20AECF48}" srcOrd="1" destOrd="0" presId="urn:microsoft.com/office/officeart/2005/8/layout/hierarchy2"/>
    <dgm:cxn modelId="{1AC13BF5-579D-E14C-AF74-9831E2FE1B7E}" type="presOf" srcId="{2878B61A-C887-434D-A552-01D1A8E98CBB}" destId="{8D1FCE03-01F4-3C48-B771-AA087A9BC650}" srcOrd="1" destOrd="0" presId="urn:microsoft.com/office/officeart/2005/8/layout/hierarchy2"/>
    <dgm:cxn modelId="{56A960A7-CEFA-0448-B11D-C0AE6E596A02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59AFC49-C192-B442-A9A0-7EF7C5FAE8C3}" type="presOf" srcId="{7C0C4377-5695-C64B-9005-857F78739659}" destId="{9A2AE1EE-BAAA-3C4A-97E0-FF32D454DB4D}" srcOrd="0" destOrd="0" presId="urn:microsoft.com/office/officeart/2005/8/layout/hierarchy2"/>
    <dgm:cxn modelId="{8BF93980-97E3-5C4F-AAF2-5EF202CC4463}" type="presOf" srcId="{2969EEDB-9BCE-6D4F-A401-D0CA1D3D5F77}" destId="{0834E65C-8BD9-E248-9D11-E1B418BFB990}" srcOrd="0" destOrd="0" presId="urn:microsoft.com/office/officeart/2005/8/layout/hierarchy2"/>
    <dgm:cxn modelId="{5CDF7291-4A36-594A-AF48-7666D3E94914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1C3C41D-2D2A-BF44-9BFE-669CE1DF94A1}" type="presParOf" srcId="{55BDB270-0854-2F4D-A194-31EFECE54279}" destId="{1DB15FB9-CE29-4C4B-954C-44736F9094C3}" srcOrd="0" destOrd="0" presId="urn:microsoft.com/office/officeart/2005/8/layout/hierarchy2"/>
    <dgm:cxn modelId="{52C05F25-2CCD-9946-B1D9-985DB4B28D88}" type="presParOf" srcId="{1DB15FB9-CE29-4C4B-954C-44736F9094C3}" destId="{E782AD11-6B54-B541-AC7C-41145A7C67BD}" srcOrd="0" destOrd="0" presId="urn:microsoft.com/office/officeart/2005/8/layout/hierarchy2"/>
    <dgm:cxn modelId="{1F64CDED-6696-A148-8B79-76800E4D9B1D}" type="presParOf" srcId="{1DB15FB9-CE29-4C4B-954C-44736F9094C3}" destId="{FE5D175D-156B-6C4D-A8E1-54E912BBBF5D}" srcOrd="1" destOrd="0" presId="urn:microsoft.com/office/officeart/2005/8/layout/hierarchy2"/>
    <dgm:cxn modelId="{87A875DF-F262-4C4A-94A6-EC0A68809F8C}" type="presParOf" srcId="{FE5D175D-156B-6C4D-A8E1-54E912BBBF5D}" destId="{4FED45FC-B8B0-CF44-95BB-61070495515F}" srcOrd="0" destOrd="0" presId="urn:microsoft.com/office/officeart/2005/8/layout/hierarchy2"/>
    <dgm:cxn modelId="{D53612C4-C057-644C-9732-2A40366A18EE}" type="presParOf" srcId="{4FED45FC-B8B0-CF44-95BB-61070495515F}" destId="{7D7D6B33-D690-EB46-8B76-06CC20AECF48}" srcOrd="0" destOrd="0" presId="urn:microsoft.com/office/officeart/2005/8/layout/hierarchy2"/>
    <dgm:cxn modelId="{67B68512-2260-824B-9B8B-355AC0FECE4A}" type="presParOf" srcId="{FE5D175D-156B-6C4D-A8E1-54E912BBBF5D}" destId="{64C0C694-1DD0-9E44-B88A-E1608D78F647}" srcOrd="1" destOrd="0" presId="urn:microsoft.com/office/officeart/2005/8/layout/hierarchy2"/>
    <dgm:cxn modelId="{9A2CB65A-34DB-F347-83A9-8E6EB31E9B36}" type="presParOf" srcId="{64C0C694-1DD0-9E44-B88A-E1608D78F647}" destId="{9A2AE1EE-BAAA-3C4A-97E0-FF32D454DB4D}" srcOrd="0" destOrd="0" presId="urn:microsoft.com/office/officeart/2005/8/layout/hierarchy2"/>
    <dgm:cxn modelId="{FD5BB2B0-6D2D-E642-9073-5E57A683156F}" type="presParOf" srcId="{64C0C694-1DD0-9E44-B88A-E1608D78F647}" destId="{D709A42A-7A1C-3048-A4D2-2FDB3EAD96E7}" srcOrd="1" destOrd="0" presId="urn:microsoft.com/office/officeart/2005/8/layout/hierarchy2"/>
    <dgm:cxn modelId="{5FCBD9AA-8A63-6448-9A80-463DF5FFC6BD}" type="presParOf" srcId="{FE5D175D-156B-6C4D-A8E1-54E912BBBF5D}" destId="{B1D4A09B-C0D4-6D40-8C75-2678A4480FD5}" srcOrd="2" destOrd="0" presId="urn:microsoft.com/office/officeart/2005/8/layout/hierarchy2"/>
    <dgm:cxn modelId="{573AC128-AEAC-B84D-B167-27BD61B62A15}" type="presParOf" srcId="{B1D4A09B-C0D4-6D40-8C75-2678A4480FD5}" destId="{8D1FCE03-01F4-3C48-B771-AA087A9BC650}" srcOrd="0" destOrd="0" presId="urn:microsoft.com/office/officeart/2005/8/layout/hierarchy2"/>
    <dgm:cxn modelId="{0A49EE89-8A4A-9547-8886-0CF16ADC8DD8}" type="presParOf" srcId="{FE5D175D-156B-6C4D-A8E1-54E912BBBF5D}" destId="{CAA11EC9-E49D-464C-A839-0988A4E4DFBA}" srcOrd="3" destOrd="0" presId="urn:microsoft.com/office/officeart/2005/8/layout/hierarchy2"/>
    <dgm:cxn modelId="{B253D704-A1EE-034B-BA24-91606518E779}" type="presParOf" srcId="{CAA11EC9-E49D-464C-A839-0988A4E4DFBA}" destId="{0834E65C-8BD9-E248-9D11-E1B418BFB990}" srcOrd="0" destOrd="0" presId="urn:microsoft.com/office/officeart/2005/8/layout/hierarchy2"/>
    <dgm:cxn modelId="{590D4BDA-4A3D-6547-9016-70248314477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DE7402AB-CF9E-2D48-9D5C-E678F9CCBC5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58DFB82-3266-9945-950F-7CB4FE411FDA}" type="presOf" srcId="{FF9E2AB7-26C1-B44C-AE39-14E7E440F1B0}" destId="{55BDB270-0854-2F4D-A194-31EFECE54279}" srcOrd="0" destOrd="0" presId="urn:microsoft.com/office/officeart/2005/8/layout/hierarchy2"/>
    <dgm:cxn modelId="{F3A1C1C0-69F9-3840-8C45-CA85E2B455A3}" type="presParOf" srcId="{55BDB270-0854-2F4D-A194-31EFECE54279}" destId="{1DB15FB9-CE29-4C4B-954C-44736F9094C3}" srcOrd="0" destOrd="0" presId="urn:microsoft.com/office/officeart/2005/8/layout/hierarchy2"/>
    <dgm:cxn modelId="{459360BD-459F-9445-B5EF-685C1B53F4BC}" type="presParOf" srcId="{1DB15FB9-CE29-4C4B-954C-44736F9094C3}" destId="{E782AD11-6B54-B541-AC7C-41145A7C67BD}" srcOrd="0" destOrd="0" presId="urn:microsoft.com/office/officeart/2005/8/layout/hierarchy2"/>
    <dgm:cxn modelId="{0E84DBDF-9735-5744-81A1-1ABC994639F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B7BFC6-DE42-DE48-973B-819580BE914F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4C4DED7-2C7A-954A-8E56-5680FF1CBADA}" type="presOf" srcId="{BA4A30EE-D449-F346-8276-6064DD736AF5}" destId="{E782AD11-6B54-B541-AC7C-41145A7C67BD}" srcOrd="0" destOrd="0" presId="urn:microsoft.com/office/officeart/2005/8/layout/hierarchy2"/>
    <dgm:cxn modelId="{56674752-7825-464D-96A7-489319E7BC31}" type="presOf" srcId="{2878B61A-C887-434D-A552-01D1A8E98CBB}" destId="{8D1FCE03-01F4-3C48-B771-AA087A9BC650}" srcOrd="1" destOrd="0" presId="urn:microsoft.com/office/officeart/2005/8/layout/hierarchy2"/>
    <dgm:cxn modelId="{48315179-3296-8E49-ACA6-42561224900A}" type="presOf" srcId="{FF9E2AB7-26C1-B44C-AE39-14E7E440F1B0}" destId="{55BDB270-0854-2F4D-A194-31EFECE54279}" srcOrd="0" destOrd="0" presId="urn:microsoft.com/office/officeart/2005/8/layout/hierarchy2"/>
    <dgm:cxn modelId="{C3717CCC-72B4-074C-857C-B7A49F0113FB}" type="presOf" srcId="{7C0C4377-5695-C64B-9005-857F78739659}" destId="{9A2AE1EE-BAAA-3C4A-97E0-FF32D454DB4D}" srcOrd="0" destOrd="0" presId="urn:microsoft.com/office/officeart/2005/8/layout/hierarchy2"/>
    <dgm:cxn modelId="{0CCB2FF8-71AE-6341-A2F7-266CD06BCCBF}" type="presOf" srcId="{2969EEDB-9BCE-6D4F-A401-D0CA1D3D5F77}" destId="{0834E65C-8BD9-E248-9D11-E1B418BFB990}" srcOrd="0" destOrd="0" presId="urn:microsoft.com/office/officeart/2005/8/layout/hierarchy2"/>
    <dgm:cxn modelId="{93BF231C-BDAE-3E47-8B5C-7CDD6C0FC3B5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C330768-DB2B-D14C-831F-DBCC533F50FC}" type="presOf" srcId="{E6841D02-8E2C-8B4E-BF0D-4980B3CD86D0}" destId="{4FED45FC-B8B0-CF44-95BB-61070495515F}" srcOrd="0" destOrd="0" presId="urn:microsoft.com/office/officeart/2005/8/layout/hierarchy2"/>
    <dgm:cxn modelId="{053FF3DA-EE44-2140-B058-D723698C0DB4}" type="presParOf" srcId="{55BDB270-0854-2F4D-A194-31EFECE54279}" destId="{1DB15FB9-CE29-4C4B-954C-44736F9094C3}" srcOrd="0" destOrd="0" presId="urn:microsoft.com/office/officeart/2005/8/layout/hierarchy2"/>
    <dgm:cxn modelId="{32D80943-5B0A-A64B-9C85-EF22B2262429}" type="presParOf" srcId="{1DB15FB9-CE29-4C4B-954C-44736F9094C3}" destId="{E782AD11-6B54-B541-AC7C-41145A7C67BD}" srcOrd="0" destOrd="0" presId="urn:microsoft.com/office/officeart/2005/8/layout/hierarchy2"/>
    <dgm:cxn modelId="{BAD767A4-C2CA-5B49-BA7F-9E5556B6FF00}" type="presParOf" srcId="{1DB15FB9-CE29-4C4B-954C-44736F9094C3}" destId="{FE5D175D-156B-6C4D-A8E1-54E912BBBF5D}" srcOrd="1" destOrd="0" presId="urn:microsoft.com/office/officeart/2005/8/layout/hierarchy2"/>
    <dgm:cxn modelId="{18183CFF-3FD8-524F-ABFE-AF795951BD2B}" type="presParOf" srcId="{FE5D175D-156B-6C4D-A8E1-54E912BBBF5D}" destId="{4FED45FC-B8B0-CF44-95BB-61070495515F}" srcOrd="0" destOrd="0" presId="urn:microsoft.com/office/officeart/2005/8/layout/hierarchy2"/>
    <dgm:cxn modelId="{B5B7E4A2-1E57-FA4C-AD26-B0EE0E824643}" type="presParOf" srcId="{4FED45FC-B8B0-CF44-95BB-61070495515F}" destId="{7D7D6B33-D690-EB46-8B76-06CC20AECF48}" srcOrd="0" destOrd="0" presId="urn:microsoft.com/office/officeart/2005/8/layout/hierarchy2"/>
    <dgm:cxn modelId="{15449073-9386-0F4F-B737-249C66064BDF}" type="presParOf" srcId="{FE5D175D-156B-6C4D-A8E1-54E912BBBF5D}" destId="{64C0C694-1DD0-9E44-B88A-E1608D78F647}" srcOrd="1" destOrd="0" presId="urn:microsoft.com/office/officeart/2005/8/layout/hierarchy2"/>
    <dgm:cxn modelId="{571EF4A2-D2CF-994C-953A-BF94A2D96927}" type="presParOf" srcId="{64C0C694-1DD0-9E44-B88A-E1608D78F647}" destId="{9A2AE1EE-BAAA-3C4A-97E0-FF32D454DB4D}" srcOrd="0" destOrd="0" presId="urn:microsoft.com/office/officeart/2005/8/layout/hierarchy2"/>
    <dgm:cxn modelId="{893E3A78-3D98-3F49-AFD3-E9F12E59390B}" type="presParOf" srcId="{64C0C694-1DD0-9E44-B88A-E1608D78F647}" destId="{D709A42A-7A1C-3048-A4D2-2FDB3EAD96E7}" srcOrd="1" destOrd="0" presId="urn:microsoft.com/office/officeart/2005/8/layout/hierarchy2"/>
    <dgm:cxn modelId="{364992DD-7D47-274D-8F39-E78CD0E2F92E}" type="presParOf" srcId="{FE5D175D-156B-6C4D-A8E1-54E912BBBF5D}" destId="{B1D4A09B-C0D4-6D40-8C75-2678A4480FD5}" srcOrd="2" destOrd="0" presId="urn:microsoft.com/office/officeart/2005/8/layout/hierarchy2"/>
    <dgm:cxn modelId="{7EA94EC8-047C-2640-8762-39D6599350E1}" type="presParOf" srcId="{B1D4A09B-C0D4-6D40-8C75-2678A4480FD5}" destId="{8D1FCE03-01F4-3C48-B771-AA087A9BC650}" srcOrd="0" destOrd="0" presId="urn:microsoft.com/office/officeart/2005/8/layout/hierarchy2"/>
    <dgm:cxn modelId="{2E680847-076A-4C40-AEAD-1B4E1D1CC858}" type="presParOf" srcId="{FE5D175D-156B-6C4D-A8E1-54E912BBBF5D}" destId="{CAA11EC9-E49D-464C-A839-0988A4E4DFBA}" srcOrd="3" destOrd="0" presId="urn:microsoft.com/office/officeart/2005/8/layout/hierarchy2"/>
    <dgm:cxn modelId="{110550D4-D3E4-104B-B497-64010E6D2735}" type="presParOf" srcId="{CAA11EC9-E49D-464C-A839-0988A4E4DFBA}" destId="{0834E65C-8BD9-E248-9D11-E1B418BFB990}" srcOrd="0" destOrd="0" presId="urn:microsoft.com/office/officeart/2005/8/layout/hierarchy2"/>
    <dgm:cxn modelId="{826E298A-22F5-8B41-8C08-0A6C9370BD8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A91A4E6C-043B-744C-8BFC-10AC639DABFB}" type="pres">
      <dgm:prSet presAssocID="{28964AFA-F7E6-EE46-8E55-068EA343545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D58B36F2-F4A7-9142-8A98-7533F6297FD6}" type="pres">
      <dgm:prSet presAssocID="{542F732D-29B3-DF43-9892-24F411820E22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FD1526A7-0016-5343-BDD5-EA707E179B01}" type="presOf" srcId="{542F732D-29B3-DF43-9892-24F411820E22}" destId="{10F0B283-C5C3-F940-B791-CF2A766E8F73}" srcOrd="0" destOrd="0" presId="urn:microsoft.com/office/officeart/2005/8/layout/hierarchy2"/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28A241F1-3CCE-D046-AFF7-45721D355055}" type="presOf" srcId="{9CCDC0EF-8539-1543-85DD-6356F20EB55A}" destId="{E4965E7F-D606-CF43-B6B9-85B4F087E97F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B9B1168F-563F-2E4E-A0A3-25EC889DA4AB}" type="presOf" srcId="{28964AFA-F7E6-EE46-8E55-068EA3435456}" destId="{A91A4E6C-043B-744C-8BFC-10AC639DABFB}" srcOrd="1" destOrd="0" presId="urn:microsoft.com/office/officeart/2005/8/layout/hierarchy2"/>
    <dgm:cxn modelId="{2678443E-321F-5C4A-8A2F-D778FA66E81D}" type="presOf" srcId="{2A4DA105-2617-6143-9D37-C5550E2D7457}" destId="{892C7581-1BF1-964A-A254-57F48B20C13E}" srcOrd="0" destOrd="0" presId="urn:microsoft.com/office/officeart/2005/8/layout/hierarchy2"/>
    <dgm:cxn modelId="{108FE270-17EA-3543-A3A8-5BBF665A77A9}" type="presOf" srcId="{542F732D-29B3-DF43-9892-24F411820E22}" destId="{D58B36F2-F4A7-9142-8A98-7533F6297FD6}" srcOrd="1" destOrd="0" presId="urn:microsoft.com/office/officeart/2005/8/layout/hierarchy2"/>
    <dgm:cxn modelId="{280779A8-620A-0245-B406-D0540AA98D9F}" type="presOf" srcId="{FF9E2AB7-26C1-B44C-AE39-14E7E440F1B0}" destId="{55BDB270-0854-2F4D-A194-31EFECE54279}" srcOrd="0" destOrd="0" presId="urn:microsoft.com/office/officeart/2005/8/layout/hierarchy2"/>
    <dgm:cxn modelId="{B34E6A76-576F-E646-8788-9EC07C2E41FC}" type="presOf" srcId="{28964AFA-F7E6-EE46-8E55-068EA3435456}" destId="{4581E08A-0DF8-6543-BDCE-FCCBBBA32A20}" srcOrd="0" destOrd="0" presId="urn:microsoft.com/office/officeart/2005/8/layout/hierarchy2"/>
    <dgm:cxn modelId="{EB750557-0FB0-C042-8A2D-66999AD0A99C}" type="presOf" srcId="{BA4A30EE-D449-F346-8276-6064DD736AF5}" destId="{EC2593CD-6195-9241-94E6-E8EFD03B3A17}" srcOrd="0" destOrd="0" presId="urn:microsoft.com/office/officeart/2005/8/layout/hierarchy2"/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75D8257B-97AB-0949-8C47-259B5237756D}" type="presParOf" srcId="{55BDB270-0854-2F4D-A194-31EFECE54279}" destId="{C1A11CDF-76F0-6A41-BD2C-5316AB703CAD}" srcOrd="0" destOrd="0" presId="urn:microsoft.com/office/officeart/2005/8/layout/hierarchy2"/>
    <dgm:cxn modelId="{CA948F9C-3BE5-934B-BCEF-6831E9802EA0}" type="presParOf" srcId="{C1A11CDF-76F0-6A41-BD2C-5316AB703CAD}" destId="{E4965E7F-D606-CF43-B6B9-85B4F087E97F}" srcOrd="0" destOrd="0" presId="urn:microsoft.com/office/officeart/2005/8/layout/hierarchy2"/>
    <dgm:cxn modelId="{6EDE5B3D-7703-6340-A436-3C4FE6A08B63}" type="presParOf" srcId="{C1A11CDF-76F0-6A41-BD2C-5316AB703CAD}" destId="{FD6468C9-EA66-AF46-9BAE-42CD44FB16F8}" srcOrd="1" destOrd="0" presId="urn:microsoft.com/office/officeart/2005/8/layout/hierarchy2"/>
    <dgm:cxn modelId="{A6F3A351-A32D-3A46-850A-2A9696504596}" type="presParOf" srcId="{FD6468C9-EA66-AF46-9BAE-42CD44FB16F8}" destId="{4581E08A-0DF8-6543-BDCE-FCCBBBA32A20}" srcOrd="0" destOrd="0" presId="urn:microsoft.com/office/officeart/2005/8/layout/hierarchy2"/>
    <dgm:cxn modelId="{A0990E13-6EB6-4E4F-AA6B-505344C678FE}" type="presParOf" srcId="{4581E08A-0DF8-6543-BDCE-FCCBBBA32A20}" destId="{A91A4E6C-043B-744C-8BFC-10AC639DABFB}" srcOrd="0" destOrd="0" presId="urn:microsoft.com/office/officeart/2005/8/layout/hierarchy2"/>
    <dgm:cxn modelId="{9F54E891-4E0F-6A4B-80EE-5540B64BCE60}" type="presParOf" srcId="{FD6468C9-EA66-AF46-9BAE-42CD44FB16F8}" destId="{61C220AE-D5ED-B44D-BCE7-DB30DFEBB6C5}" srcOrd="1" destOrd="0" presId="urn:microsoft.com/office/officeart/2005/8/layout/hierarchy2"/>
    <dgm:cxn modelId="{776E43C3-F5D4-064B-BF59-595F94F014A4}" type="presParOf" srcId="{61C220AE-D5ED-B44D-BCE7-DB30DFEBB6C5}" destId="{892C7581-1BF1-964A-A254-57F48B20C13E}" srcOrd="0" destOrd="0" presId="urn:microsoft.com/office/officeart/2005/8/layout/hierarchy2"/>
    <dgm:cxn modelId="{9B4BB36A-E410-2348-8A13-7384744F0AC1}" type="presParOf" srcId="{61C220AE-D5ED-B44D-BCE7-DB30DFEBB6C5}" destId="{8DC08398-2059-5C46-9510-8A29F0A67EEE}" srcOrd="1" destOrd="0" presId="urn:microsoft.com/office/officeart/2005/8/layout/hierarchy2"/>
    <dgm:cxn modelId="{38D5DDC1-A7C4-3F45-AF7C-A28E1303C13F}" type="presParOf" srcId="{FD6468C9-EA66-AF46-9BAE-42CD44FB16F8}" destId="{10F0B283-C5C3-F940-B791-CF2A766E8F73}" srcOrd="2" destOrd="0" presId="urn:microsoft.com/office/officeart/2005/8/layout/hierarchy2"/>
    <dgm:cxn modelId="{70E94721-214F-914E-939F-F745BB740C66}" type="presParOf" srcId="{10F0B283-C5C3-F940-B791-CF2A766E8F73}" destId="{D58B36F2-F4A7-9142-8A98-7533F6297FD6}" srcOrd="0" destOrd="0" presId="urn:microsoft.com/office/officeart/2005/8/layout/hierarchy2"/>
    <dgm:cxn modelId="{C3A84B60-AC94-C041-8078-CA41896E5757}" type="presParOf" srcId="{FD6468C9-EA66-AF46-9BAE-42CD44FB16F8}" destId="{54395740-A3E5-C040-9B41-F8BEDCDED4D7}" srcOrd="3" destOrd="0" presId="urn:microsoft.com/office/officeart/2005/8/layout/hierarchy2"/>
    <dgm:cxn modelId="{86C6C631-AAF4-F04B-AC77-D3FD7E53CD01}" type="presParOf" srcId="{54395740-A3E5-C040-9B41-F8BEDCDED4D7}" destId="{EC2593CD-6195-9241-94E6-E8EFD03B3A17}" srcOrd="0" destOrd="0" presId="urn:microsoft.com/office/officeart/2005/8/layout/hierarchy2"/>
    <dgm:cxn modelId="{5481EE27-511B-2D40-A0B3-7EE32BE750AD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3DAEBF8-FC40-2441-A2FF-E8E52664783C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36AE0D9-A237-F748-A37A-E9EF3FC050F5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FEFD7EC-8F32-874D-A7FE-B5116C04D80A}" type="presOf" srcId="{2969EEDB-9BCE-6D4F-A401-D0CA1D3D5F77}" destId="{0834E65C-8BD9-E248-9D11-E1B418BFB990}" srcOrd="0" destOrd="0" presId="urn:microsoft.com/office/officeart/2005/8/layout/hierarchy2"/>
    <dgm:cxn modelId="{882722F7-CC19-3F4B-89D1-E1DA54704959}" type="presOf" srcId="{E6841D02-8E2C-8B4E-BF0D-4980B3CD86D0}" destId="{4FED45FC-B8B0-CF44-95BB-61070495515F}" srcOrd="0" destOrd="0" presId="urn:microsoft.com/office/officeart/2005/8/layout/hierarchy2"/>
    <dgm:cxn modelId="{1FE3E540-03BE-0645-BFD8-35E3E37D9AD3}" type="presOf" srcId="{BA4A30EE-D449-F346-8276-6064DD736AF5}" destId="{E782AD11-6B54-B541-AC7C-41145A7C67BD}" srcOrd="0" destOrd="0" presId="urn:microsoft.com/office/officeart/2005/8/layout/hierarchy2"/>
    <dgm:cxn modelId="{8C46BA3E-06F0-1240-BCD4-299CCC353FC7}" type="presOf" srcId="{FF9E2AB7-26C1-B44C-AE39-14E7E440F1B0}" destId="{55BDB270-0854-2F4D-A194-31EFECE54279}" srcOrd="0" destOrd="0" presId="urn:microsoft.com/office/officeart/2005/8/layout/hierarchy2"/>
    <dgm:cxn modelId="{C47D5291-0FD8-FD42-8F12-B877ADAB82C5}" type="presOf" srcId="{E6841D02-8E2C-8B4E-BF0D-4980B3CD86D0}" destId="{7D7D6B33-D690-EB46-8B76-06CC20AECF48}" srcOrd="1" destOrd="0" presId="urn:microsoft.com/office/officeart/2005/8/layout/hierarchy2"/>
    <dgm:cxn modelId="{DB51D1D2-BBBE-DF4C-B8E8-3D55E9C74F21}" type="presOf" srcId="{7C0C4377-5695-C64B-9005-857F78739659}" destId="{9A2AE1EE-BAAA-3C4A-97E0-FF32D454DB4D}" srcOrd="0" destOrd="0" presId="urn:microsoft.com/office/officeart/2005/8/layout/hierarchy2"/>
    <dgm:cxn modelId="{CE7E6DF6-66EA-5847-9A0A-E838CA8DAE8F}" type="presParOf" srcId="{55BDB270-0854-2F4D-A194-31EFECE54279}" destId="{1DB15FB9-CE29-4C4B-954C-44736F9094C3}" srcOrd="0" destOrd="0" presId="urn:microsoft.com/office/officeart/2005/8/layout/hierarchy2"/>
    <dgm:cxn modelId="{6A1179F3-6D03-CD46-8148-5CEC0C3C5771}" type="presParOf" srcId="{1DB15FB9-CE29-4C4B-954C-44736F9094C3}" destId="{E782AD11-6B54-B541-AC7C-41145A7C67BD}" srcOrd="0" destOrd="0" presId="urn:microsoft.com/office/officeart/2005/8/layout/hierarchy2"/>
    <dgm:cxn modelId="{8200ED81-D9FA-1848-BFAE-B401AA4E321C}" type="presParOf" srcId="{1DB15FB9-CE29-4C4B-954C-44736F9094C3}" destId="{FE5D175D-156B-6C4D-A8E1-54E912BBBF5D}" srcOrd="1" destOrd="0" presId="urn:microsoft.com/office/officeart/2005/8/layout/hierarchy2"/>
    <dgm:cxn modelId="{A8EE0187-187B-8741-BBCD-396D4D04FB6E}" type="presParOf" srcId="{FE5D175D-156B-6C4D-A8E1-54E912BBBF5D}" destId="{4FED45FC-B8B0-CF44-95BB-61070495515F}" srcOrd="0" destOrd="0" presId="urn:microsoft.com/office/officeart/2005/8/layout/hierarchy2"/>
    <dgm:cxn modelId="{87469CCD-8F5B-9940-897D-6A8673E09182}" type="presParOf" srcId="{4FED45FC-B8B0-CF44-95BB-61070495515F}" destId="{7D7D6B33-D690-EB46-8B76-06CC20AECF48}" srcOrd="0" destOrd="0" presId="urn:microsoft.com/office/officeart/2005/8/layout/hierarchy2"/>
    <dgm:cxn modelId="{385782CD-7EA1-8844-B0AB-88A4CDA637D1}" type="presParOf" srcId="{FE5D175D-156B-6C4D-A8E1-54E912BBBF5D}" destId="{64C0C694-1DD0-9E44-B88A-E1608D78F647}" srcOrd="1" destOrd="0" presId="urn:microsoft.com/office/officeart/2005/8/layout/hierarchy2"/>
    <dgm:cxn modelId="{EF3E0506-06E3-C644-8D72-2E95691994E3}" type="presParOf" srcId="{64C0C694-1DD0-9E44-B88A-E1608D78F647}" destId="{9A2AE1EE-BAAA-3C4A-97E0-FF32D454DB4D}" srcOrd="0" destOrd="0" presId="urn:microsoft.com/office/officeart/2005/8/layout/hierarchy2"/>
    <dgm:cxn modelId="{2680B4A5-08B1-3D4E-A1FB-FD86971372A9}" type="presParOf" srcId="{64C0C694-1DD0-9E44-B88A-E1608D78F647}" destId="{D709A42A-7A1C-3048-A4D2-2FDB3EAD96E7}" srcOrd="1" destOrd="0" presId="urn:microsoft.com/office/officeart/2005/8/layout/hierarchy2"/>
    <dgm:cxn modelId="{2356C82B-0C7B-CA48-9F5D-85D28C315F18}" type="presParOf" srcId="{FE5D175D-156B-6C4D-A8E1-54E912BBBF5D}" destId="{B1D4A09B-C0D4-6D40-8C75-2678A4480FD5}" srcOrd="2" destOrd="0" presId="urn:microsoft.com/office/officeart/2005/8/layout/hierarchy2"/>
    <dgm:cxn modelId="{000B20FF-72D8-1C4B-A3A8-929D405CFF42}" type="presParOf" srcId="{B1D4A09B-C0D4-6D40-8C75-2678A4480FD5}" destId="{8D1FCE03-01F4-3C48-B771-AA087A9BC650}" srcOrd="0" destOrd="0" presId="urn:microsoft.com/office/officeart/2005/8/layout/hierarchy2"/>
    <dgm:cxn modelId="{B8452783-3A1A-F143-8096-8B3CA999BC59}" type="presParOf" srcId="{FE5D175D-156B-6C4D-A8E1-54E912BBBF5D}" destId="{CAA11EC9-E49D-464C-A839-0988A4E4DFBA}" srcOrd="3" destOrd="0" presId="urn:microsoft.com/office/officeart/2005/8/layout/hierarchy2"/>
    <dgm:cxn modelId="{FF4EEB96-60E3-5248-847E-9F4D0EBDE1D9}" type="presParOf" srcId="{CAA11EC9-E49D-464C-A839-0988A4E4DFBA}" destId="{0834E65C-8BD9-E248-9D11-E1B418BFB990}" srcOrd="0" destOrd="0" presId="urn:microsoft.com/office/officeart/2005/8/layout/hierarchy2"/>
    <dgm:cxn modelId="{AE578A2C-5394-354D-BE8C-0D219CAE7B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60C4DEE-E23E-044B-9715-D9CD199884F4}" type="presOf" srcId="{E6841D02-8E2C-8B4E-BF0D-4980B3CD86D0}" destId="{4FED45FC-B8B0-CF44-95BB-61070495515F}" srcOrd="0" destOrd="0" presId="urn:microsoft.com/office/officeart/2005/8/layout/hierarchy2"/>
    <dgm:cxn modelId="{285DC2D4-BC81-CE48-B408-77A38028E65C}" type="presOf" srcId="{7C0C4377-5695-C64B-9005-857F78739659}" destId="{9A2AE1EE-BAAA-3C4A-97E0-FF32D454DB4D}" srcOrd="0" destOrd="0" presId="urn:microsoft.com/office/officeart/2005/8/layout/hierarchy2"/>
    <dgm:cxn modelId="{7AA204D5-09C1-4141-9924-AC2C8CDB5CAB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25F516-9094-214F-B07E-BFDC58036909}" type="presOf" srcId="{2878B61A-C887-434D-A552-01D1A8E98CBB}" destId="{B1D4A09B-C0D4-6D40-8C75-2678A4480FD5}" srcOrd="0" destOrd="0" presId="urn:microsoft.com/office/officeart/2005/8/layout/hierarchy2"/>
    <dgm:cxn modelId="{5AB87719-C458-064A-82EC-363EF8284795}" type="presOf" srcId="{BA4A30EE-D449-F346-8276-6064DD736AF5}" destId="{E782AD11-6B54-B541-AC7C-41145A7C67BD}" srcOrd="0" destOrd="0" presId="urn:microsoft.com/office/officeart/2005/8/layout/hierarchy2"/>
    <dgm:cxn modelId="{893E3DB3-8AC8-5044-B854-1713BE5C753B}" type="presOf" srcId="{2969EEDB-9BCE-6D4F-A401-D0CA1D3D5F77}" destId="{0834E65C-8BD9-E248-9D11-E1B418BFB990}" srcOrd="0" destOrd="0" presId="urn:microsoft.com/office/officeart/2005/8/layout/hierarchy2"/>
    <dgm:cxn modelId="{2BE28C05-EEB2-7B43-B107-06DFEC45D3BE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922843B-C141-DB4A-A518-C428D33786C1}" type="presOf" srcId="{2878B61A-C887-434D-A552-01D1A8E98CBB}" destId="{8D1FCE03-01F4-3C48-B771-AA087A9BC650}" srcOrd="1" destOrd="0" presId="urn:microsoft.com/office/officeart/2005/8/layout/hierarchy2"/>
    <dgm:cxn modelId="{B0E3E31E-7749-8649-99C4-7E68200870C1}" type="presParOf" srcId="{55BDB270-0854-2F4D-A194-31EFECE54279}" destId="{1DB15FB9-CE29-4C4B-954C-44736F9094C3}" srcOrd="0" destOrd="0" presId="urn:microsoft.com/office/officeart/2005/8/layout/hierarchy2"/>
    <dgm:cxn modelId="{4B9E6B91-AC78-954A-BC1B-A9E2DA2509A4}" type="presParOf" srcId="{1DB15FB9-CE29-4C4B-954C-44736F9094C3}" destId="{E782AD11-6B54-B541-AC7C-41145A7C67BD}" srcOrd="0" destOrd="0" presId="urn:microsoft.com/office/officeart/2005/8/layout/hierarchy2"/>
    <dgm:cxn modelId="{9720AABD-3DED-4441-A212-9B024EE308A6}" type="presParOf" srcId="{1DB15FB9-CE29-4C4B-954C-44736F9094C3}" destId="{FE5D175D-156B-6C4D-A8E1-54E912BBBF5D}" srcOrd="1" destOrd="0" presId="urn:microsoft.com/office/officeart/2005/8/layout/hierarchy2"/>
    <dgm:cxn modelId="{D390AD08-B08D-DA4C-8802-0FD3896ACB37}" type="presParOf" srcId="{FE5D175D-156B-6C4D-A8E1-54E912BBBF5D}" destId="{4FED45FC-B8B0-CF44-95BB-61070495515F}" srcOrd="0" destOrd="0" presId="urn:microsoft.com/office/officeart/2005/8/layout/hierarchy2"/>
    <dgm:cxn modelId="{1A68992E-BA67-0B48-8ADE-2E89F57AE4BB}" type="presParOf" srcId="{4FED45FC-B8B0-CF44-95BB-61070495515F}" destId="{7D7D6B33-D690-EB46-8B76-06CC20AECF48}" srcOrd="0" destOrd="0" presId="urn:microsoft.com/office/officeart/2005/8/layout/hierarchy2"/>
    <dgm:cxn modelId="{0DE19D68-AE43-A949-B3E4-71E85B103E69}" type="presParOf" srcId="{FE5D175D-156B-6C4D-A8E1-54E912BBBF5D}" destId="{64C0C694-1DD0-9E44-B88A-E1608D78F647}" srcOrd="1" destOrd="0" presId="urn:microsoft.com/office/officeart/2005/8/layout/hierarchy2"/>
    <dgm:cxn modelId="{743661E0-7F9F-E941-888E-C6C9D4C41331}" type="presParOf" srcId="{64C0C694-1DD0-9E44-B88A-E1608D78F647}" destId="{9A2AE1EE-BAAA-3C4A-97E0-FF32D454DB4D}" srcOrd="0" destOrd="0" presId="urn:microsoft.com/office/officeart/2005/8/layout/hierarchy2"/>
    <dgm:cxn modelId="{B6929DB0-C2D4-E049-8A86-CCAE807A5FCA}" type="presParOf" srcId="{64C0C694-1DD0-9E44-B88A-E1608D78F647}" destId="{D709A42A-7A1C-3048-A4D2-2FDB3EAD96E7}" srcOrd="1" destOrd="0" presId="urn:microsoft.com/office/officeart/2005/8/layout/hierarchy2"/>
    <dgm:cxn modelId="{BECADB82-A809-924A-B7AA-529CE957CA8C}" type="presParOf" srcId="{FE5D175D-156B-6C4D-A8E1-54E912BBBF5D}" destId="{B1D4A09B-C0D4-6D40-8C75-2678A4480FD5}" srcOrd="2" destOrd="0" presId="urn:microsoft.com/office/officeart/2005/8/layout/hierarchy2"/>
    <dgm:cxn modelId="{F3D9AAA7-AA0F-4043-861E-28B9AF6FD027}" type="presParOf" srcId="{B1D4A09B-C0D4-6D40-8C75-2678A4480FD5}" destId="{8D1FCE03-01F4-3C48-B771-AA087A9BC650}" srcOrd="0" destOrd="0" presId="urn:microsoft.com/office/officeart/2005/8/layout/hierarchy2"/>
    <dgm:cxn modelId="{7B870B86-7F70-2D41-93D7-4A63E9376A0A}" type="presParOf" srcId="{FE5D175D-156B-6C4D-A8E1-54E912BBBF5D}" destId="{CAA11EC9-E49D-464C-A839-0988A4E4DFBA}" srcOrd="3" destOrd="0" presId="urn:microsoft.com/office/officeart/2005/8/layout/hierarchy2"/>
    <dgm:cxn modelId="{C4F2BD5C-0692-AE43-8257-987D54BA49BF}" type="presParOf" srcId="{CAA11EC9-E49D-464C-A839-0988A4E4DFBA}" destId="{0834E65C-8BD9-E248-9D11-E1B418BFB990}" srcOrd="0" destOrd="0" presId="urn:microsoft.com/office/officeart/2005/8/layout/hierarchy2"/>
    <dgm:cxn modelId="{F1210230-A046-2743-AF6F-E67F015A6D8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A57B890-E663-8B43-B78B-6A2304DCDFC1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EC8715A-B398-104F-8BCA-FD37F056E0C2}" type="presOf" srcId="{FF9E2AB7-26C1-B44C-AE39-14E7E440F1B0}" destId="{55BDB270-0854-2F4D-A194-31EFECE54279}" srcOrd="0" destOrd="0" presId="urn:microsoft.com/office/officeart/2005/8/layout/hierarchy2"/>
    <dgm:cxn modelId="{D1E44E7D-1CA6-2D45-8F2D-439368F00317}" type="presParOf" srcId="{55BDB270-0854-2F4D-A194-31EFECE54279}" destId="{1DB15FB9-CE29-4C4B-954C-44736F9094C3}" srcOrd="0" destOrd="0" presId="urn:microsoft.com/office/officeart/2005/8/layout/hierarchy2"/>
    <dgm:cxn modelId="{2EADEF98-B0D4-CF4D-B294-26B89793E16F}" type="presParOf" srcId="{1DB15FB9-CE29-4C4B-954C-44736F9094C3}" destId="{E782AD11-6B54-B541-AC7C-41145A7C67BD}" srcOrd="0" destOrd="0" presId="urn:microsoft.com/office/officeart/2005/8/layout/hierarchy2"/>
    <dgm:cxn modelId="{CA182A26-1B7A-5248-B22A-28ED86D20B0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08C1A5-A5D3-D84A-84ED-93DA5719767B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805AC81-BFF3-1A48-8D22-A9095829FFED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0D9A162-DABB-4C4F-8D91-1050DCBD2662}" type="presOf" srcId="{E6841D02-8E2C-8B4E-BF0D-4980B3CD86D0}" destId="{4FED45FC-B8B0-CF44-95BB-61070495515F}" srcOrd="0" destOrd="0" presId="urn:microsoft.com/office/officeart/2005/8/layout/hierarchy2"/>
    <dgm:cxn modelId="{D7BC1EE6-E056-6D4C-B553-AF05F7C2C441}" type="presOf" srcId="{BA4A30EE-D449-F346-8276-6064DD736AF5}" destId="{E782AD11-6B54-B541-AC7C-41145A7C67BD}" srcOrd="0" destOrd="0" presId="urn:microsoft.com/office/officeart/2005/8/layout/hierarchy2"/>
    <dgm:cxn modelId="{B9C0812B-C0CF-8542-ABA0-43F1D76D0FCE}" type="presOf" srcId="{2969EEDB-9BCE-6D4F-A401-D0CA1D3D5F77}" destId="{0834E65C-8BD9-E248-9D11-E1B418BFB990}" srcOrd="0" destOrd="0" presId="urn:microsoft.com/office/officeart/2005/8/layout/hierarchy2"/>
    <dgm:cxn modelId="{50476EAE-61AD-DC43-A72E-678E33B0D19F}" type="presOf" srcId="{2878B61A-C887-434D-A552-01D1A8E98CBB}" destId="{8D1FCE03-01F4-3C48-B771-AA087A9BC650}" srcOrd="1" destOrd="0" presId="urn:microsoft.com/office/officeart/2005/8/layout/hierarchy2"/>
    <dgm:cxn modelId="{E359C64E-2D1B-5043-9404-2478898A3A5C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03CC334-E913-7046-8DB7-5A64F5CFC680}" type="presOf" srcId="{2878B61A-C887-434D-A552-01D1A8E98CBB}" destId="{B1D4A09B-C0D4-6D40-8C75-2678A4480FD5}" srcOrd="0" destOrd="0" presId="urn:microsoft.com/office/officeart/2005/8/layout/hierarchy2"/>
    <dgm:cxn modelId="{186A04BA-EE88-114B-8AE0-AFCB129D5234}" type="presParOf" srcId="{55BDB270-0854-2F4D-A194-31EFECE54279}" destId="{1DB15FB9-CE29-4C4B-954C-44736F9094C3}" srcOrd="0" destOrd="0" presId="urn:microsoft.com/office/officeart/2005/8/layout/hierarchy2"/>
    <dgm:cxn modelId="{B1EA20EB-6EAF-884B-A224-27C3FEB7E597}" type="presParOf" srcId="{1DB15FB9-CE29-4C4B-954C-44736F9094C3}" destId="{E782AD11-6B54-B541-AC7C-41145A7C67BD}" srcOrd="0" destOrd="0" presId="urn:microsoft.com/office/officeart/2005/8/layout/hierarchy2"/>
    <dgm:cxn modelId="{22F9B8BC-D29E-9A44-B7A6-F7B89E5D5A56}" type="presParOf" srcId="{1DB15FB9-CE29-4C4B-954C-44736F9094C3}" destId="{FE5D175D-156B-6C4D-A8E1-54E912BBBF5D}" srcOrd="1" destOrd="0" presId="urn:microsoft.com/office/officeart/2005/8/layout/hierarchy2"/>
    <dgm:cxn modelId="{E68DF63C-63C2-4141-93CE-44236E8B19D1}" type="presParOf" srcId="{FE5D175D-156B-6C4D-A8E1-54E912BBBF5D}" destId="{4FED45FC-B8B0-CF44-95BB-61070495515F}" srcOrd="0" destOrd="0" presId="urn:microsoft.com/office/officeart/2005/8/layout/hierarchy2"/>
    <dgm:cxn modelId="{5A16B8DD-54C4-C247-A8F7-2B9D386744AF}" type="presParOf" srcId="{4FED45FC-B8B0-CF44-95BB-61070495515F}" destId="{7D7D6B33-D690-EB46-8B76-06CC20AECF48}" srcOrd="0" destOrd="0" presId="urn:microsoft.com/office/officeart/2005/8/layout/hierarchy2"/>
    <dgm:cxn modelId="{DA611080-EE41-EA4D-83C6-C69A49049DAC}" type="presParOf" srcId="{FE5D175D-156B-6C4D-A8E1-54E912BBBF5D}" destId="{64C0C694-1DD0-9E44-B88A-E1608D78F647}" srcOrd="1" destOrd="0" presId="urn:microsoft.com/office/officeart/2005/8/layout/hierarchy2"/>
    <dgm:cxn modelId="{D01A8DFA-3C86-6E4F-B028-B31008B6D8C1}" type="presParOf" srcId="{64C0C694-1DD0-9E44-B88A-E1608D78F647}" destId="{9A2AE1EE-BAAA-3C4A-97E0-FF32D454DB4D}" srcOrd="0" destOrd="0" presId="urn:microsoft.com/office/officeart/2005/8/layout/hierarchy2"/>
    <dgm:cxn modelId="{B7D87939-C228-054F-BD9F-0B6B39C22970}" type="presParOf" srcId="{64C0C694-1DD0-9E44-B88A-E1608D78F647}" destId="{D709A42A-7A1C-3048-A4D2-2FDB3EAD96E7}" srcOrd="1" destOrd="0" presId="urn:microsoft.com/office/officeart/2005/8/layout/hierarchy2"/>
    <dgm:cxn modelId="{9985A425-D32A-E145-8619-E5B574376EB4}" type="presParOf" srcId="{FE5D175D-156B-6C4D-A8E1-54E912BBBF5D}" destId="{B1D4A09B-C0D4-6D40-8C75-2678A4480FD5}" srcOrd="2" destOrd="0" presId="urn:microsoft.com/office/officeart/2005/8/layout/hierarchy2"/>
    <dgm:cxn modelId="{642FFA93-E37C-7D4F-A5B8-095B893EAB47}" type="presParOf" srcId="{B1D4A09B-C0D4-6D40-8C75-2678A4480FD5}" destId="{8D1FCE03-01F4-3C48-B771-AA087A9BC650}" srcOrd="0" destOrd="0" presId="urn:microsoft.com/office/officeart/2005/8/layout/hierarchy2"/>
    <dgm:cxn modelId="{4D9D3342-22AE-6D4F-837B-A1AE4AEA90C1}" type="presParOf" srcId="{FE5D175D-156B-6C4D-A8E1-54E912BBBF5D}" destId="{CAA11EC9-E49D-464C-A839-0988A4E4DFBA}" srcOrd="3" destOrd="0" presId="urn:microsoft.com/office/officeart/2005/8/layout/hierarchy2"/>
    <dgm:cxn modelId="{575B5CD0-E81D-E14D-847F-875E37487926}" type="presParOf" srcId="{CAA11EC9-E49D-464C-A839-0988A4E4DFBA}" destId="{0834E65C-8BD9-E248-9D11-E1B418BFB990}" srcOrd="0" destOrd="0" presId="urn:microsoft.com/office/officeart/2005/8/layout/hierarchy2"/>
    <dgm:cxn modelId="{2F310DC5-D534-6647-9503-E333CC09EF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609BA8E-F8D3-6D4C-BAC4-19A3C0F9921F}" type="presOf" srcId="{BA4A30EE-D449-F346-8276-6064DD736AF5}" destId="{E782AD11-6B54-B541-AC7C-41145A7C67BD}" srcOrd="0" destOrd="0" presId="urn:microsoft.com/office/officeart/2005/8/layout/hierarchy2"/>
    <dgm:cxn modelId="{C44949B8-51EF-A542-8C99-9C08D0A37CCB}" type="presOf" srcId="{FF9E2AB7-26C1-B44C-AE39-14E7E440F1B0}" destId="{55BDB270-0854-2F4D-A194-31EFECE54279}" srcOrd="0" destOrd="0" presId="urn:microsoft.com/office/officeart/2005/8/layout/hierarchy2"/>
    <dgm:cxn modelId="{A03B0699-859F-A941-9863-7D8108FC6F2B}" type="presParOf" srcId="{55BDB270-0854-2F4D-A194-31EFECE54279}" destId="{1DB15FB9-CE29-4C4B-954C-44736F9094C3}" srcOrd="0" destOrd="0" presId="urn:microsoft.com/office/officeart/2005/8/layout/hierarchy2"/>
    <dgm:cxn modelId="{0D1D66B5-466D-314D-850D-90E10820705C}" type="presParOf" srcId="{1DB15FB9-CE29-4C4B-954C-44736F9094C3}" destId="{E782AD11-6B54-B541-AC7C-41145A7C67BD}" srcOrd="0" destOrd="0" presId="urn:microsoft.com/office/officeart/2005/8/layout/hierarchy2"/>
    <dgm:cxn modelId="{02E9DD5F-1F00-FB4E-95B6-A3CCA3A9696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C2C326A-44A9-F047-96BD-E26553F1E22B}" type="presOf" srcId="{E6841D02-8E2C-8B4E-BF0D-4980B3CD86D0}" destId="{7D7D6B33-D690-EB46-8B76-06CC20AECF48}" srcOrd="1" destOrd="0" presId="urn:microsoft.com/office/officeart/2005/8/layout/hierarchy2"/>
    <dgm:cxn modelId="{12810A54-CE3C-204B-82A5-341E26B30188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B536074-B585-2848-A3DE-DA54911E435C}" type="presOf" srcId="{2878B61A-C887-434D-A552-01D1A8E98CBB}" destId="{B1D4A09B-C0D4-6D40-8C75-2678A4480FD5}" srcOrd="0" destOrd="0" presId="urn:microsoft.com/office/officeart/2005/8/layout/hierarchy2"/>
    <dgm:cxn modelId="{E0BFE4CB-CA6D-8243-89BD-00FE3DBB4A81}" type="presOf" srcId="{E6841D02-8E2C-8B4E-BF0D-4980B3CD86D0}" destId="{4FED45FC-B8B0-CF44-95BB-61070495515F}" srcOrd="0" destOrd="0" presId="urn:microsoft.com/office/officeart/2005/8/layout/hierarchy2"/>
    <dgm:cxn modelId="{84BBCCD8-DCD5-AF4A-9D12-AE57AE1CED71}" type="presOf" srcId="{2969EEDB-9BCE-6D4F-A401-D0CA1D3D5F77}" destId="{0834E65C-8BD9-E248-9D11-E1B418BFB990}" srcOrd="0" destOrd="0" presId="urn:microsoft.com/office/officeart/2005/8/layout/hierarchy2"/>
    <dgm:cxn modelId="{2FB6076C-5ADD-174B-B05B-CDC1C84E9898}" type="presOf" srcId="{FF9E2AB7-26C1-B44C-AE39-14E7E440F1B0}" destId="{55BDB270-0854-2F4D-A194-31EFECE54279}" srcOrd="0" destOrd="0" presId="urn:microsoft.com/office/officeart/2005/8/layout/hierarchy2"/>
    <dgm:cxn modelId="{8CC3BA02-4032-CE47-A89B-43E7E3AF5EF1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4171F74-263F-4943-B5C5-65DA89A7044D}" type="presOf" srcId="{7C0C4377-5695-C64B-9005-857F78739659}" destId="{9A2AE1EE-BAAA-3C4A-97E0-FF32D454DB4D}" srcOrd="0" destOrd="0" presId="urn:microsoft.com/office/officeart/2005/8/layout/hierarchy2"/>
    <dgm:cxn modelId="{6C8643E6-E575-ED40-BF8C-09B2B5531F07}" type="presParOf" srcId="{55BDB270-0854-2F4D-A194-31EFECE54279}" destId="{1DB15FB9-CE29-4C4B-954C-44736F9094C3}" srcOrd="0" destOrd="0" presId="urn:microsoft.com/office/officeart/2005/8/layout/hierarchy2"/>
    <dgm:cxn modelId="{B132170A-D9CD-5E4B-B75B-9C08F437AD63}" type="presParOf" srcId="{1DB15FB9-CE29-4C4B-954C-44736F9094C3}" destId="{E782AD11-6B54-B541-AC7C-41145A7C67BD}" srcOrd="0" destOrd="0" presId="urn:microsoft.com/office/officeart/2005/8/layout/hierarchy2"/>
    <dgm:cxn modelId="{08FB388D-94BD-F148-BF2F-E67DAC958AFD}" type="presParOf" srcId="{1DB15FB9-CE29-4C4B-954C-44736F9094C3}" destId="{FE5D175D-156B-6C4D-A8E1-54E912BBBF5D}" srcOrd="1" destOrd="0" presId="urn:microsoft.com/office/officeart/2005/8/layout/hierarchy2"/>
    <dgm:cxn modelId="{0C873F9E-CF23-C046-B9AE-9744F691A0A2}" type="presParOf" srcId="{FE5D175D-156B-6C4D-A8E1-54E912BBBF5D}" destId="{4FED45FC-B8B0-CF44-95BB-61070495515F}" srcOrd="0" destOrd="0" presId="urn:microsoft.com/office/officeart/2005/8/layout/hierarchy2"/>
    <dgm:cxn modelId="{588A4211-CF90-1347-B741-229B00581416}" type="presParOf" srcId="{4FED45FC-B8B0-CF44-95BB-61070495515F}" destId="{7D7D6B33-D690-EB46-8B76-06CC20AECF48}" srcOrd="0" destOrd="0" presId="urn:microsoft.com/office/officeart/2005/8/layout/hierarchy2"/>
    <dgm:cxn modelId="{F073F72A-900B-8543-9EFB-03D99D612B35}" type="presParOf" srcId="{FE5D175D-156B-6C4D-A8E1-54E912BBBF5D}" destId="{64C0C694-1DD0-9E44-B88A-E1608D78F647}" srcOrd="1" destOrd="0" presId="urn:microsoft.com/office/officeart/2005/8/layout/hierarchy2"/>
    <dgm:cxn modelId="{F298722C-1535-054F-A3AB-30668A8B082D}" type="presParOf" srcId="{64C0C694-1DD0-9E44-B88A-E1608D78F647}" destId="{9A2AE1EE-BAAA-3C4A-97E0-FF32D454DB4D}" srcOrd="0" destOrd="0" presId="urn:microsoft.com/office/officeart/2005/8/layout/hierarchy2"/>
    <dgm:cxn modelId="{E71B885C-59FF-D04F-947C-341554687B91}" type="presParOf" srcId="{64C0C694-1DD0-9E44-B88A-E1608D78F647}" destId="{D709A42A-7A1C-3048-A4D2-2FDB3EAD96E7}" srcOrd="1" destOrd="0" presId="urn:microsoft.com/office/officeart/2005/8/layout/hierarchy2"/>
    <dgm:cxn modelId="{1DDCB8BC-C40D-074B-AA6A-55D7696404BE}" type="presParOf" srcId="{FE5D175D-156B-6C4D-A8E1-54E912BBBF5D}" destId="{B1D4A09B-C0D4-6D40-8C75-2678A4480FD5}" srcOrd="2" destOrd="0" presId="urn:microsoft.com/office/officeart/2005/8/layout/hierarchy2"/>
    <dgm:cxn modelId="{611195B4-B1E1-E546-9758-3D03EB6DC376}" type="presParOf" srcId="{B1D4A09B-C0D4-6D40-8C75-2678A4480FD5}" destId="{8D1FCE03-01F4-3C48-B771-AA087A9BC650}" srcOrd="0" destOrd="0" presId="urn:microsoft.com/office/officeart/2005/8/layout/hierarchy2"/>
    <dgm:cxn modelId="{C6693B9B-25C8-7049-87C8-C454BBB703DE}" type="presParOf" srcId="{FE5D175D-156B-6C4D-A8E1-54E912BBBF5D}" destId="{CAA11EC9-E49D-464C-A839-0988A4E4DFBA}" srcOrd="3" destOrd="0" presId="urn:microsoft.com/office/officeart/2005/8/layout/hierarchy2"/>
    <dgm:cxn modelId="{E163D1EB-3149-B345-975D-E5E77E244279}" type="presParOf" srcId="{CAA11EC9-E49D-464C-A839-0988A4E4DFBA}" destId="{0834E65C-8BD9-E248-9D11-E1B418BFB990}" srcOrd="0" destOrd="0" presId="urn:microsoft.com/office/officeart/2005/8/layout/hierarchy2"/>
    <dgm:cxn modelId="{16E6BFB9-1AAF-6745-B8F1-AF664F5359A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1CCA2F8-7EF9-CE44-BB26-797581E89D00}" type="presOf" srcId="{2878B61A-C887-434D-A552-01D1A8E98CBB}" destId="{B1D4A09B-C0D4-6D40-8C75-2678A4480FD5}" srcOrd="0" destOrd="0" presId="urn:microsoft.com/office/officeart/2005/8/layout/hierarchy2"/>
    <dgm:cxn modelId="{27D25170-2806-8640-BA0B-AFC82EC791A4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8B9D530-8E2C-5E42-B5FA-1A58B6EC9AC5}" type="presOf" srcId="{FF9E2AB7-26C1-B44C-AE39-14E7E440F1B0}" destId="{55BDB270-0854-2F4D-A194-31EFECE54279}" srcOrd="0" destOrd="0" presId="urn:microsoft.com/office/officeart/2005/8/layout/hierarchy2"/>
    <dgm:cxn modelId="{6F653B39-3093-564B-8EF6-E3DD3AB927F0}" type="presOf" srcId="{BA4A30EE-D449-F346-8276-6064DD736AF5}" destId="{E782AD11-6B54-B541-AC7C-41145A7C67BD}" srcOrd="0" destOrd="0" presId="urn:microsoft.com/office/officeart/2005/8/layout/hierarchy2"/>
    <dgm:cxn modelId="{3FB373D1-C297-8740-8589-8E6F93FDFA38}" type="presOf" srcId="{2969EEDB-9BCE-6D4F-A401-D0CA1D3D5F77}" destId="{0834E65C-8BD9-E248-9D11-E1B418BFB990}" srcOrd="0" destOrd="0" presId="urn:microsoft.com/office/officeart/2005/8/layout/hierarchy2"/>
    <dgm:cxn modelId="{991EA77E-466B-7540-AE4A-97D2B5B28A86}" type="presOf" srcId="{2878B61A-C887-434D-A552-01D1A8E98CBB}" destId="{8D1FCE03-01F4-3C48-B771-AA087A9BC650}" srcOrd="1" destOrd="0" presId="urn:microsoft.com/office/officeart/2005/8/layout/hierarchy2"/>
    <dgm:cxn modelId="{38FBE3DF-D368-244C-A4AB-65CACB8BF984}" type="presOf" srcId="{7C0C4377-5695-C64B-9005-857F78739659}" destId="{9A2AE1EE-BAAA-3C4A-97E0-FF32D454DB4D}" srcOrd="0" destOrd="0" presId="urn:microsoft.com/office/officeart/2005/8/layout/hierarchy2"/>
    <dgm:cxn modelId="{3A12174E-9D42-CD4F-A99F-1B7DF73FF177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3D202CD-BC33-A049-913E-F55C991C1AFF}" type="presParOf" srcId="{55BDB270-0854-2F4D-A194-31EFECE54279}" destId="{1DB15FB9-CE29-4C4B-954C-44736F9094C3}" srcOrd="0" destOrd="0" presId="urn:microsoft.com/office/officeart/2005/8/layout/hierarchy2"/>
    <dgm:cxn modelId="{A4975ABA-902B-5448-BDF5-68B76332F2CC}" type="presParOf" srcId="{1DB15FB9-CE29-4C4B-954C-44736F9094C3}" destId="{E782AD11-6B54-B541-AC7C-41145A7C67BD}" srcOrd="0" destOrd="0" presId="urn:microsoft.com/office/officeart/2005/8/layout/hierarchy2"/>
    <dgm:cxn modelId="{8AAA1977-5888-0E4A-AB32-5F3CADC16F77}" type="presParOf" srcId="{1DB15FB9-CE29-4C4B-954C-44736F9094C3}" destId="{FE5D175D-156B-6C4D-A8E1-54E912BBBF5D}" srcOrd="1" destOrd="0" presId="urn:microsoft.com/office/officeart/2005/8/layout/hierarchy2"/>
    <dgm:cxn modelId="{B415B610-FAAF-FC4A-80DD-0CE44BC4F6AD}" type="presParOf" srcId="{FE5D175D-156B-6C4D-A8E1-54E912BBBF5D}" destId="{4FED45FC-B8B0-CF44-95BB-61070495515F}" srcOrd="0" destOrd="0" presId="urn:microsoft.com/office/officeart/2005/8/layout/hierarchy2"/>
    <dgm:cxn modelId="{C437794A-834F-8949-8AEC-F3F859D711E0}" type="presParOf" srcId="{4FED45FC-B8B0-CF44-95BB-61070495515F}" destId="{7D7D6B33-D690-EB46-8B76-06CC20AECF48}" srcOrd="0" destOrd="0" presId="urn:microsoft.com/office/officeart/2005/8/layout/hierarchy2"/>
    <dgm:cxn modelId="{5A2579F0-CA17-674E-BABA-361D1025DD81}" type="presParOf" srcId="{FE5D175D-156B-6C4D-A8E1-54E912BBBF5D}" destId="{64C0C694-1DD0-9E44-B88A-E1608D78F647}" srcOrd="1" destOrd="0" presId="urn:microsoft.com/office/officeart/2005/8/layout/hierarchy2"/>
    <dgm:cxn modelId="{B8A55FE1-3E1B-5747-A059-83A635904BAE}" type="presParOf" srcId="{64C0C694-1DD0-9E44-B88A-E1608D78F647}" destId="{9A2AE1EE-BAAA-3C4A-97E0-FF32D454DB4D}" srcOrd="0" destOrd="0" presId="urn:microsoft.com/office/officeart/2005/8/layout/hierarchy2"/>
    <dgm:cxn modelId="{97EBDC93-A855-AA4A-A3EC-FD52ABA72366}" type="presParOf" srcId="{64C0C694-1DD0-9E44-B88A-E1608D78F647}" destId="{D709A42A-7A1C-3048-A4D2-2FDB3EAD96E7}" srcOrd="1" destOrd="0" presId="urn:microsoft.com/office/officeart/2005/8/layout/hierarchy2"/>
    <dgm:cxn modelId="{AB637289-81A4-304B-B30B-156CD6EC7C63}" type="presParOf" srcId="{FE5D175D-156B-6C4D-A8E1-54E912BBBF5D}" destId="{B1D4A09B-C0D4-6D40-8C75-2678A4480FD5}" srcOrd="2" destOrd="0" presId="urn:microsoft.com/office/officeart/2005/8/layout/hierarchy2"/>
    <dgm:cxn modelId="{B95D61C8-3B9E-564E-A893-AE691F94BBBF}" type="presParOf" srcId="{B1D4A09B-C0D4-6D40-8C75-2678A4480FD5}" destId="{8D1FCE03-01F4-3C48-B771-AA087A9BC650}" srcOrd="0" destOrd="0" presId="urn:microsoft.com/office/officeart/2005/8/layout/hierarchy2"/>
    <dgm:cxn modelId="{C0C17ABB-DFBC-844E-AF90-F029B93FD1ED}" type="presParOf" srcId="{FE5D175D-156B-6C4D-A8E1-54E912BBBF5D}" destId="{CAA11EC9-E49D-464C-A839-0988A4E4DFBA}" srcOrd="3" destOrd="0" presId="urn:microsoft.com/office/officeart/2005/8/layout/hierarchy2"/>
    <dgm:cxn modelId="{9C1A1A72-9429-6B45-A222-CA5CCD06D6B7}" type="presParOf" srcId="{CAA11EC9-E49D-464C-A839-0988A4E4DFBA}" destId="{0834E65C-8BD9-E248-9D11-E1B418BFB990}" srcOrd="0" destOrd="0" presId="urn:microsoft.com/office/officeart/2005/8/layout/hierarchy2"/>
    <dgm:cxn modelId="{AEFFEFF9-BCB4-1141-B17C-1439FD4803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55CD9B29-5554-2847-B929-ECD519002595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D893CF0-A0CD-2843-BF17-08E661B15F90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66DB460-6EB0-DF41-BB34-566D5EC054A8}" type="presOf" srcId="{FF9E2AB7-26C1-B44C-AE39-14E7E440F1B0}" destId="{55BDB270-0854-2F4D-A194-31EFECE54279}" srcOrd="0" destOrd="0" presId="urn:microsoft.com/office/officeart/2005/8/layout/hierarchy2"/>
    <dgm:cxn modelId="{F98B356C-2541-5247-9AA9-F788594D94E8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ED1E63B-783A-6548-9E8D-026B36ACAC0A}" type="presOf" srcId="{E6841D02-8E2C-8B4E-BF0D-4980B3CD86D0}" destId="{7D7D6B33-D690-EB46-8B76-06CC20AECF48}" srcOrd="1" destOrd="0" presId="urn:microsoft.com/office/officeart/2005/8/layout/hierarchy2"/>
    <dgm:cxn modelId="{C71F3CCD-3B66-5645-AA79-98B830234993}" type="presOf" srcId="{BA4A30EE-D449-F346-8276-6064DD736AF5}" destId="{E782AD11-6B54-B541-AC7C-41145A7C67BD}" srcOrd="0" destOrd="0" presId="urn:microsoft.com/office/officeart/2005/8/layout/hierarchy2"/>
    <dgm:cxn modelId="{0269BA35-A2A6-A247-AD66-CA94A3420167}" type="presOf" srcId="{2878B61A-C887-434D-A552-01D1A8E98CBB}" destId="{8D1FCE03-01F4-3C48-B771-AA087A9BC650}" srcOrd="1" destOrd="0" presId="urn:microsoft.com/office/officeart/2005/8/layout/hierarchy2"/>
    <dgm:cxn modelId="{DF1CEE53-4FE1-5C4C-B873-849A88F07176}" type="presOf" srcId="{E6841D02-8E2C-8B4E-BF0D-4980B3CD86D0}" destId="{4FED45FC-B8B0-CF44-95BB-61070495515F}" srcOrd="0" destOrd="0" presId="urn:microsoft.com/office/officeart/2005/8/layout/hierarchy2"/>
    <dgm:cxn modelId="{2189636D-EA59-8D4E-B6B1-4B43DCE6C425}" type="presParOf" srcId="{55BDB270-0854-2F4D-A194-31EFECE54279}" destId="{1DB15FB9-CE29-4C4B-954C-44736F9094C3}" srcOrd="0" destOrd="0" presId="urn:microsoft.com/office/officeart/2005/8/layout/hierarchy2"/>
    <dgm:cxn modelId="{E8F48E8E-A72E-7D47-9EA4-100259FC74AA}" type="presParOf" srcId="{1DB15FB9-CE29-4C4B-954C-44736F9094C3}" destId="{E782AD11-6B54-B541-AC7C-41145A7C67BD}" srcOrd="0" destOrd="0" presId="urn:microsoft.com/office/officeart/2005/8/layout/hierarchy2"/>
    <dgm:cxn modelId="{6A4B13AB-A529-2B43-A1C6-4BBCD3235FCE}" type="presParOf" srcId="{1DB15FB9-CE29-4C4B-954C-44736F9094C3}" destId="{FE5D175D-156B-6C4D-A8E1-54E912BBBF5D}" srcOrd="1" destOrd="0" presId="urn:microsoft.com/office/officeart/2005/8/layout/hierarchy2"/>
    <dgm:cxn modelId="{233F3AE4-CE81-8445-81DB-CD15A93AD7EB}" type="presParOf" srcId="{FE5D175D-156B-6C4D-A8E1-54E912BBBF5D}" destId="{4FED45FC-B8B0-CF44-95BB-61070495515F}" srcOrd="0" destOrd="0" presId="urn:microsoft.com/office/officeart/2005/8/layout/hierarchy2"/>
    <dgm:cxn modelId="{B36D1BD1-4DD1-4243-B59A-239CF97D4600}" type="presParOf" srcId="{4FED45FC-B8B0-CF44-95BB-61070495515F}" destId="{7D7D6B33-D690-EB46-8B76-06CC20AECF48}" srcOrd="0" destOrd="0" presId="urn:microsoft.com/office/officeart/2005/8/layout/hierarchy2"/>
    <dgm:cxn modelId="{D7E470F1-483D-A246-A2A1-1FD92657BB01}" type="presParOf" srcId="{FE5D175D-156B-6C4D-A8E1-54E912BBBF5D}" destId="{64C0C694-1DD0-9E44-B88A-E1608D78F647}" srcOrd="1" destOrd="0" presId="urn:microsoft.com/office/officeart/2005/8/layout/hierarchy2"/>
    <dgm:cxn modelId="{35F94F88-41BA-2B44-B40F-922D4F759523}" type="presParOf" srcId="{64C0C694-1DD0-9E44-B88A-E1608D78F647}" destId="{9A2AE1EE-BAAA-3C4A-97E0-FF32D454DB4D}" srcOrd="0" destOrd="0" presId="urn:microsoft.com/office/officeart/2005/8/layout/hierarchy2"/>
    <dgm:cxn modelId="{9CD40AED-78EF-1348-8192-8D32C7AB658C}" type="presParOf" srcId="{64C0C694-1DD0-9E44-B88A-E1608D78F647}" destId="{D709A42A-7A1C-3048-A4D2-2FDB3EAD96E7}" srcOrd="1" destOrd="0" presId="urn:microsoft.com/office/officeart/2005/8/layout/hierarchy2"/>
    <dgm:cxn modelId="{395574AA-377A-3C41-8068-F868472795B4}" type="presParOf" srcId="{FE5D175D-156B-6C4D-A8E1-54E912BBBF5D}" destId="{B1D4A09B-C0D4-6D40-8C75-2678A4480FD5}" srcOrd="2" destOrd="0" presId="urn:microsoft.com/office/officeart/2005/8/layout/hierarchy2"/>
    <dgm:cxn modelId="{E6931A3E-AB1D-444A-B33F-054028F3AFAD}" type="presParOf" srcId="{B1D4A09B-C0D4-6D40-8C75-2678A4480FD5}" destId="{8D1FCE03-01F4-3C48-B771-AA087A9BC650}" srcOrd="0" destOrd="0" presId="urn:microsoft.com/office/officeart/2005/8/layout/hierarchy2"/>
    <dgm:cxn modelId="{92A2BB5D-F231-7C48-98B7-B0C66CFF89EB}" type="presParOf" srcId="{FE5D175D-156B-6C4D-A8E1-54E912BBBF5D}" destId="{CAA11EC9-E49D-464C-A839-0988A4E4DFBA}" srcOrd="3" destOrd="0" presId="urn:microsoft.com/office/officeart/2005/8/layout/hierarchy2"/>
    <dgm:cxn modelId="{E4C099F9-800F-1343-9375-D9DEC08DBA22}" type="presParOf" srcId="{CAA11EC9-E49D-464C-A839-0988A4E4DFBA}" destId="{0834E65C-8BD9-E248-9D11-E1B418BFB990}" srcOrd="0" destOrd="0" presId="urn:microsoft.com/office/officeart/2005/8/layout/hierarchy2"/>
    <dgm:cxn modelId="{09C61DD1-032E-0E4D-92E4-76E7A0D04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D877B1E-B550-5D4F-B94B-6945BA113578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DF99660-E1F2-534B-BB8C-84AEEF6B0D8F}" type="presOf" srcId="{FF9E2AB7-26C1-B44C-AE39-14E7E440F1B0}" destId="{55BDB270-0854-2F4D-A194-31EFECE54279}" srcOrd="0" destOrd="0" presId="urn:microsoft.com/office/officeart/2005/8/layout/hierarchy2"/>
    <dgm:cxn modelId="{70627DB5-CCCA-D744-BD65-D55D0F90D36E}" type="presParOf" srcId="{55BDB270-0854-2F4D-A194-31EFECE54279}" destId="{1DB15FB9-CE29-4C4B-954C-44736F9094C3}" srcOrd="0" destOrd="0" presId="urn:microsoft.com/office/officeart/2005/8/layout/hierarchy2"/>
    <dgm:cxn modelId="{25CA7645-FF5D-684D-920D-08A7E85CDE55}" type="presParOf" srcId="{1DB15FB9-CE29-4C4B-954C-44736F9094C3}" destId="{E782AD11-6B54-B541-AC7C-41145A7C67BD}" srcOrd="0" destOrd="0" presId="urn:microsoft.com/office/officeart/2005/8/layout/hierarchy2"/>
    <dgm:cxn modelId="{F5124E29-F8DB-0748-AFE0-3B3EB784DCD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啓蒙書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06A4D36E-E9C5-064D-AAE3-78A0FC72228B}" type="pres">
      <dgm:prSet presAssocID="{8B1FBF7B-76F4-7847-AFB8-452D4D3BCA5D}" presName="connTx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6FDAC4B-2332-1E4B-B5AA-AFF5F4BC6488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D3285EDC-922E-5747-AD5C-B71D289B8174}" type="presOf" srcId="{7C0C4377-5695-C64B-9005-857F78739659}" destId="{9A2AE1EE-BAAA-3C4A-97E0-FF32D454DB4D}" srcOrd="0" destOrd="0" presId="urn:microsoft.com/office/officeart/2005/8/layout/hierarchy2"/>
    <dgm:cxn modelId="{E78BE606-2B64-7640-86F2-EEE851F4F503}" type="presOf" srcId="{E16F5AFB-9CCB-9049-916F-78B536FED25B}" destId="{70AE6B59-6769-A043-A2A3-63902B3C5595}" srcOrd="0" destOrd="0" presId="urn:microsoft.com/office/officeart/2005/8/layout/hierarchy2"/>
    <dgm:cxn modelId="{637CE3AA-9768-3B44-8DA1-9EB3362A8638}" type="presOf" srcId="{FF9E2AB7-26C1-B44C-AE39-14E7E440F1B0}" destId="{55BDB270-0854-2F4D-A194-31EFECE54279}" srcOrd="0" destOrd="0" presId="urn:microsoft.com/office/officeart/2005/8/layout/hierarchy2"/>
    <dgm:cxn modelId="{E318B2D0-AE85-3D4E-BA72-4AB1B8CFFEE3}" type="presOf" srcId="{8B1FBF7B-76F4-7847-AFB8-452D4D3BCA5D}" destId="{06A4D36E-E9C5-064D-AAE3-78A0FC72228B}" srcOrd="1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79414D1E-0B5B-1A48-AB3C-ACD8964D2C3E}" type="presOf" srcId="{2878B61A-C887-434D-A552-01D1A8E98CBB}" destId="{8D1FCE03-01F4-3C48-B771-AA087A9BC650}" srcOrd="1" destOrd="0" presId="urn:microsoft.com/office/officeart/2005/8/layout/hierarchy2"/>
    <dgm:cxn modelId="{5E869E2C-B5D8-774C-94D3-3609113F22BA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7B526A7-0512-234C-A768-02205EB174E0}" type="presOf" srcId="{E6841D02-8E2C-8B4E-BF0D-4980B3CD86D0}" destId="{4FED45FC-B8B0-CF44-95BB-61070495515F}" srcOrd="0" destOrd="0" presId="urn:microsoft.com/office/officeart/2005/8/layout/hierarchy2"/>
    <dgm:cxn modelId="{8DE3EFDD-C23A-5346-8055-9F2D645CE752}" type="presOf" srcId="{E6841D02-8E2C-8B4E-BF0D-4980B3CD86D0}" destId="{7D7D6B33-D690-EB46-8B76-06CC20AECF48}" srcOrd="1" destOrd="0" presId="urn:microsoft.com/office/officeart/2005/8/layout/hierarchy2"/>
    <dgm:cxn modelId="{F43A1C09-3DD1-7C4A-943C-6C56F9295AFC}" type="presOf" srcId="{8B1FBF7B-76F4-7847-AFB8-452D4D3BCA5D}" destId="{8C778EB5-F288-CC4B-9D58-BEF6E356D1F0}" srcOrd="0" destOrd="0" presId="urn:microsoft.com/office/officeart/2005/8/layout/hierarchy2"/>
    <dgm:cxn modelId="{B81890C8-F825-0940-A4BD-E3CE1947364F}" type="presOf" srcId="{2878B61A-C887-434D-A552-01D1A8E98CBB}" destId="{B1D4A09B-C0D4-6D40-8C75-2678A4480FD5}" srcOrd="0" destOrd="0" presId="urn:microsoft.com/office/officeart/2005/8/layout/hierarchy2"/>
    <dgm:cxn modelId="{E01F613A-3B5F-F048-A4BD-843D84115AD5}" type="presParOf" srcId="{55BDB270-0854-2F4D-A194-31EFECE54279}" destId="{1DB15FB9-CE29-4C4B-954C-44736F9094C3}" srcOrd="0" destOrd="0" presId="urn:microsoft.com/office/officeart/2005/8/layout/hierarchy2"/>
    <dgm:cxn modelId="{CDC99CD7-A236-7041-95AB-3736F36880C6}" type="presParOf" srcId="{1DB15FB9-CE29-4C4B-954C-44736F9094C3}" destId="{E782AD11-6B54-B541-AC7C-41145A7C67BD}" srcOrd="0" destOrd="0" presId="urn:microsoft.com/office/officeart/2005/8/layout/hierarchy2"/>
    <dgm:cxn modelId="{C6C579EC-A25F-BC44-90B1-CBB51D46D481}" type="presParOf" srcId="{1DB15FB9-CE29-4C4B-954C-44736F9094C3}" destId="{FE5D175D-156B-6C4D-A8E1-54E912BBBF5D}" srcOrd="1" destOrd="0" presId="urn:microsoft.com/office/officeart/2005/8/layout/hierarchy2"/>
    <dgm:cxn modelId="{D649B465-EBF6-674B-BD97-A8FB65546808}" type="presParOf" srcId="{FE5D175D-156B-6C4D-A8E1-54E912BBBF5D}" destId="{4FED45FC-B8B0-CF44-95BB-61070495515F}" srcOrd="0" destOrd="0" presId="urn:microsoft.com/office/officeart/2005/8/layout/hierarchy2"/>
    <dgm:cxn modelId="{DA7F0F36-D285-6C4A-B6D7-EB6FAC763707}" type="presParOf" srcId="{4FED45FC-B8B0-CF44-95BB-61070495515F}" destId="{7D7D6B33-D690-EB46-8B76-06CC20AECF48}" srcOrd="0" destOrd="0" presId="urn:microsoft.com/office/officeart/2005/8/layout/hierarchy2"/>
    <dgm:cxn modelId="{087802A2-409D-F049-960C-3BBB3400A1DC}" type="presParOf" srcId="{FE5D175D-156B-6C4D-A8E1-54E912BBBF5D}" destId="{64C0C694-1DD0-9E44-B88A-E1608D78F647}" srcOrd="1" destOrd="0" presId="urn:microsoft.com/office/officeart/2005/8/layout/hierarchy2"/>
    <dgm:cxn modelId="{8CE0CD99-EABB-D645-A7A0-487B3335C5BC}" type="presParOf" srcId="{64C0C694-1DD0-9E44-B88A-E1608D78F647}" destId="{9A2AE1EE-BAAA-3C4A-97E0-FF32D454DB4D}" srcOrd="0" destOrd="0" presId="urn:microsoft.com/office/officeart/2005/8/layout/hierarchy2"/>
    <dgm:cxn modelId="{181DD1E1-3839-4641-B73B-1E2DD732639C}" type="presParOf" srcId="{64C0C694-1DD0-9E44-B88A-E1608D78F647}" destId="{D709A42A-7A1C-3048-A4D2-2FDB3EAD96E7}" srcOrd="1" destOrd="0" presId="urn:microsoft.com/office/officeart/2005/8/layout/hierarchy2"/>
    <dgm:cxn modelId="{4695B41D-DBBB-E842-8250-3CABDF258611}" type="presParOf" srcId="{FE5D175D-156B-6C4D-A8E1-54E912BBBF5D}" destId="{8C778EB5-F288-CC4B-9D58-BEF6E356D1F0}" srcOrd="2" destOrd="0" presId="urn:microsoft.com/office/officeart/2005/8/layout/hierarchy2"/>
    <dgm:cxn modelId="{AA5665B4-37D6-DE48-8F59-F93974E27A4D}" type="presParOf" srcId="{8C778EB5-F288-CC4B-9D58-BEF6E356D1F0}" destId="{06A4D36E-E9C5-064D-AAE3-78A0FC72228B}" srcOrd="0" destOrd="0" presId="urn:microsoft.com/office/officeart/2005/8/layout/hierarchy2"/>
    <dgm:cxn modelId="{0AB79D85-6BEF-0C4A-850F-2D191B3AC446}" type="presParOf" srcId="{FE5D175D-156B-6C4D-A8E1-54E912BBBF5D}" destId="{6DB7BA46-46D2-C94C-8510-BCC97EA9695B}" srcOrd="3" destOrd="0" presId="urn:microsoft.com/office/officeart/2005/8/layout/hierarchy2"/>
    <dgm:cxn modelId="{4C5D6EF4-DA57-5E44-8D94-1F07DFBDBCA3}" type="presParOf" srcId="{6DB7BA46-46D2-C94C-8510-BCC97EA9695B}" destId="{70AE6B59-6769-A043-A2A3-63902B3C5595}" srcOrd="0" destOrd="0" presId="urn:microsoft.com/office/officeart/2005/8/layout/hierarchy2"/>
    <dgm:cxn modelId="{8247A9A5-28DA-374F-B94C-7D53D0F83CA9}" type="presParOf" srcId="{6DB7BA46-46D2-C94C-8510-BCC97EA9695B}" destId="{70E95E00-9A1C-9B46-9A40-05A0A8DFD1CB}" srcOrd="1" destOrd="0" presId="urn:microsoft.com/office/officeart/2005/8/layout/hierarchy2"/>
    <dgm:cxn modelId="{622A4034-C5A1-4342-8A4A-C1B9BBB834B5}" type="presParOf" srcId="{FE5D175D-156B-6C4D-A8E1-54E912BBBF5D}" destId="{B1D4A09B-C0D4-6D40-8C75-2678A4480FD5}" srcOrd="4" destOrd="0" presId="urn:microsoft.com/office/officeart/2005/8/layout/hierarchy2"/>
    <dgm:cxn modelId="{AF4B3EC1-D6B4-F749-AA8B-CECA7027F98D}" type="presParOf" srcId="{B1D4A09B-C0D4-6D40-8C75-2678A4480FD5}" destId="{8D1FCE03-01F4-3C48-B771-AA087A9BC650}" srcOrd="0" destOrd="0" presId="urn:microsoft.com/office/officeart/2005/8/layout/hierarchy2"/>
    <dgm:cxn modelId="{A036513F-747B-6A4B-B4F9-C117D7B26303}" type="presParOf" srcId="{FE5D175D-156B-6C4D-A8E1-54E912BBBF5D}" destId="{CAA11EC9-E49D-464C-A839-0988A4E4DFBA}" srcOrd="5" destOrd="0" presId="urn:microsoft.com/office/officeart/2005/8/layout/hierarchy2"/>
    <dgm:cxn modelId="{9C5ED4D7-F148-7342-9DA6-B4150A6F752C}" type="presParOf" srcId="{CAA11EC9-E49D-464C-A839-0988A4E4DFBA}" destId="{0834E65C-8BD9-E248-9D11-E1B418BFB990}" srcOrd="0" destOrd="0" presId="urn:microsoft.com/office/officeart/2005/8/layout/hierarchy2"/>
    <dgm:cxn modelId="{B622ED46-24FE-CE4B-9D40-2B315A3C473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1C78649-3A4E-8F42-B008-08C9DF5695D6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C05582A-85B4-4844-A355-4B6834CE830D}" type="presOf" srcId="{BA4A30EE-D449-F346-8276-6064DD736AF5}" destId="{E782AD11-6B54-B541-AC7C-41145A7C67BD}" srcOrd="0" destOrd="0" presId="urn:microsoft.com/office/officeart/2005/8/layout/hierarchy2"/>
    <dgm:cxn modelId="{63EF39BA-EB26-6844-B9E2-C57A94944A20}" type="presOf" srcId="{E6841D02-8E2C-8B4E-BF0D-4980B3CD86D0}" destId="{7D7D6B33-D690-EB46-8B76-06CC20AECF48}" srcOrd="1" destOrd="0" presId="urn:microsoft.com/office/officeart/2005/8/layout/hierarchy2"/>
    <dgm:cxn modelId="{E6649831-1AE7-254F-94AE-F3EB55E29EA3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125C91A-F405-9143-A316-A9F8F2BD30A3}" type="presOf" srcId="{2878B61A-C887-434D-A552-01D1A8E98CBB}" destId="{8D1FCE03-01F4-3C48-B771-AA087A9BC650}" srcOrd="1" destOrd="0" presId="urn:microsoft.com/office/officeart/2005/8/layout/hierarchy2"/>
    <dgm:cxn modelId="{B3ABEB5E-4C7F-0D49-A9DB-2EA490C8FA4B}" type="presOf" srcId="{E6841D02-8E2C-8B4E-BF0D-4980B3CD86D0}" destId="{4FED45FC-B8B0-CF44-95BB-61070495515F}" srcOrd="0" destOrd="0" presId="urn:microsoft.com/office/officeart/2005/8/layout/hierarchy2"/>
    <dgm:cxn modelId="{93226144-F65C-5246-A59A-2A35A0C6F059}" type="presOf" srcId="{2969EEDB-9BCE-6D4F-A401-D0CA1D3D5F77}" destId="{0834E65C-8BD9-E248-9D11-E1B418BFB990}" srcOrd="0" destOrd="0" presId="urn:microsoft.com/office/officeart/2005/8/layout/hierarchy2"/>
    <dgm:cxn modelId="{87E0FB51-42A6-0842-8088-08D229D4BD5F}" type="presOf" srcId="{FF9E2AB7-26C1-B44C-AE39-14E7E440F1B0}" destId="{55BDB270-0854-2F4D-A194-31EFECE54279}" srcOrd="0" destOrd="0" presId="urn:microsoft.com/office/officeart/2005/8/layout/hierarchy2"/>
    <dgm:cxn modelId="{B3B0BCDD-64C2-B946-B1C9-6FB6AA542EAF}" type="presParOf" srcId="{55BDB270-0854-2F4D-A194-31EFECE54279}" destId="{1DB15FB9-CE29-4C4B-954C-44736F9094C3}" srcOrd="0" destOrd="0" presId="urn:microsoft.com/office/officeart/2005/8/layout/hierarchy2"/>
    <dgm:cxn modelId="{FB7818A3-DC60-E64E-B886-1492CF02A862}" type="presParOf" srcId="{1DB15FB9-CE29-4C4B-954C-44736F9094C3}" destId="{E782AD11-6B54-B541-AC7C-41145A7C67BD}" srcOrd="0" destOrd="0" presId="urn:microsoft.com/office/officeart/2005/8/layout/hierarchy2"/>
    <dgm:cxn modelId="{CA4159A5-5B35-EA4F-9991-8FFC5474D50F}" type="presParOf" srcId="{1DB15FB9-CE29-4C4B-954C-44736F9094C3}" destId="{FE5D175D-156B-6C4D-A8E1-54E912BBBF5D}" srcOrd="1" destOrd="0" presId="urn:microsoft.com/office/officeart/2005/8/layout/hierarchy2"/>
    <dgm:cxn modelId="{BE529564-A176-CC4D-A551-91F3BA03A534}" type="presParOf" srcId="{FE5D175D-156B-6C4D-A8E1-54E912BBBF5D}" destId="{4FED45FC-B8B0-CF44-95BB-61070495515F}" srcOrd="0" destOrd="0" presId="urn:microsoft.com/office/officeart/2005/8/layout/hierarchy2"/>
    <dgm:cxn modelId="{815E74AA-A276-5D43-B87A-1CBEBB60D96E}" type="presParOf" srcId="{4FED45FC-B8B0-CF44-95BB-61070495515F}" destId="{7D7D6B33-D690-EB46-8B76-06CC20AECF48}" srcOrd="0" destOrd="0" presId="urn:microsoft.com/office/officeart/2005/8/layout/hierarchy2"/>
    <dgm:cxn modelId="{71A25192-9278-8A4C-AE17-14939146BDA1}" type="presParOf" srcId="{FE5D175D-156B-6C4D-A8E1-54E912BBBF5D}" destId="{64C0C694-1DD0-9E44-B88A-E1608D78F647}" srcOrd="1" destOrd="0" presId="urn:microsoft.com/office/officeart/2005/8/layout/hierarchy2"/>
    <dgm:cxn modelId="{EB266661-8A2E-344A-B7D9-B65E5CCE4DF0}" type="presParOf" srcId="{64C0C694-1DD0-9E44-B88A-E1608D78F647}" destId="{9A2AE1EE-BAAA-3C4A-97E0-FF32D454DB4D}" srcOrd="0" destOrd="0" presId="urn:microsoft.com/office/officeart/2005/8/layout/hierarchy2"/>
    <dgm:cxn modelId="{1F980B86-F5C8-A144-B92F-5F2C81A7A30E}" type="presParOf" srcId="{64C0C694-1DD0-9E44-B88A-E1608D78F647}" destId="{D709A42A-7A1C-3048-A4D2-2FDB3EAD96E7}" srcOrd="1" destOrd="0" presId="urn:microsoft.com/office/officeart/2005/8/layout/hierarchy2"/>
    <dgm:cxn modelId="{08C167DA-2BB3-964C-8BA3-A1CFADAF6718}" type="presParOf" srcId="{FE5D175D-156B-6C4D-A8E1-54E912BBBF5D}" destId="{B1D4A09B-C0D4-6D40-8C75-2678A4480FD5}" srcOrd="2" destOrd="0" presId="urn:microsoft.com/office/officeart/2005/8/layout/hierarchy2"/>
    <dgm:cxn modelId="{0C9AF777-9FA3-8B4E-BC91-EEA8607F1CDF}" type="presParOf" srcId="{B1D4A09B-C0D4-6D40-8C75-2678A4480FD5}" destId="{8D1FCE03-01F4-3C48-B771-AA087A9BC650}" srcOrd="0" destOrd="0" presId="urn:microsoft.com/office/officeart/2005/8/layout/hierarchy2"/>
    <dgm:cxn modelId="{B58F9FD2-B7F8-D84B-AAFA-E22A3F9997D0}" type="presParOf" srcId="{FE5D175D-156B-6C4D-A8E1-54E912BBBF5D}" destId="{CAA11EC9-E49D-464C-A839-0988A4E4DFBA}" srcOrd="3" destOrd="0" presId="urn:microsoft.com/office/officeart/2005/8/layout/hierarchy2"/>
    <dgm:cxn modelId="{75975B55-D52D-4C4C-AFDF-922B46F7F2BB}" type="presParOf" srcId="{CAA11EC9-E49D-464C-A839-0988A4E4DFBA}" destId="{0834E65C-8BD9-E248-9D11-E1B418BFB990}" srcOrd="0" destOrd="0" presId="urn:microsoft.com/office/officeart/2005/8/layout/hierarchy2"/>
    <dgm:cxn modelId="{749EFA22-A750-1640-BB0F-31EDD433FD1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91DEC59-FC5B-A141-A5A5-C67DE96E735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E5B4731-D0EC-4944-A476-D65AD9CC12D2}" type="presOf" srcId="{FF9E2AB7-26C1-B44C-AE39-14E7E440F1B0}" destId="{55BDB270-0854-2F4D-A194-31EFECE54279}" srcOrd="0" destOrd="0" presId="urn:microsoft.com/office/officeart/2005/8/layout/hierarchy2"/>
    <dgm:cxn modelId="{FA3E6733-3D8E-2A42-BC28-EB6089C94028}" type="presParOf" srcId="{55BDB270-0854-2F4D-A194-31EFECE54279}" destId="{1DB15FB9-CE29-4C4B-954C-44736F9094C3}" srcOrd="0" destOrd="0" presId="urn:microsoft.com/office/officeart/2005/8/layout/hierarchy2"/>
    <dgm:cxn modelId="{D40FFB46-AEC7-BE47-832C-4C6C983C5D20}" type="presParOf" srcId="{1DB15FB9-CE29-4C4B-954C-44736F9094C3}" destId="{E782AD11-6B54-B541-AC7C-41145A7C67BD}" srcOrd="0" destOrd="0" presId="urn:microsoft.com/office/officeart/2005/8/layout/hierarchy2"/>
    <dgm:cxn modelId="{B095DF75-93F4-654A-B024-3B59C0390B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A9032A5-B280-0149-BEE6-C4E554B0771A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2E80EF8-8B44-1243-AD34-002036A9038D}" type="presOf" srcId="{FF9E2AB7-26C1-B44C-AE39-14E7E440F1B0}" destId="{55BDB270-0854-2F4D-A194-31EFECE54279}" srcOrd="0" destOrd="0" presId="urn:microsoft.com/office/officeart/2005/8/layout/hierarchy2"/>
    <dgm:cxn modelId="{100AA9FB-8707-DE4A-8A23-1104038EC70D}" type="presOf" srcId="{2878B61A-C887-434D-A552-01D1A8E98CBB}" destId="{B1D4A09B-C0D4-6D40-8C75-2678A4480FD5}" srcOrd="0" destOrd="0" presId="urn:microsoft.com/office/officeart/2005/8/layout/hierarchy2"/>
    <dgm:cxn modelId="{24DB574F-BAD4-A14B-96DC-E51472BF994D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4EAADEC-2E4D-5948-81A3-7F37F80222D2}" type="presOf" srcId="{2969EEDB-9BCE-6D4F-A401-D0CA1D3D5F77}" destId="{0834E65C-8BD9-E248-9D11-E1B418BFB990}" srcOrd="0" destOrd="0" presId="urn:microsoft.com/office/officeart/2005/8/layout/hierarchy2"/>
    <dgm:cxn modelId="{7B1CEFEB-6801-CD41-8B49-C207EE64D3A5}" type="presOf" srcId="{2878B61A-C887-434D-A552-01D1A8E98CBB}" destId="{8D1FCE03-01F4-3C48-B771-AA087A9BC650}" srcOrd="1" destOrd="0" presId="urn:microsoft.com/office/officeart/2005/8/layout/hierarchy2"/>
    <dgm:cxn modelId="{8F86FB55-F65A-3349-B4C3-8ACE5484ED70}" type="presOf" srcId="{BA4A30EE-D449-F346-8276-6064DD736AF5}" destId="{E782AD11-6B54-B541-AC7C-41145A7C67BD}" srcOrd="0" destOrd="0" presId="urn:microsoft.com/office/officeart/2005/8/layout/hierarchy2"/>
    <dgm:cxn modelId="{316CBB8A-4095-FB44-BC8D-E06A8848EF24}" type="presOf" srcId="{E6841D02-8E2C-8B4E-BF0D-4980B3CD86D0}" destId="{4FED45FC-B8B0-CF44-95BB-61070495515F}" srcOrd="0" destOrd="0" presId="urn:microsoft.com/office/officeart/2005/8/layout/hierarchy2"/>
    <dgm:cxn modelId="{EED84CB2-8DCC-1248-BFA0-B703B7D529FC}" type="presParOf" srcId="{55BDB270-0854-2F4D-A194-31EFECE54279}" destId="{1DB15FB9-CE29-4C4B-954C-44736F9094C3}" srcOrd="0" destOrd="0" presId="urn:microsoft.com/office/officeart/2005/8/layout/hierarchy2"/>
    <dgm:cxn modelId="{04C03AA2-4ECC-674C-BBA5-20262819A702}" type="presParOf" srcId="{1DB15FB9-CE29-4C4B-954C-44736F9094C3}" destId="{E782AD11-6B54-B541-AC7C-41145A7C67BD}" srcOrd="0" destOrd="0" presId="urn:microsoft.com/office/officeart/2005/8/layout/hierarchy2"/>
    <dgm:cxn modelId="{75582D16-CB04-8D4A-AD64-00EA0283798C}" type="presParOf" srcId="{1DB15FB9-CE29-4C4B-954C-44736F9094C3}" destId="{FE5D175D-156B-6C4D-A8E1-54E912BBBF5D}" srcOrd="1" destOrd="0" presId="urn:microsoft.com/office/officeart/2005/8/layout/hierarchy2"/>
    <dgm:cxn modelId="{CE82F9B4-B1B8-8C41-BEDB-DFE8AE796109}" type="presParOf" srcId="{FE5D175D-156B-6C4D-A8E1-54E912BBBF5D}" destId="{4FED45FC-B8B0-CF44-95BB-61070495515F}" srcOrd="0" destOrd="0" presId="urn:microsoft.com/office/officeart/2005/8/layout/hierarchy2"/>
    <dgm:cxn modelId="{F2C34A01-4E77-A74F-AF0E-328A8BBC99CB}" type="presParOf" srcId="{4FED45FC-B8B0-CF44-95BB-61070495515F}" destId="{7D7D6B33-D690-EB46-8B76-06CC20AECF48}" srcOrd="0" destOrd="0" presId="urn:microsoft.com/office/officeart/2005/8/layout/hierarchy2"/>
    <dgm:cxn modelId="{D0855451-2EAA-A14B-ABB6-40AF30F0DE7E}" type="presParOf" srcId="{FE5D175D-156B-6C4D-A8E1-54E912BBBF5D}" destId="{64C0C694-1DD0-9E44-B88A-E1608D78F647}" srcOrd="1" destOrd="0" presId="urn:microsoft.com/office/officeart/2005/8/layout/hierarchy2"/>
    <dgm:cxn modelId="{75CE9491-A7FD-0D4A-86BC-6A380BE47156}" type="presParOf" srcId="{64C0C694-1DD0-9E44-B88A-E1608D78F647}" destId="{9A2AE1EE-BAAA-3C4A-97E0-FF32D454DB4D}" srcOrd="0" destOrd="0" presId="urn:microsoft.com/office/officeart/2005/8/layout/hierarchy2"/>
    <dgm:cxn modelId="{0DD43E6D-4286-EA43-B72E-C081B67334D6}" type="presParOf" srcId="{64C0C694-1DD0-9E44-B88A-E1608D78F647}" destId="{D709A42A-7A1C-3048-A4D2-2FDB3EAD96E7}" srcOrd="1" destOrd="0" presId="urn:microsoft.com/office/officeart/2005/8/layout/hierarchy2"/>
    <dgm:cxn modelId="{51F27898-90C1-654E-AC74-ABEBFC41C481}" type="presParOf" srcId="{FE5D175D-156B-6C4D-A8E1-54E912BBBF5D}" destId="{B1D4A09B-C0D4-6D40-8C75-2678A4480FD5}" srcOrd="2" destOrd="0" presId="urn:microsoft.com/office/officeart/2005/8/layout/hierarchy2"/>
    <dgm:cxn modelId="{92FD411C-AF19-D346-A8D5-4D023531AED2}" type="presParOf" srcId="{B1D4A09B-C0D4-6D40-8C75-2678A4480FD5}" destId="{8D1FCE03-01F4-3C48-B771-AA087A9BC650}" srcOrd="0" destOrd="0" presId="urn:microsoft.com/office/officeart/2005/8/layout/hierarchy2"/>
    <dgm:cxn modelId="{CE5BB5C8-36C5-EF45-876B-88293D3E0F8D}" type="presParOf" srcId="{FE5D175D-156B-6C4D-A8E1-54E912BBBF5D}" destId="{CAA11EC9-E49D-464C-A839-0988A4E4DFBA}" srcOrd="3" destOrd="0" presId="urn:microsoft.com/office/officeart/2005/8/layout/hierarchy2"/>
    <dgm:cxn modelId="{7C9352AE-0E17-9E4D-9566-94B0A9D06665}" type="presParOf" srcId="{CAA11EC9-E49D-464C-A839-0988A4E4DFBA}" destId="{0834E65C-8BD9-E248-9D11-E1B418BFB990}" srcOrd="0" destOrd="0" presId="urn:microsoft.com/office/officeart/2005/8/layout/hierarchy2"/>
    <dgm:cxn modelId="{14B30AEC-F0DD-B040-8644-E39B7572D5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04F00F-6178-5D47-BC59-47D0ACFDC08D}" type="presOf" srcId="{FF9E2AB7-26C1-B44C-AE39-14E7E440F1B0}" destId="{55BDB270-0854-2F4D-A194-31EFECE54279}" srcOrd="0" destOrd="0" presId="urn:microsoft.com/office/officeart/2005/8/layout/hierarchy2"/>
    <dgm:cxn modelId="{D334F403-BCC3-1943-812E-9E702270ACA4}" type="presOf" srcId="{7C0C4377-5695-C64B-9005-857F78739659}" destId="{9A2AE1EE-BAAA-3C4A-97E0-FF32D454DB4D}" srcOrd="0" destOrd="0" presId="urn:microsoft.com/office/officeart/2005/8/layout/hierarchy2"/>
    <dgm:cxn modelId="{3C63B7AB-82F1-AA4C-93E8-53660E83C4E3}" type="presOf" srcId="{E6841D02-8E2C-8B4E-BF0D-4980B3CD86D0}" destId="{4FED45FC-B8B0-CF44-95BB-61070495515F}" srcOrd="0" destOrd="0" presId="urn:microsoft.com/office/officeart/2005/8/layout/hierarchy2"/>
    <dgm:cxn modelId="{661CFFA2-4306-4D41-BBD1-D5DC5AA49DD6}" type="presOf" srcId="{BA4A30EE-D449-F346-8276-6064DD736AF5}" destId="{E782AD11-6B54-B541-AC7C-41145A7C67BD}" srcOrd="0" destOrd="0" presId="urn:microsoft.com/office/officeart/2005/8/layout/hierarchy2"/>
    <dgm:cxn modelId="{F51DEC94-254B-A049-BBC1-61B424F7CB72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4141261-0953-0448-91CE-850DA3FF470E}" type="presOf" srcId="{E6841D02-8E2C-8B4E-BF0D-4980B3CD86D0}" destId="{7D7D6B33-D690-EB46-8B76-06CC20AECF48}" srcOrd="1" destOrd="0" presId="urn:microsoft.com/office/officeart/2005/8/layout/hierarchy2"/>
    <dgm:cxn modelId="{3AB83F15-6172-D246-8879-953531489883}" type="presOf" srcId="{2878B61A-C887-434D-A552-01D1A8E98CBB}" destId="{8D1FCE03-01F4-3C48-B771-AA087A9BC650}" srcOrd="1" destOrd="0" presId="urn:microsoft.com/office/officeart/2005/8/layout/hierarchy2"/>
    <dgm:cxn modelId="{B80B39CC-6957-D144-8689-3787BC4935EC}" type="presOf" srcId="{2878B61A-C887-434D-A552-01D1A8E98CBB}" destId="{B1D4A09B-C0D4-6D40-8C75-2678A4480FD5}" srcOrd="0" destOrd="0" presId="urn:microsoft.com/office/officeart/2005/8/layout/hierarchy2"/>
    <dgm:cxn modelId="{E106B086-8EE4-564A-ABAC-40CBBE1AC958}" type="presParOf" srcId="{55BDB270-0854-2F4D-A194-31EFECE54279}" destId="{1DB15FB9-CE29-4C4B-954C-44736F9094C3}" srcOrd="0" destOrd="0" presId="urn:microsoft.com/office/officeart/2005/8/layout/hierarchy2"/>
    <dgm:cxn modelId="{C4E40BC1-5D61-4441-9A3D-EF2778928FFE}" type="presParOf" srcId="{1DB15FB9-CE29-4C4B-954C-44736F9094C3}" destId="{E782AD11-6B54-B541-AC7C-41145A7C67BD}" srcOrd="0" destOrd="0" presId="urn:microsoft.com/office/officeart/2005/8/layout/hierarchy2"/>
    <dgm:cxn modelId="{1EBABD8B-567D-5E40-808E-2F2007D3FF42}" type="presParOf" srcId="{1DB15FB9-CE29-4C4B-954C-44736F9094C3}" destId="{FE5D175D-156B-6C4D-A8E1-54E912BBBF5D}" srcOrd="1" destOrd="0" presId="urn:microsoft.com/office/officeart/2005/8/layout/hierarchy2"/>
    <dgm:cxn modelId="{FC60BCB5-45F6-DB4F-88A5-99F089232AA2}" type="presParOf" srcId="{FE5D175D-156B-6C4D-A8E1-54E912BBBF5D}" destId="{4FED45FC-B8B0-CF44-95BB-61070495515F}" srcOrd="0" destOrd="0" presId="urn:microsoft.com/office/officeart/2005/8/layout/hierarchy2"/>
    <dgm:cxn modelId="{20B3F676-30A8-AB4E-B159-7E0E05C50B90}" type="presParOf" srcId="{4FED45FC-B8B0-CF44-95BB-61070495515F}" destId="{7D7D6B33-D690-EB46-8B76-06CC20AECF48}" srcOrd="0" destOrd="0" presId="urn:microsoft.com/office/officeart/2005/8/layout/hierarchy2"/>
    <dgm:cxn modelId="{D4909204-EDBF-CC4A-ABBC-F810491A67AE}" type="presParOf" srcId="{FE5D175D-156B-6C4D-A8E1-54E912BBBF5D}" destId="{64C0C694-1DD0-9E44-B88A-E1608D78F647}" srcOrd="1" destOrd="0" presId="urn:microsoft.com/office/officeart/2005/8/layout/hierarchy2"/>
    <dgm:cxn modelId="{4104AA7E-06A1-9A44-BDCE-5F1146524114}" type="presParOf" srcId="{64C0C694-1DD0-9E44-B88A-E1608D78F647}" destId="{9A2AE1EE-BAAA-3C4A-97E0-FF32D454DB4D}" srcOrd="0" destOrd="0" presId="urn:microsoft.com/office/officeart/2005/8/layout/hierarchy2"/>
    <dgm:cxn modelId="{E9BB1856-BEAA-C540-82E0-C83C1A2E70C9}" type="presParOf" srcId="{64C0C694-1DD0-9E44-B88A-E1608D78F647}" destId="{D709A42A-7A1C-3048-A4D2-2FDB3EAD96E7}" srcOrd="1" destOrd="0" presId="urn:microsoft.com/office/officeart/2005/8/layout/hierarchy2"/>
    <dgm:cxn modelId="{F10405E1-7B43-744A-BEAE-C35162CABC1F}" type="presParOf" srcId="{FE5D175D-156B-6C4D-A8E1-54E912BBBF5D}" destId="{B1D4A09B-C0D4-6D40-8C75-2678A4480FD5}" srcOrd="2" destOrd="0" presId="urn:microsoft.com/office/officeart/2005/8/layout/hierarchy2"/>
    <dgm:cxn modelId="{142E308A-6808-5441-8F11-7E4C9A75D078}" type="presParOf" srcId="{B1D4A09B-C0D4-6D40-8C75-2678A4480FD5}" destId="{8D1FCE03-01F4-3C48-B771-AA087A9BC650}" srcOrd="0" destOrd="0" presId="urn:microsoft.com/office/officeart/2005/8/layout/hierarchy2"/>
    <dgm:cxn modelId="{C9A14B8B-E94A-E54B-A95B-E264F8277D18}" type="presParOf" srcId="{FE5D175D-156B-6C4D-A8E1-54E912BBBF5D}" destId="{CAA11EC9-E49D-464C-A839-0988A4E4DFBA}" srcOrd="3" destOrd="0" presId="urn:microsoft.com/office/officeart/2005/8/layout/hierarchy2"/>
    <dgm:cxn modelId="{4F803EA6-EDC4-D349-B438-C3BECD1E2508}" type="presParOf" srcId="{CAA11EC9-E49D-464C-A839-0988A4E4DFBA}" destId="{0834E65C-8BD9-E248-9D11-E1B418BFB990}" srcOrd="0" destOrd="0" presId="urn:microsoft.com/office/officeart/2005/8/layout/hierarchy2"/>
    <dgm:cxn modelId="{9884AFAA-C5B4-0544-8258-F78EB52C5B5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3E47066-DFCD-4E47-85C4-4AE5FA5A312A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4C75BE8-9E53-3B40-8727-ECD2C6046BA5}" type="presOf" srcId="{2969EEDB-9BCE-6D4F-A401-D0CA1D3D5F77}" destId="{0834E65C-8BD9-E248-9D11-E1B418BFB990}" srcOrd="0" destOrd="0" presId="urn:microsoft.com/office/officeart/2005/8/layout/hierarchy2"/>
    <dgm:cxn modelId="{E7C109EE-4FE1-824E-975C-36FBE7D0A2F6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75059A4-1D40-1B46-94E2-0FE991D32288}" type="presOf" srcId="{E6841D02-8E2C-8B4E-BF0D-4980B3CD86D0}" destId="{7D7D6B33-D690-EB46-8B76-06CC20AECF48}" srcOrd="1" destOrd="0" presId="urn:microsoft.com/office/officeart/2005/8/layout/hierarchy2"/>
    <dgm:cxn modelId="{AA16608C-5176-4D49-A19E-77F577DE4069}" type="presOf" srcId="{FF9E2AB7-26C1-B44C-AE39-14E7E440F1B0}" destId="{55BDB270-0854-2F4D-A194-31EFECE54279}" srcOrd="0" destOrd="0" presId="urn:microsoft.com/office/officeart/2005/8/layout/hierarchy2"/>
    <dgm:cxn modelId="{1939FE93-A6EC-154F-939C-C5D0377A2347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219E033-D45B-CF4C-AD78-9D28E7060623}" type="presOf" srcId="{7C0C4377-5695-C64B-9005-857F78739659}" destId="{9A2AE1EE-BAAA-3C4A-97E0-FF32D454DB4D}" srcOrd="0" destOrd="0" presId="urn:microsoft.com/office/officeart/2005/8/layout/hierarchy2"/>
    <dgm:cxn modelId="{342A276E-4AEA-1449-98D9-BA8EDC36CAD6}" type="presOf" srcId="{2878B61A-C887-434D-A552-01D1A8E98CBB}" destId="{B1D4A09B-C0D4-6D40-8C75-2678A4480FD5}" srcOrd="0" destOrd="0" presId="urn:microsoft.com/office/officeart/2005/8/layout/hierarchy2"/>
    <dgm:cxn modelId="{146AAB99-4F59-3C4F-8BB2-174E9F583DC7}" type="presParOf" srcId="{55BDB270-0854-2F4D-A194-31EFECE54279}" destId="{1DB15FB9-CE29-4C4B-954C-44736F9094C3}" srcOrd="0" destOrd="0" presId="urn:microsoft.com/office/officeart/2005/8/layout/hierarchy2"/>
    <dgm:cxn modelId="{6AC9C6BE-BF54-3647-8882-75DE283B8A95}" type="presParOf" srcId="{1DB15FB9-CE29-4C4B-954C-44736F9094C3}" destId="{E782AD11-6B54-B541-AC7C-41145A7C67BD}" srcOrd="0" destOrd="0" presId="urn:microsoft.com/office/officeart/2005/8/layout/hierarchy2"/>
    <dgm:cxn modelId="{117FF998-F4CF-9F4C-ACA8-9917DA8365C9}" type="presParOf" srcId="{1DB15FB9-CE29-4C4B-954C-44736F9094C3}" destId="{FE5D175D-156B-6C4D-A8E1-54E912BBBF5D}" srcOrd="1" destOrd="0" presId="urn:microsoft.com/office/officeart/2005/8/layout/hierarchy2"/>
    <dgm:cxn modelId="{B9325EF5-19BE-E540-A850-E5D5EE0EE0AC}" type="presParOf" srcId="{FE5D175D-156B-6C4D-A8E1-54E912BBBF5D}" destId="{4FED45FC-B8B0-CF44-95BB-61070495515F}" srcOrd="0" destOrd="0" presId="urn:microsoft.com/office/officeart/2005/8/layout/hierarchy2"/>
    <dgm:cxn modelId="{91754D12-122A-8C41-842C-EF5229C26119}" type="presParOf" srcId="{4FED45FC-B8B0-CF44-95BB-61070495515F}" destId="{7D7D6B33-D690-EB46-8B76-06CC20AECF48}" srcOrd="0" destOrd="0" presId="urn:microsoft.com/office/officeart/2005/8/layout/hierarchy2"/>
    <dgm:cxn modelId="{2911411D-718C-3F4F-808A-3E3940D53A8B}" type="presParOf" srcId="{FE5D175D-156B-6C4D-A8E1-54E912BBBF5D}" destId="{64C0C694-1DD0-9E44-B88A-E1608D78F647}" srcOrd="1" destOrd="0" presId="urn:microsoft.com/office/officeart/2005/8/layout/hierarchy2"/>
    <dgm:cxn modelId="{CE85CD50-CFA7-B74A-9638-AD72FB152D60}" type="presParOf" srcId="{64C0C694-1DD0-9E44-B88A-E1608D78F647}" destId="{9A2AE1EE-BAAA-3C4A-97E0-FF32D454DB4D}" srcOrd="0" destOrd="0" presId="urn:microsoft.com/office/officeart/2005/8/layout/hierarchy2"/>
    <dgm:cxn modelId="{B991E339-B788-D442-B348-1DB12AB60F9E}" type="presParOf" srcId="{64C0C694-1DD0-9E44-B88A-E1608D78F647}" destId="{D709A42A-7A1C-3048-A4D2-2FDB3EAD96E7}" srcOrd="1" destOrd="0" presId="urn:microsoft.com/office/officeart/2005/8/layout/hierarchy2"/>
    <dgm:cxn modelId="{B6B830AA-D3F3-AA4D-8C91-D012A2EFFCFD}" type="presParOf" srcId="{FE5D175D-156B-6C4D-A8E1-54E912BBBF5D}" destId="{B1D4A09B-C0D4-6D40-8C75-2678A4480FD5}" srcOrd="2" destOrd="0" presId="urn:microsoft.com/office/officeart/2005/8/layout/hierarchy2"/>
    <dgm:cxn modelId="{74261B8D-3F9C-EB49-A51E-F7F1BADF1C4E}" type="presParOf" srcId="{B1D4A09B-C0D4-6D40-8C75-2678A4480FD5}" destId="{8D1FCE03-01F4-3C48-B771-AA087A9BC650}" srcOrd="0" destOrd="0" presId="urn:microsoft.com/office/officeart/2005/8/layout/hierarchy2"/>
    <dgm:cxn modelId="{1AD0A7DA-2DC2-0B47-AC80-EBCD81D42DC8}" type="presParOf" srcId="{FE5D175D-156B-6C4D-A8E1-54E912BBBF5D}" destId="{CAA11EC9-E49D-464C-A839-0988A4E4DFBA}" srcOrd="3" destOrd="0" presId="urn:microsoft.com/office/officeart/2005/8/layout/hierarchy2"/>
    <dgm:cxn modelId="{526A9BF6-7FB4-9D4B-B999-ED66C38C91BA}" type="presParOf" srcId="{CAA11EC9-E49D-464C-A839-0988A4E4DFBA}" destId="{0834E65C-8BD9-E248-9D11-E1B418BFB990}" srcOrd="0" destOrd="0" presId="urn:microsoft.com/office/officeart/2005/8/layout/hierarchy2"/>
    <dgm:cxn modelId="{9F2DBB31-D423-794E-97BE-900C163E92F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307BD2E-E95D-524D-8F39-BA674F645CC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1092DF6-D379-D941-A29E-84863843414F}" type="presOf" srcId="{FF9E2AB7-26C1-B44C-AE39-14E7E440F1B0}" destId="{55BDB270-0854-2F4D-A194-31EFECE54279}" srcOrd="0" destOrd="0" presId="urn:microsoft.com/office/officeart/2005/8/layout/hierarchy2"/>
    <dgm:cxn modelId="{B53CCAFE-EC43-BA43-A5AF-9A2A20710515}" type="presParOf" srcId="{55BDB270-0854-2F4D-A194-31EFECE54279}" destId="{1DB15FB9-CE29-4C4B-954C-44736F9094C3}" srcOrd="0" destOrd="0" presId="urn:microsoft.com/office/officeart/2005/8/layout/hierarchy2"/>
    <dgm:cxn modelId="{0DD706C1-360D-474F-B335-C81334640DCA}" type="presParOf" srcId="{1DB15FB9-CE29-4C4B-954C-44736F9094C3}" destId="{E782AD11-6B54-B541-AC7C-41145A7C67BD}" srcOrd="0" destOrd="0" presId="urn:microsoft.com/office/officeart/2005/8/layout/hierarchy2"/>
    <dgm:cxn modelId="{E02069C3-9493-414E-A661-DCA2F97EEEF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ex:ScienceBook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06A4D36E-E9C5-064D-AAE3-78A0FC72228B}" type="pres">
      <dgm:prSet presAssocID="{8B1FBF7B-76F4-7847-AFB8-452D4D3BCA5D}" presName="connTx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1EAD65A-0DB7-994F-A6B8-DF2DFB470576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75CEA96-B5FD-B749-B701-5E01C8472423}" type="presOf" srcId="{FF9E2AB7-26C1-B44C-AE39-14E7E440F1B0}" destId="{55BDB270-0854-2F4D-A194-31EFECE54279}" srcOrd="0" destOrd="0" presId="urn:microsoft.com/office/officeart/2005/8/layout/hierarchy2"/>
    <dgm:cxn modelId="{4309AECE-620C-304A-856F-582FB000FD64}" type="presOf" srcId="{2878B61A-C887-434D-A552-01D1A8E98CBB}" destId="{8D1FCE03-01F4-3C48-B771-AA087A9BC650}" srcOrd="1" destOrd="0" presId="urn:microsoft.com/office/officeart/2005/8/layout/hierarchy2"/>
    <dgm:cxn modelId="{22A93A91-7506-7A44-A250-9AF5AB3F3927}" type="presOf" srcId="{2969EEDB-9BCE-6D4F-A401-D0CA1D3D5F77}" destId="{0834E65C-8BD9-E248-9D11-E1B418BFB990}" srcOrd="0" destOrd="0" presId="urn:microsoft.com/office/officeart/2005/8/layout/hierarchy2"/>
    <dgm:cxn modelId="{D1B9E99D-3CB9-4E40-BFE8-9822691A6228}" type="presOf" srcId="{8B1FBF7B-76F4-7847-AFB8-452D4D3BCA5D}" destId="{8C778EB5-F288-CC4B-9D58-BEF6E356D1F0}" srcOrd="0" destOrd="0" presId="urn:microsoft.com/office/officeart/2005/8/layout/hierarchy2"/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AA3D0DD4-6C0F-DD4B-900B-A68E5A605BC6}" type="presOf" srcId="{E6841D02-8E2C-8B4E-BF0D-4980B3CD86D0}" destId="{4FED45FC-B8B0-CF44-95BB-61070495515F}" srcOrd="0" destOrd="0" presId="urn:microsoft.com/office/officeart/2005/8/layout/hierarchy2"/>
    <dgm:cxn modelId="{53F7CD66-968D-664C-9A17-34FBAC22D575}" type="presOf" srcId="{7C0C4377-5695-C64B-9005-857F78739659}" destId="{9A2AE1EE-BAAA-3C4A-97E0-FF32D454DB4D}" srcOrd="0" destOrd="0" presId="urn:microsoft.com/office/officeart/2005/8/layout/hierarchy2"/>
    <dgm:cxn modelId="{91F860A8-48D3-F443-8D1E-A7624C247EB4}" type="presOf" srcId="{BA4A30EE-D449-F346-8276-6064DD736AF5}" destId="{E782AD11-6B54-B541-AC7C-41145A7C67BD}" srcOrd="0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62C51E8-9908-8E4B-9522-258C2D9CEC8E}" type="presOf" srcId="{E6841D02-8E2C-8B4E-BF0D-4980B3CD86D0}" destId="{7D7D6B33-D690-EB46-8B76-06CC20AECF48}" srcOrd="1" destOrd="0" presId="urn:microsoft.com/office/officeart/2005/8/layout/hierarchy2"/>
    <dgm:cxn modelId="{B4D26DF7-3804-0D4E-A4F5-B7EAE363DBB7}" type="presOf" srcId="{8B1FBF7B-76F4-7847-AFB8-452D4D3BCA5D}" destId="{06A4D36E-E9C5-064D-AAE3-78A0FC72228B}" srcOrd="1" destOrd="0" presId="urn:microsoft.com/office/officeart/2005/8/layout/hierarchy2"/>
    <dgm:cxn modelId="{559D1A88-3BBC-D642-9743-5C9AAC769797}" type="presOf" srcId="{E16F5AFB-9CCB-9049-916F-78B536FED25B}" destId="{70AE6B59-6769-A043-A2A3-63902B3C5595}" srcOrd="0" destOrd="0" presId="urn:microsoft.com/office/officeart/2005/8/layout/hierarchy2"/>
    <dgm:cxn modelId="{0F375CBD-5415-C04E-89CD-BE9136AA61E0}" type="presParOf" srcId="{55BDB270-0854-2F4D-A194-31EFECE54279}" destId="{1DB15FB9-CE29-4C4B-954C-44736F9094C3}" srcOrd="0" destOrd="0" presId="urn:microsoft.com/office/officeart/2005/8/layout/hierarchy2"/>
    <dgm:cxn modelId="{E9F82625-D7F2-DC4F-94DC-37AF832546B7}" type="presParOf" srcId="{1DB15FB9-CE29-4C4B-954C-44736F9094C3}" destId="{E782AD11-6B54-B541-AC7C-41145A7C67BD}" srcOrd="0" destOrd="0" presId="urn:microsoft.com/office/officeart/2005/8/layout/hierarchy2"/>
    <dgm:cxn modelId="{4F629F8B-2242-0544-A0DC-1C20E895F404}" type="presParOf" srcId="{1DB15FB9-CE29-4C4B-954C-44736F9094C3}" destId="{FE5D175D-156B-6C4D-A8E1-54E912BBBF5D}" srcOrd="1" destOrd="0" presId="urn:microsoft.com/office/officeart/2005/8/layout/hierarchy2"/>
    <dgm:cxn modelId="{B71123FD-DF61-9F46-95E2-6210CD513549}" type="presParOf" srcId="{FE5D175D-156B-6C4D-A8E1-54E912BBBF5D}" destId="{4FED45FC-B8B0-CF44-95BB-61070495515F}" srcOrd="0" destOrd="0" presId="urn:microsoft.com/office/officeart/2005/8/layout/hierarchy2"/>
    <dgm:cxn modelId="{533E7BD9-8A6C-4B42-9349-F2A785AF4B1C}" type="presParOf" srcId="{4FED45FC-B8B0-CF44-95BB-61070495515F}" destId="{7D7D6B33-D690-EB46-8B76-06CC20AECF48}" srcOrd="0" destOrd="0" presId="urn:microsoft.com/office/officeart/2005/8/layout/hierarchy2"/>
    <dgm:cxn modelId="{86436362-385D-E341-825C-54B3A8A08C61}" type="presParOf" srcId="{FE5D175D-156B-6C4D-A8E1-54E912BBBF5D}" destId="{64C0C694-1DD0-9E44-B88A-E1608D78F647}" srcOrd="1" destOrd="0" presId="urn:microsoft.com/office/officeart/2005/8/layout/hierarchy2"/>
    <dgm:cxn modelId="{098AE20E-27EA-AF46-A59E-63E0370B3997}" type="presParOf" srcId="{64C0C694-1DD0-9E44-B88A-E1608D78F647}" destId="{9A2AE1EE-BAAA-3C4A-97E0-FF32D454DB4D}" srcOrd="0" destOrd="0" presId="urn:microsoft.com/office/officeart/2005/8/layout/hierarchy2"/>
    <dgm:cxn modelId="{D87AC774-610F-4645-B52C-6255B3FF029A}" type="presParOf" srcId="{64C0C694-1DD0-9E44-B88A-E1608D78F647}" destId="{D709A42A-7A1C-3048-A4D2-2FDB3EAD96E7}" srcOrd="1" destOrd="0" presId="urn:microsoft.com/office/officeart/2005/8/layout/hierarchy2"/>
    <dgm:cxn modelId="{1CD0B683-E442-B54A-8C71-803655E4B8C0}" type="presParOf" srcId="{FE5D175D-156B-6C4D-A8E1-54E912BBBF5D}" destId="{8C778EB5-F288-CC4B-9D58-BEF6E356D1F0}" srcOrd="2" destOrd="0" presId="urn:microsoft.com/office/officeart/2005/8/layout/hierarchy2"/>
    <dgm:cxn modelId="{4118E635-F640-704C-A7B7-F76E2CFD0D87}" type="presParOf" srcId="{8C778EB5-F288-CC4B-9D58-BEF6E356D1F0}" destId="{06A4D36E-E9C5-064D-AAE3-78A0FC72228B}" srcOrd="0" destOrd="0" presId="urn:microsoft.com/office/officeart/2005/8/layout/hierarchy2"/>
    <dgm:cxn modelId="{33373F24-AA46-FB46-8054-442D6EDD94BE}" type="presParOf" srcId="{FE5D175D-156B-6C4D-A8E1-54E912BBBF5D}" destId="{6DB7BA46-46D2-C94C-8510-BCC97EA9695B}" srcOrd="3" destOrd="0" presId="urn:microsoft.com/office/officeart/2005/8/layout/hierarchy2"/>
    <dgm:cxn modelId="{57671112-F081-8E47-A404-4EBDD0B4096F}" type="presParOf" srcId="{6DB7BA46-46D2-C94C-8510-BCC97EA9695B}" destId="{70AE6B59-6769-A043-A2A3-63902B3C5595}" srcOrd="0" destOrd="0" presId="urn:microsoft.com/office/officeart/2005/8/layout/hierarchy2"/>
    <dgm:cxn modelId="{1EE3F3CE-F714-6F4E-9DF3-666A3B3515A5}" type="presParOf" srcId="{6DB7BA46-46D2-C94C-8510-BCC97EA9695B}" destId="{70E95E00-9A1C-9B46-9A40-05A0A8DFD1CB}" srcOrd="1" destOrd="0" presId="urn:microsoft.com/office/officeart/2005/8/layout/hierarchy2"/>
    <dgm:cxn modelId="{FFFB888E-FF4F-BF4E-B3AA-9E00A06F13D2}" type="presParOf" srcId="{FE5D175D-156B-6C4D-A8E1-54E912BBBF5D}" destId="{B1D4A09B-C0D4-6D40-8C75-2678A4480FD5}" srcOrd="4" destOrd="0" presId="urn:microsoft.com/office/officeart/2005/8/layout/hierarchy2"/>
    <dgm:cxn modelId="{99595842-2EE7-3C4A-93B8-5DE88AE14B2D}" type="presParOf" srcId="{B1D4A09B-C0D4-6D40-8C75-2678A4480FD5}" destId="{8D1FCE03-01F4-3C48-B771-AA087A9BC650}" srcOrd="0" destOrd="0" presId="urn:microsoft.com/office/officeart/2005/8/layout/hierarchy2"/>
    <dgm:cxn modelId="{70BA0879-CEA6-924C-8B49-2949DEFE2A86}" type="presParOf" srcId="{FE5D175D-156B-6C4D-A8E1-54E912BBBF5D}" destId="{CAA11EC9-E49D-464C-A839-0988A4E4DFBA}" srcOrd="5" destOrd="0" presId="urn:microsoft.com/office/officeart/2005/8/layout/hierarchy2"/>
    <dgm:cxn modelId="{C4BA6AD4-E6BB-FF40-B7D2-311C6B261A1C}" type="presParOf" srcId="{CAA11EC9-E49D-464C-A839-0988A4E4DFBA}" destId="{0834E65C-8BD9-E248-9D11-E1B418BFB990}" srcOrd="0" destOrd="0" presId="urn:microsoft.com/office/officeart/2005/8/layout/hierarchy2"/>
    <dgm:cxn modelId="{F7E961FB-EB72-0C4B-A25F-F7A08B837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612F58B-F173-9E44-9499-0AE966309A2B}" type="presOf" srcId="{BA4A30EE-D449-F346-8276-6064DD736AF5}" destId="{E782AD11-6B54-B541-AC7C-41145A7C67BD}" srcOrd="0" destOrd="0" presId="urn:microsoft.com/office/officeart/2005/8/layout/hierarchy2"/>
    <dgm:cxn modelId="{F41C4E11-8DFD-204E-B0DD-FC544C12B894}" type="presOf" srcId="{FF9E2AB7-26C1-B44C-AE39-14E7E440F1B0}" destId="{55BDB270-0854-2F4D-A194-31EFECE54279}" srcOrd="0" destOrd="0" presId="urn:microsoft.com/office/officeart/2005/8/layout/hierarchy2"/>
    <dgm:cxn modelId="{DC229DD8-6B2E-1449-A530-149B70BFC712}" type="presParOf" srcId="{55BDB270-0854-2F4D-A194-31EFECE54279}" destId="{1DB15FB9-CE29-4C4B-954C-44736F9094C3}" srcOrd="0" destOrd="0" presId="urn:microsoft.com/office/officeart/2005/8/layout/hierarchy2"/>
    <dgm:cxn modelId="{20D26A3E-F46F-8F4E-8EE8-B9D07BB623AF}" type="presParOf" srcId="{1DB15FB9-CE29-4C4B-954C-44736F9094C3}" destId="{E782AD11-6B54-B541-AC7C-41145A7C67BD}" srcOrd="0" destOrd="0" presId="urn:microsoft.com/office/officeart/2005/8/layout/hierarchy2"/>
    <dgm:cxn modelId="{167C2FD2-FD22-C547-BC57-4D3A4C81192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5B9D9F8-E6C9-9943-99B8-939B6F05A551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5CD2774-0F7D-264E-B6D4-CC67F51FE817}" type="presOf" srcId="{E6841D02-8E2C-8B4E-BF0D-4980B3CD86D0}" destId="{4FED45FC-B8B0-CF44-95BB-61070495515F}" srcOrd="0" destOrd="0" presId="urn:microsoft.com/office/officeart/2005/8/layout/hierarchy2"/>
    <dgm:cxn modelId="{B8EB5B02-78B9-4C4F-B03F-8B8D19D693E1}" type="presOf" srcId="{FF9E2AB7-26C1-B44C-AE39-14E7E440F1B0}" destId="{55BDB270-0854-2F4D-A194-31EFECE54279}" srcOrd="0" destOrd="0" presId="urn:microsoft.com/office/officeart/2005/8/layout/hierarchy2"/>
    <dgm:cxn modelId="{88DE0590-F38D-AF40-8BB9-35FF692E7C95}" type="presOf" srcId="{7C0C4377-5695-C64B-9005-857F78739659}" destId="{9A2AE1EE-BAAA-3C4A-97E0-FF32D454DB4D}" srcOrd="0" destOrd="0" presId="urn:microsoft.com/office/officeart/2005/8/layout/hierarchy2"/>
    <dgm:cxn modelId="{D780EAEC-7C57-AE4D-A5EA-50321F4F58D7}" type="presOf" srcId="{2878B61A-C887-434D-A552-01D1A8E98CBB}" destId="{B1D4A09B-C0D4-6D40-8C75-2678A4480FD5}" srcOrd="0" destOrd="0" presId="urn:microsoft.com/office/officeart/2005/8/layout/hierarchy2"/>
    <dgm:cxn modelId="{0E686E19-4650-1748-A118-93677FF1A2FF}" type="presOf" srcId="{2969EEDB-9BCE-6D4F-A401-D0CA1D3D5F77}" destId="{0834E65C-8BD9-E248-9D11-E1B418BFB990}" srcOrd="0" destOrd="0" presId="urn:microsoft.com/office/officeart/2005/8/layout/hierarchy2"/>
    <dgm:cxn modelId="{6C7C9EC0-FE80-5D45-9068-929E42E99B3F}" type="presOf" srcId="{BA4A30EE-D449-F346-8276-6064DD736AF5}" destId="{E782AD11-6B54-B541-AC7C-41145A7C67BD}" srcOrd="0" destOrd="0" presId="urn:microsoft.com/office/officeart/2005/8/layout/hierarchy2"/>
    <dgm:cxn modelId="{D38F0171-AEB1-6546-AFCC-6631420B399E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1425DFC-C201-444F-9A7D-802C69759CE0}" type="presParOf" srcId="{55BDB270-0854-2F4D-A194-31EFECE54279}" destId="{1DB15FB9-CE29-4C4B-954C-44736F9094C3}" srcOrd="0" destOrd="0" presId="urn:microsoft.com/office/officeart/2005/8/layout/hierarchy2"/>
    <dgm:cxn modelId="{551758AA-DED9-5C4C-849D-EDC379915D30}" type="presParOf" srcId="{1DB15FB9-CE29-4C4B-954C-44736F9094C3}" destId="{E782AD11-6B54-B541-AC7C-41145A7C67BD}" srcOrd="0" destOrd="0" presId="urn:microsoft.com/office/officeart/2005/8/layout/hierarchy2"/>
    <dgm:cxn modelId="{E4508526-C6FA-0546-BE42-77F4B24EB421}" type="presParOf" srcId="{1DB15FB9-CE29-4C4B-954C-44736F9094C3}" destId="{FE5D175D-156B-6C4D-A8E1-54E912BBBF5D}" srcOrd="1" destOrd="0" presId="urn:microsoft.com/office/officeart/2005/8/layout/hierarchy2"/>
    <dgm:cxn modelId="{EF26073E-3C82-9E4C-8065-96C993E2D333}" type="presParOf" srcId="{FE5D175D-156B-6C4D-A8E1-54E912BBBF5D}" destId="{4FED45FC-B8B0-CF44-95BB-61070495515F}" srcOrd="0" destOrd="0" presId="urn:microsoft.com/office/officeart/2005/8/layout/hierarchy2"/>
    <dgm:cxn modelId="{9B3525E5-FD1B-7846-8041-21E4EFA2C93D}" type="presParOf" srcId="{4FED45FC-B8B0-CF44-95BB-61070495515F}" destId="{7D7D6B33-D690-EB46-8B76-06CC20AECF48}" srcOrd="0" destOrd="0" presId="urn:microsoft.com/office/officeart/2005/8/layout/hierarchy2"/>
    <dgm:cxn modelId="{4B25AA7A-3225-994A-851E-0205508E29FE}" type="presParOf" srcId="{FE5D175D-156B-6C4D-A8E1-54E912BBBF5D}" destId="{64C0C694-1DD0-9E44-B88A-E1608D78F647}" srcOrd="1" destOrd="0" presId="urn:microsoft.com/office/officeart/2005/8/layout/hierarchy2"/>
    <dgm:cxn modelId="{A7C1D324-F5E6-DC4B-811E-2A598E3484FB}" type="presParOf" srcId="{64C0C694-1DD0-9E44-B88A-E1608D78F647}" destId="{9A2AE1EE-BAAA-3C4A-97E0-FF32D454DB4D}" srcOrd="0" destOrd="0" presId="urn:microsoft.com/office/officeart/2005/8/layout/hierarchy2"/>
    <dgm:cxn modelId="{A05B7DB2-53B0-3F44-A6C5-77F12E33B60D}" type="presParOf" srcId="{64C0C694-1DD0-9E44-B88A-E1608D78F647}" destId="{D709A42A-7A1C-3048-A4D2-2FDB3EAD96E7}" srcOrd="1" destOrd="0" presId="urn:microsoft.com/office/officeart/2005/8/layout/hierarchy2"/>
    <dgm:cxn modelId="{4E51C6A6-0B92-3548-BAF5-4677C91F839F}" type="presParOf" srcId="{FE5D175D-156B-6C4D-A8E1-54E912BBBF5D}" destId="{B1D4A09B-C0D4-6D40-8C75-2678A4480FD5}" srcOrd="2" destOrd="0" presId="urn:microsoft.com/office/officeart/2005/8/layout/hierarchy2"/>
    <dgm:cxn modelId="{038E58EF-30B3-0446-8394-02218BD158C7}" type="presParOf" srcId="{B1D4A09B-C0D4-6D40-8C75-2678A4480FD5}" destId="{8D1FCE03-01F4-3C48-B771-AA087A9BC650}" srcOrd="0" destOrd="0" presId="urn:microsoft.com/office/officeart/2005/8/layout/hierarchy2"/>
    <dgm:cxn modelId="{FE671A12-1D65-6C45-A640-CBADFE3E2807}" type="presParOf" srcId="{FE5D175D-156B-6C4D-A8E1-54E912BBBF5D}" destId="{CAA11EC9-E49D-464C-A839-0988A4E4DFBA}" srcOrd="3" destOrd="0" presId="urn:microsoft.com/office/officeart/2005/8/layout/hierarchy2"/>
    <dgm:cxn modelId="{B099A63D-A53C-9645-A997-509393483CBF}" type="presParOf" srcId="{CAA11EC9-E49D-464C-A839-0988A4E4DFBA}" destId="{0834E65C-8BD9-E248-9D11-E1B418BFB990}" srcOrd="0" destOrd="0" presId="urn:microsoft.com/office/officeart/2005/8/layout/hierarchy2"/>
    <dgm:cxn modelId="{5D804DE4-F2CF-5944-8F84-133CB57D7D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7B9F48B-C6E1-BD42-BEFB-148A0B903103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273291D-DB06-8140-AB08-9036C749A776}" type="presOf" srcId="{2878B61A-C887-434D-A552-01D1A8E98CBB}" destId="{8D1FCE03-01F4-3C48-B771-AA087A9BC650}" srcOrd="1" destOrd="0" presId="urn:microsoft.com/office/officeart/2005/8/layout/hierarchy2"/>
    <dgm:cxn modelId="{21F7905F-A1BB-B842-9905-A05238239BEF}" type="presOf" srcId="{7C0C4377-5695-C64B-9005-857F78739659}" destId="{9A2AE1EE-BAAA-3C4A-97E0-FF32D454DB4D}" srcOrd="0" destOrd="0" presId="urn:microsoft.com/office/officeart/2005/8/layout/hierarchy2"/>
    <dgm:cxn modelId="{F09466DF-80ED-C646-A259-606C4BD68C11}" type="presOf" srcId="{BA4A30EE-D449-F346-8276-6064DD736AF5}" destId="{E782AD11-6B54-B541-AC7C-41145A7C67BD}" srcOrd="0" destOrd="0" presId="urn:microsoft.com/office/officeart/2005/8/layout/hierarchy2"/>
    <dgm:cxn modelId="{DB3C177A-2B81-C046-946A-2D7085F1C491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F1FF8DC-6569-4045-87C1-E6AFEAE4245C}" type="presOf" srcId="{FF9E2AB7-26C1-B44C-AE39-14E7E440F1B0}" destId="{55BDB270-0854-2F4D-A194-31EFECE54279}" srcOrd="0" destOrd="0" presId="urn:microsoft.com/office/officeart/2005/8/layout/hierarchy2"/>
    <dgm:cxn modelId="{B0B87353-C027-E24A-9EC4-9C3F5971FB81}" type="presOf" srcId="{E6841D02-8E2C-8B4E-BF0D-4980B3CD86D0}" destId="{4FED45FC-B8B0-CF44-95BB-61070495515F}" srcOrd="0" destOrd="0" presId="urn:microsoft.com/office/officeart/2005/8/layout/hierarchy2"/>
    <dgm:cxn modelId="{BE2683FC-B9C2-CF42-8700-FD261057CD2D}" type="presOf" srcId="{E6841D02-8E2C-8B4E-BF0D-4980B3CD86D0}" destId="{7D7D6B33-D690-EB46-8B76-06CC20AECF48}" srcOrd="1" destOrd="0" presId="urn:microsoft.com/office/officeart/2005/8/layout/hierarchy2"/>
    <dgm:cxn modelId="{D5A82715-D3F4-4040-A36A-ED01A33A855A}" type="presParOf" srcId="{55BDB270-0854-2F4D-A194-31EFECE54279}" destId="{1DB15FB9-CE29-4C4B-954C-44736F9094C3}" srcOrd="0" destOrd="0" presId="urn:microsoft.com/office/officeart/2005/8/layout/hierarchy2"/>
    <dgm:cxn modelId="{0D631057-4D01-B644-964B-74B4BC41D25C}" type="presParOf" srcId="{1DB15FB9-CE29-4C4B-954C-44736F9094C3}" destId="{E782AD11-6B54-B541-AC7C-41145A7C67BD}" srcOrd="0" destOrd="0" presId="urn:microsoft.com/office/officeart/2005/8/layout/hierarchy2"/>
    <dgm:cxn modelId="{DAEA05CC-FA4D-E444-96BA-4D9D439E60F2}" type="presParOf" srcId="{1DB15FB9-CE29-4C4B-954C-44736F9094C3}" destId="{FE5D175D-156B-6C4D-A8E1-54E912BBBF5D}" srcOrd="1" destOrd="0" presId="urn:microsoft.com/office/officeart/2005/8/layout/hierarchy2"/>
    <dgm:cxn modelId="{24566D7E-7FCD-B745-AFB3-47539E1B06BD}" type="presParOf" srcId="{FE5D175D-156B-6C4D-A8E1-54E912BBBF5D}" destId="{4FED45FC-B8B0-CF44-95BB-61070495515F}" srcOrd="0" destOrd="0" presId="urn:microsoft.com/office/officeart/2005/8/layout/hierarchy2"/>
    <dgm:cxn modelId="{5C2729BC-F530-F94A-874F-063CB3B0F150}" type="presParOf" srcId="{4FED45FC-B8B0-CF44-95BB-61070495515F}" destId="{7D7D6B33-D690-EB46-8B76-06CC20AECF48}" srcOrd="0" destOrd="0" presId="urn:microsoft.com/office/officeart/2005/8/layout/hierarchy2"/>
    <dgm:cxn modelId="{8FC3EAB2-FE1E-E942-A209-92A7183FD628}" type="presParOf" srcId="{FE5D175D-156B-6C4D-A8E1-54E912BBBF5D}" destId="{64C0C694-1DD0-9E44-B88A-E1608D78F647}" srcOrd="1" destOrd="0" presId="urn:microsoft.com/office/officeart/2005/8/layout/hierarchy2"/>
    <dgm:cxn modelId="{BA25169B-45BF-9C4E-BA8A-AA3C285A6251}" type="presParOf" srcId="{64C0C694-1DD0-9E44-B88A-E1608D78F647}" destId="{9A2AE1EE-BAAA-3C4A-97E0-FF32D454DB4D}" srcOrd="0" destOrd="0" presId="urn:microsoft.com/office/officeart/2005/8/layout/hierarchy2"/>
    <dgm:cxn modelId="{76463671-2697-B24F-864E-F7913E48282F}" type="presParOf" srcId="{64C0C694-1DD0-9E44-B88A-E1608D78F647}" destId="{D709A42A-7A1C-3048-A4D2-2FDB3EAD96E7}" srcOrd="1" destOrd="0" presId="urn:microsoft.com/office/officeart/2005/8/layout/hierarchy2"/>
    <dgm:cxn modelId="{4CD3A749-9FBF-E044-A502-2735AF914DEB}" type="presParOf" srcId="{FE5D175D-156B-6C4D-A8E1-54E912BBBF5D}" destId="{B1D4A09B-C0D4-6D40-8C75-2678A4480FD5}" srcOrd="2" destOrd="0" presId="urn:microsoft.com/office/officeart/2005/8/layout/hierarchy2"/>
    <dgm:cxn modelId="{51C7D981-69BF-8B42-84FA-43D9FB470A0C}" type="presParOf" srcId="{B1D4A09B-C0D4-6D40-8C75-2678A4480FD5}" destId="{8D1FCE03-01F4-3C48-B771-AA087A9BC650}" srcOrd="0" destOrd="0" presId="urn:microsoft.com/office/officeart/2005/8/layout/hierarchy2"/>
    <dgm:cxn modelId="{81DC1B6B-6E16-B448-B1F3-D8B3BA939F68}" type="presParOf" srcId="{FE5D175D-156B-6C4D-A8E1-54E912BBBF5D}" destId="{CAA11EC9-E49D-464C-A839-0988A4E4DFBA}" srcOrd="3" destOrd="0" presId="urn:microsoft.com/office/officeart/2005/8/layout/hierarchy2"/>
    <dgm:cxn modelId="{707B13E0-210E-0A49-9F5D-CFF06F2B653A}" type="presParOf" srcId="{CAA11EC9-E49D-464C-A839-0988A4E4DFBA}" destId="{0834E65C-8BD9-E248-9D11-E1B418BFB990}" srcOrd="0" destOrd="0" presId="urn:microsoft.com/office/officeart/2005/8/layout/hierarchy2"/>
    <dgm:cxn modelId="{3537D4F1-058C-C74B-8934-3C6CC9D83D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550269-15AF-234E-BC2B-98EF4634DD6C}" type="presOf" srcId="{2878B61A-C887-434D-A552-01D1A8E98CBB}" destId="{8D1FCE03-01F4-3C48-B771-AA087A9BC650}" srcOrd="1" destOrd="0" presId="urn:microsoft.com/office/officeart/2005/8/layout/hierarchy2"/>
    <dgm:cxn modelId="{059645BA-B193-0542-8322-502CE3DBB80E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2410AA7-83FF-E844-8496-99C083E23342}" type="presOf" srcId="{7C0C4377-5695-C64B-9005-857F78739659}" destId="{9A2AE1EE-BAAA-3C4A-97E0-FF32D454DB4D}" srcOrd="0" destOrd="0" presId="urn:microsoft.com/office/officeart/2005/8/layout/hierarchy2"/>
    <dgm:cxn modelId="{EACF4632-46B5-0344-A700-DAEA8F2B9FCB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33EA0A6-C294-E64E-A2CC-50E853150999}" type="presOf" srcId="{BA4A30EE-D449-F346-8276-6064DD736AF5}" destId="{E782AD11-6B54-B541-AC7C-41145A7C67BD}" srcOrd="0" destOrd="0" presId="urn:microsoft.com/office/officeart/2005/8/layout/hierarchy2"/>
    <dgm:cxn modelId="{951E903F-55A7-C144-93AA-A67A92E0AE8C}" type="presOf" srcId="{2969EEDB-9BCE-6D4F-A401-D0CA1D3D5F77}" destId="{0834E65C-8BD9-E248-9D11-E1B418BFB990}" srcOrd="0" destOrd="0" presId="urn:microsoft.com/office/officeart/2005/8/layout/hierarchy2"/>
    <dgm:cxn modelId="{A5D1CD47-0D08-A149-9875-783F310F3836}" type="presOf" srcId="{E6841D02-8E2C-8B4E-BF0D-4980B3CD86D0}" destId="{7D7D6B33-D690-EB46-8B76-06CC20AECF48}" srcOrd="1" destOrd="0" presId="urn:microsoft.com/office/officeart/2005/8/layout/hierarchy2"/>
    <dgm:cxn modelId="{2DD9687D-B578-F447-9E47-2C0C886A226D}" type="presOf" srcId="{2878B61A-C887-434D-A552-01D1A8E98CBB}" destId="{B1D4A09B-C0D4-6D40-8C75-2678A4480FD5}" srcOrd="0" destOrd="0" presId="urn:microsoft.com/office/officeart/2005/8/layout/hierarchy2"/>
    <dgm:cxn modelId="{253A4695-28B1-0342-AE56-83AE2314CD01}" type="presParOf" srcId="{55BDB270-0854-2F4D-A194-31EFECE54279}" destId="{1DB15FB9-CE29-4C4B-954C-44736F9094C3}" srcOrd="0" destOrd="0" presId="urn:microsoft.com/office/officeart/2005/8/layout/hierarchy2"/>
    <dgm:cxn modelId="{81D7B1D2-1667-D444-9929-A8576E8A06C6}" type="presParOf" srcId="{1DB15FB9-CE29-4C4B-954C-44736F9094C3}" destId="{E782AD11-6B54-B541-AC7C-41145A7C67BD}" srcOrd="0" destOrd="0" presId="urn:microsoft.com/office/officeart/2005/8/layout/hierarchy2"/>
    <dgm:cxn modelId="{FF49BF80-C0BF-C243-A78E-462D4986CD5F}" type="presParOf" srcId="{1DB15FB9-CE29-4C4B-954C-44736F9094C3}" destId="{FE5D175D-156B-6C4D-A8E1-54E912BBBF5D}" srcOrd="1" destOrd="0" presId="urn:microsoft.com/office/officeart/2005/8/layout/hierarchy2"/>
    <dgm:cxn modelId="{55569CBE-C397-BF48-8168-19728E607C86}" type="presParOf" srcId="{FE5D175D-156B-6C4D-A8E1-54E912BBBF5D}" destId="{4FED45FC-B8B0-CF44-95BB-61070495515F}" srcOrd="0" destOrd="0" presId="urn:microsoft.com/office/officeart/2005/8/layout/hierarchy2"/>
    <dgm:cxn modelId="{94FCCACD-A28F-0E4D-97FA-F4D5F4BBBCB2}" type="presParOf" srcId="{4FED45FC-B8B0-CF44-95BB-61070495515F}" destId="{7D7D6B33-D690-EB46-8B76-06CC20AECF48}" srcOrd="0" destOrd="0" presId="urn:microsoft.com/office/officeart/2005/8/layout/hierarchy2"/>
    <dgm:cxn modelId="{DF4A5C09-ADDF-204B-AC80-845184BFBE0E}" type="presParOf" srcId="{FE5D175D-156B-6C4D-A8E1-54E912BBBF5D}" destId="{64C0C694-1DD0-9E44-B88A-E1608D78F647}" srcOrd="1" destOrd="0" presId="urn:microsoft.com/office/officeart/2005/8/layout/hierarchy2"/>
    <dgm:cxn modelId="{D115D255-6D0F-EB4E-8EAB-B4951C90947D}" type="presParOf" srcId="{64C0C694-1DD0-9E44-B88A-E1608D78F647}" destId="{9A2AE1EE-BAAA-3C4A-97E0-FF32D454DB4D}" srcOrd="0" destOrd="0" presId="urn:microsoft.com/office/officeart/2005/8/layout/hierarchy2"/>
    <dgm:cxn modelId="{B6729C8E-9ADC-BC48-A4BD-CDF8B1500658}" type="presParOf" srcId="{64C0C694-1DD0-9E44-B88A-E1608D78F647}" destId="{D709A42A-7A1C-3048-A4D2-2FDB3EAD96E7}" srcOrd="1" destOrd="0" presId="urn:microsoft.com/office/officeart/2005/8/layout/hierarchy2"/>
    <dgm:cxn modelId="{4316A9BD-2DFC-F34D-994C-805CFB756A2B}" type="presParOf" srcId="{FE5D175D-156B-6C4D-A8E1-54E912BBBF5D}" destId="{B1D4A09B-C0D4-6D40-8C75-2678A4480FD5}" srcOrd="2" destOrd="0" presId="urn:microsoft.com/office/officeart/2005/8/layout/hierarchy2"/>
    <dgm:cxn modelId="{0D8DBCB9-8A8A-BC40-944B-D68C4FA912BF}" type="presParOf" srcId="{B1D4A09B-C0D4-6D40-8C75-2678A4480FD5}" destId="{8D1FCE03-01F4-3C48-B771-AA087A9BC650}" srcOrd="0" destOrd="0" presId="urn:microsoft.com/office/officeart/2005/8/layout/hierarchy2"/>
    <dgm:cxn modelId="{2A01E812-3CC4-8445-9FDA-A73B439448CB}" type="presParOf" srcId="{FE5D175D-156B-6C4D-A8E1-54E912BBBF5D}" destId="{CAA11EC9-E49D-464C-A839-0988A4E4DFBA}" srcOrd="3" destOrd="0" presId="urn:microsoft.com/office/officeart/2005/8/layout/hierarchy2"/>
    <dgm:cxn modelId="{2B741E5C-490F-9243-B70B-D28F6EBF1DB6}" type="presParOf" srcId="{CAA11EC9-E49D-464C-A839-0988A4E4DFBA}" destId="{0834E65C-8BD9-E248-9D11-E1B418BFB990}" srcOrd="0" destOrd="0" presId="urn:microsoft.com/office/officeart/2005/8/layout/hierarchy2"/>
    <dgm:cxn modelId="{1495B9A8-632B-F648-849B-A8E4A40C913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20BEC3A-F03B-184B-A413-ADAC38F1BB7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F026F0C-066C-E540-9F64-24D9FBB49445}" type="presOf" srcId="{FF9E2AB7-26C1-B44C-AE39-14E7E440F1B0}" destId="{55BDB270-0854-2F4D-A194-31EFECE54279}" srcOrd="0" destOrd="0" presId="urn:microsoft.com/office/officeart/2005/8/layout/hierarchy2"/>
    <dgm:cxn modelId="{A4602634-B24B-E943-9733-184E15A4E67F}" type="presParOf" srcId="{55BDB270-0854-2F4D-A194-31EFECE54279}" destId="{1DB15FB9-CE29-4C4B-954C-44736F9094C3}" srcOrd="0" destOrd="0" presId="urn:microsoft.com/office/officeart/2005/8/layout/hierarchy2"/>
    <dgm:cxn modelId="{3A96235A-169F-0C44-AEA0-6A4BD628B1D1}" type="presParOf" srcId="{1DB15FB9-CE29-4C4B-954C-44736F9094C3}" destId="{E782AD11-6B54-B541-AC7C-41145A7C67BD}" srcOrd="0" destOrd="0" presId="urn:microsoft.com/office/officeart/2005/8/layout/hierarchy2"/>
    <dgm:cxn modelId="{5E1B3504-108A-9741-AD9E-0796463866C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5323F5-6EA8-A04C-A890-5BD76CA4986B}" type="presOf" srcId="{BA4A30EE-D449-F346-8276-6064DD736AF5}" destId="{E782AD11-6B54-B541-AC7C-41145A7C67BD}" srcOrd="0" destOrd="0" presId="urn:microsoft.com/office/officeart/2005/8/layout/hierarchy2"/>
    <dgm:cxn modelId="{53BD4469-3346-3A49-BD0C-9A0187290556}" type="presOf" srcId="{FF9E2AB7-26C1-B44C-AE39-14E7E440F1B0}" destId="{55BDB270-0854-2F4D-A194-31EFECE54279}" srcOrd="0" destOrd="0" presId="urn:microsoft.com/office/officeart/2005/8/layout/hierarchy2"/>
    <dgm:cxn modelId="{EACA868B-DF41-C341-8193-91D02F85E6BC}" type="presParOf" srcId="{55BDB270-0854-2F4D-A194-31EFECE54279}" destId="{1DB15FB9-CE29-4C4B-954C-44736F9094C3}" srcOrd="0" destOrd="0" presId="urn:microsoft.com/office/officeart/2005/8/layout/hierarchy2"/>
    <dgm:cxn modelId="{61A970AB-8357-8C4F-B84A-D9DFC39A2364}" type="presParOf" srcId="{1DB15FB9-CE29-4C4B-954C-44736F9094C3}" destId="{E782AD11-6B54-B541-AC7C-41145A7C67BD}" srcOrd="0" destOrd="0" presId="urn:microsoft.com/office/officeart/2005/8/layout/hierarchy2"/>
    <dgm:cxn modelId="{37A478DA-7530-DC4A-9C4D-E5EEE63CF95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C88099E-DCC3-4841-996F-1551C78F4407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83A4FE-2382-7446-8D72-E440D7470C99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01EEADE-2832-A441-BCCD-DAB6564F0ACE}" type="presOf" srcId="{E6841D02-8E2C-8B4E-BF0D-4980B3CD86D0}" destId="{4FED45FC-B8B0-CF44-95BB-61070495515F}" srcOrd="0" destOrd="0" presId="urn:microsoft.com/office/officeart/2005/8/layout/hierarchy2"/>
    <dgm:cxn modelId="{5A5971AB-E105-9D4A-A14D-0B57F63BA192}" type="presOf" srcId="{7C0C4377-5695-C64B-9005-857F78739659}" destId="{9A2AE1EE-BAAA-3C4A-97E0-FF32D454DB4D}" srcOrd="0" destOrd="0" presId="urn:microsoft.com/office/officeart/2005/8/layout/hierarchy2"/>
    <dgm:cxn modelId="{12A18D5F-FEC0-9E43-A1AE-F0C1D0DB6FAC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7026642-CFC4-1740-B12D-0865BC42EC0A}" type="presOf" srcId="{BA4A30EE-D449-F346-8276-6064DD736AF5}" destId="{E782AD11-6B54-B541-AC7C-41145A7C67BD}" srcOrd="0" destOrd="0" presId="urn:microsoft.com/office/officeart/2005/8/layout/hierarchy2"/>
    <dgm:cxn modelId="{7B56F866-DB15-DA4A-B7A7-DDE94D9EAE45}" type="presOf" srcId="{FF9E2AB7-26C1-B44C-AE39-14E7E440F1B0}" destId="{55BDB270-0854-2F4D-A194-31EFECE54279}" srcOrd="0" destOrd="0" presId="urn:microsoft.com/office/officeart/2005/8/layout/hierarchy2"/>
    <dgm:cxn modelId="{DA857E01-DE2A-7E48-8198-A7B76EFF973A}" type="presOf" srcId="{E6841D02-8E2C-8B4E-BF0D-4980B3CD86D0}" destId="{7D7D6B33-D690-EB46-8B76-06CC20AECF48}" srcOrd="1" destOrd="0" presId="urn:microsoft.com/office/officeart/2005/8/layout/hierarchy2"/>
    <dgm:cxn modelId="{490943F8-D74B-CF4F-8C56-6E376239C363}" type="presParOf" srcId="{55BDB270-0854-2F4D-A194-31EFECE54279}" destId="{1DB15FB9-CE29-4C4B-954C-44736F9094C3}" srcOrd="0" destOrd="0" presId="urn:microsoft.com/office/officeart/2005/8/layout/hierarchy2"/>
    <dgm:cxn modelId="{FA0A4E0A-5DC8-BB42-AD48-540B21264CCB}" type="presParOf" srcId="{1DB15FB9-CE29-4C4B-954C-44736F9094C3}" destId="{E782AD11-6B54-B541-AC7C-41145A7C67BD}" srcOrd="0" destOrd="0" presId="urn:microsoft.com/office/officeart/2005/8/layout/hierarchy2"/>
    <dgm:cxn modelId="{D54D4FCC-0D64-0A44-BCEB-44C8A25FCECF}" type="presParOf" srcId="{1DB15FB9-CE29-4C4B-954C-44736F9094C3}" destId="{FE5D175D-156B-6C4D-A8E1-54E912BBBF5D}" srcOrd="1" destOrd="0" presId="urn:microsoft.com/office/officeart/2005/8/layout/hierarchy2"/>
    <dgm:cxn modelId="{1A6AEF44-FB6C-DD46-9B02-A1BB8DF38AA4}" type="presParOf" srcId="{FE5D175D-156B-6C4D-A8E1-54E912BBBF5D}" destId="{4FED45FC-B8B0-CF44-95BB-61070495515F}" srcOrd="0" destOrd="0" presId="urn:microsoft.com/office/officeart/2005/8/layout/hierarchy2"/>
    <dgm:cxn modelId="{60E7EC6B-08E8-EA46-B197-DC02EE7901FE}" type="presParOf" srcId="{4FED45FC-B8B0-CF44-95BB-61070495515F}" destId="{7D7D6B33-D690-EB46-8B76-06CC20AECF48}" srcOrd="0" destOrd="0" presId="urn:microsoft.com/office/officeart/2005/8/layout/hierarchy2"/>
    <dgm:cxn modelId="{E14B42D4-AF6A-0745-B6C1-209607701001}" type="presParOf" srcId="{FE5D175D-156B-6C4D-A8E1-54E912BBBF5D}" destId="{64C0C694-1DD0-9E44-B88A-E1608D78F647}" srcOrd="1" destOrd="0" presId="urn:microsoft.com/office/officeart/2005/8/layout/hierarchy2"/>
    <dgm:cxn modelId="{74F264F6-7F58-B742-95BE-CA3E2AE53548}" type="presParOf" srcId="{64C0C694-1DD0-9E44-B88A-E1608D78F647}" destId="{9A2AE1EE-BAAA-3C4A-97E0-FF32D454DB4D}" srcOrd="0" destOrd="0" presId="urn:microsoft.com/office/officeart/2005/8/layout/hierarchy2"/>
    <dgm:cxn modelId="{72636D63-A6F7-024B-A54C-9BCFEECBF6BF}" type="presParOf" srcId="{64C0C694-1DD0-9E44-B88A-E1608D78F647}" destId="{D709A42A-7A1C-3048-A4D2-2FDB3EAD96E7}" srcOrd="1" destOrd="0" presId="urn:microsoft.com/office/officeart/2005/8/layout/hierarchy2"/>
    <dgm:cxn modelId="{8C744E3C-9200-C14B-AB81-D59EC863D9A7}" type="presParOf" srcId="{FE5D175D-156B-6C4D-A8E1-54E912BBBF5D}" destId="{B1D4A09B-C0D4-6D40-8C75-2678A4480FD5}" srcOrd="2" destOrd="0" presId="urn:microsoft.com/office/officeart/2005/8/layout/hierarchy2"/>
    <dgm:cxn modelId="{0CDFCA8F-5B58-2945-8C66-BB78BB0FF0E1}" type="presParOf" srcId="{B1D4A09B-C0D4-6D40-8C75-2678A4480FD5}" destId="{8D1FCE03-01F4-3C48-B771-AA087A9BC650}" srcOrd="0" destOrd="0" presId="urn:microsoft.com/office/officeart/2005/8/layout/hierarchy2"/>
    <dgm:cxn modelId="{EA0CB3E8-94BA-BB41-83C5-CAE40220F6F4}" type="presParOf" srcId="{FE5D175D-156B-6C4D-A8E1-54E912BBBF5D}" destId="{CAA11EC9-E49D-464C-A839-0988A4E4DFBA}" srcOrd="3" destOrd="0" presId="urn:microsoft.com/office/officeart/2005/8/layout/hierarchy2"/>
    <dgm:cxn modelId="{7142ED0A-329C-5943-8495-10D323FDCB70}" type="presParOf" srcId="{CAA11EC9-E49D-464C-A839-0988A4E4DFBA}" destId="{0834E65C-8BD9-E248-9D11-E1B418BFB990}" srcOrd="0" destOrd="0" presId="urn:microsoft.com/office/officeart/2005/8/layout/hierarchy2"/>
    <dgm:cxn modelId="{D66C3413-D151-3B48-9992-45EEC9809C3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978CA66-C964-CC4D-BDA3-1D72526B257A}" type="presOf" srcId="{FF9E2AB7-26C1-B44C-AE39-14E7E440F1B0}" destId="{55BDB270-0854-2F4D-A194-31EFECE54279}" srcOrd="0" destOrd="0" presId="urn:microsoft.com/office/officeart/2005/8/layout/hierarchy2"/>
    <dgm:cxn modelId="{AEF4411D-EDD0-6E42-9016-524A53F71C77}" type="presOf" srcId="{BA4A30EE-D449-F346-8276-6064DD736AF5}" destId="{E782AD11-6B54-B541-AC7C-41145A7C67BD}" srcOrd="0" destOrd="0" presId="urn:microsoft.com/office/officeart/2005/8/layout/hierarchy2"/>
    <dgm:cxn modelId="{E3C7EB9F-188F-924A-9D53-2652162C6619}" type="presParOf" srcId="{55BDB270-0854-2F4D-A194-31EFECE54279}" destId="{1DB15FB9-CE29-4C4B-954C-44736F9094C3}" srcOrd="0" destOrd="0" presId="urn:microsoft.com/office/officeart/2005/8/layout/hierarchy2"/>
    <dgm:cxn modelId="{3656B11A-E347-8E46-AD3E-302EADEBA71B}" type="presParOf" srcId="{1DB15FB9-CE29-4C4B-954C-44736F9094C3}" destId="{E782AD11-6B54-B541-AC7C-41145A7C67BD}" srcOrd="0" destOrd="0" presId="urn:microsoft.com/office/officeart/2005/8/layout/hierarchy2"/>
    <dgm:cxn modelId="{4EAC658B-ABAD-9145-BC96-DBE7EB7401E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6FC1B05-BCAE-BB4D-9C38-AFF7CDA25BCE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92DFE3D-F77A-2F44-B2B0-17977C8813B1}" type="presOf" srcId="{E6841D02-8E2C-8B4E-BF0D-4980B3CD86D0}" destId="{7D7D6B33-D690-EB46-8B76-06CC20AECF48}" srcOrd="1" destOrd="0" presId="urn:microsoft.com/office/officeart/2005/8/layout/hierarchy2"/>
    <dgm:cxn modelId="{9EA4A73E-29D6-BD49-BC65-F091AA4A7458}" type="presOf" srcId="{2969EEDB-9BCE-6D4F-A401-D0CA1D3D5F77}" destId="{0834E65C-8BD9-E248-9D11-E1B418BFB990}" srcOrd="0" destOrd="0" presId="urn:microsoft.com/office/officeart/2005/8/layout/hierarchy2"/>
    <dgm:cxn modelId="{61B3E982-8452-5D43-BF2F-43F5057051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3DF04C9-AA72-FF4D-876F-9879F3B191CC}" type="presOf" srcId="{2878B61A-C887-434D-A552-01D1A8E98CBB}" destId="{8D1FCE03-01F4-3C48-B771-AA087A9BC650}" srcOrd="1" destOrd="0" presId="urn:microsoft.com/office/officeart/2005/8/layout/hierarchy2"/>
    <dgm:cxn modelId="{6C7C8833-C50D-584C-B278-0928606DA751}" type="presOf" srcId="{E6841D02-8E2C-8B4E-BF0D-4980B3CD86D0}" destId="{4FED45FC-B8B0-CF44-95BB-61070495515F}" srcOrd="0" destOrd="0" presId="urn:microsoft.com/office/officeart/2005/8/layout/hierarchy2"/>
    <dgm:cxn modelId="{E6070029-5CD0-044C-9317-8BBC162B0BC4}" type="presOf" srcId="{BA4A30EE-D449-F346-8276-6064DD736AF5}" destId="{E782AD11-6B54-B541-AC7C-41145A7C67BD}" srcOrd="0" destOrd="0" presId="urn:microsoft.com/office/officeart/2005/8/layout/hierarchy2"/>
    <dgm:cxn modelId="{5575BCDD-3A0E-704A-81C8-8A0B0B1CE39A}" type="presOf" srcId="{7C0C4377-5695-C64B-9005-857F78739659}" destId="{9A2AE1EE-BAAA-3C4A-97E0-FF32D454DB4D}" srcOrd="0" destOrd="0" presId="urn:microsoft.com/office/officeart/2005/8/layout/hierarchy2"/>
    <dgm:cxn modelId="{253A4032-645B-2A46-9B6D-C60784594EBB}" type="presParOf" srcId="{55BDB270-0854-2F4D-A194-31EFECE54279}" destId="{1DB15FB9-CE29-4C4B-954C-44736F9094C3}" srcOrd="0" destOrd="0" presId="urn:microsoft.com/office/officeart/2005/8/layout/hierarchy2"/>
    <dgm:cxn modelId="{7E02F099-12D1-3E47-8D9E-76B005F242BA}" type="presParOf" srcId="{1DB15FB9-CE29-4C4B-954C-44736F9094C3}" destId="{E782AD11-6B54-B541-AC7C-41145A7C67BD}" srcOrd="0" destOrd="0" presId="urn:microsoft.com/office/officeart/2005/8/layout/hierarchy2"/>
    <dgm:cxn modelId="{A9F6F12A-3E95-B54C-B62E-6A9E1940135E}" type="presParOf" srcId="{1DB15FB9-CE29-4C4B-954C-44736F9094C3}" destId="{FE5D175D-156B-6C4D-A8E1-54E912BBBF5D}" srcOrd="1" destOrd="0" presId="urn:microsoft.com/office/officeart/2005/8/layout/hierarchy2"/>
    <dgm:cxn modelId="{956EFC11-CC89-3D4E-B567-B39335CEA6BF}" type="presParOf" srcId="{FE5D175D-156B-6C4D-A8E1-54E912BBBF5D}" destId="{4FED45FC-B8B0-CF44-95BB-61070495515F}" srcOrd="0" destOrd="0" presId="urn:microsoft.com/office/officeart/2005/8/layout/hierarchy2"/>
    <dgm:cxn modelId="{C95DA877-49FE-4844-BE26-2F1A85D5E97B}" type="presParOf" srcId="{4FED45FC-B8B0-CF44-95BB-61070495515F}" destId="{7D7D6B33-D690-EB46-8B76-06CC20AECF48}" srcOrd="0" destOrd="0" presId="urn:microsoft.com/office/officeart/2005/8/layout/hierarchy2"/>
    <dgm:cxn modelId="{71254693-CC70-E147-BBE6-761A1138C56C}" type="presParOf" srcId="{FE5D175D-156B-6C4D-A8E1-54E912BBBF5D}" destId="{64C0C694-1DD0-9E44-B88A-E1608D78F647}" srcOrd="1" destOrd="0" presId="urn:microsoft.com/office/officeart/2005/8/layout/hierarchy2"/>
    <dgm:cxn modelId="{F3C41085-64F7-0E48-B47B-1A01C44ADA1A}" type="presParOf" srcId="{64C0C694-1DD0-9E44-B88A-E1608D78F647}" destId="{9A2AE1EE-BAAA-3C4A-97E0-FF32D454DB4D}" srcOrd="0" destOrd="0" presId="urn:microsoft.com/office/officeart/2005/8/layout/hierarchy2"/>
    <dgm:cxn modelId="{D565417B-4C3B-0E4A-A972-79A2AEF214B2}" type="presParOf" srcId="{64C0C694-1DD0-9E44-B88A-E1608D78F647}" destId="{D709A42A-7A1C-3048-A4D2-2FDB3EAD96E7}" srcOrd="1" destOrd="0" presId="urn:microsoft.com/office/officeart/2005/8/layout/hierarchy2"/>
    <dgm:cxn modelId="{B1C9EA2F-837F-DC41-8D43-103DF7AAB82A}" type="presParOf" srcId="{FE5D175D-156B-6C4D-A8E1-54E912BBBF5D}" destId="{B1D4A09B-C0D4-6D40-8C75-2678A4480FD5}" srcOrd="2" destOrd="0" presId="urn:microsoft.com/office/officeart/2005/8/layout/hierarchy2"/>
    <dgm:cxn modelId="{5EEECB47-91AA-EF44-9C37-2AFC6E54D336}" type="presParOf" srcId="{B1D4A09B-C0D4-6D40-8C75-2678A4480FD5}" destId="{8D1FCE03-01F4-3C48-B771-AA087A9BC650}" srcOrd="0" destOrd="0" presId="urn:microsoft.com/office/officeart/2005/8/layout/hierarchy2"/>
    <dgm:cxn modelId="{38FA8564-98B8-464A-B45C-3C3DE6144407}" type="presParOf" srcId="{FE5D175D-156B-6C4D-A8E1-54E912BBBF5D}" destId="{CAA11EC9-E49D-464C-A839-0988A4E4DFBA}" srcOrd="3" destOrd="0" presId="urn:microsoft.com/office/officeart/2005/8/layout/hierarchy2"/>
    <dgm:cxn modelId="{8DA4F57D-B102-3F48-821B-1644B864AAB7}" type="presParOf" srcId="{CAA11EC9-E49D-464C-A839-0988A4E4DFBA}" destId="{0834E65C-8BD9-E248-9D11-E1B418BFB990}" srcOrd="0" destOrd="0" presId="urn:microsoft.com/office/officeart/2005/8/layout/hierarchy2"/>
    <dgm:cxn modelId="{4B679B5E-F874-A04F-8E3F-13F037E27DB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168385A-690C-954A-B6B1-1C7D13FBB3F0}" type="presOf" srcId="{2878B61A-C887-434D-A552-01D1A8E98CBB}" destId="{B1D4A09B-C0D4-6D40-8C75-2678A4480FD5}" srcOrd="0" destOrd="0" presId="urn:microsoft.com/office/officeart/2005/8/layout/hierarchy2"/>
    <dgm:cxn modelId="{0CBE3F23-20E8-0B47-900E-DAAC960DB9AB}" type="presOf" srcId="{E6841D02-8E2C-8B4E-BF0D-4980B3CD86D0}" destId="{4FED45FC-B8B0-CF44-95BB-61070495515F}" srcOrd="0" destOrd="0" presId="urn:microsoft.com/office/officeart/2005/8/layout/hierarchy2"/>
    <dgm:cxn modelId="{2EA6C03B-7557-D94B-8AA1-6F4C84F94D1C}" type="presOf" srcId="{E6841D02-8E2C-8B4E-BF0D-4980B3CD86D0}" destId="{7D7D6B33-D690-EB46-8B76-06CC20AECF48}" srcOrd="1" destOrd="0" presId="urn:microsoft.com/office/officeart/2005/8/layout/hierarchy2"/>
    <dgm:cxn modelId="{8BDE4A02-51F1-994F-BB4B-ABDC8EF302DB}" type="presOf" srcId="{FF9E2AB7-26C1-B44C-AE39-14E7E440F1B0}" destId="{55BDB270-0854-2F4D-A194-31EFECE54279}" srcOrd="0" destOrd="0" presId="urn:microsoft.com/office/officeart/2005/8/layout/hierarchy2"/>
    <dgm:cxn modelId="{C850D5E3-E79C-934A-BFD3-46E8AAE54FEC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46FA5F6-F169-BA48-85CC-D93D59E40D9B}" type="presOf" srcId="{2878B61A-C887-434D-A552-01D1A8E98CBB}" destId="{8D1FCE03-01F4-3C48-B771-AA087A9BC650}" srcOrd="1" destOrd="0" presId="urn:microsoft.com/office/officeart/2005/8/layout/hierarchy2"/>
    <dgm:cxn modelId="{97B5E118-1B4C-274D-BB2F-E1B399B7B3BB}" type="presOf" srcId="{BA4A30EE-D449-F346-8276-6064DD736AF5}" destId="{E782AD11-6B54-B541-AC7C-41145A7C67BD}" srcOrd="0" destOrd="0" presId="urn:microsoft.com/office/officeart/2005/8/layout/hierarchy2"/>
    <dgm:cxn modelId="{CA305930-78FC-C843-B3C6-D7FA836E5FC3}" type="presOf" srcId="{7C0C4377-5695-C64B-9005-857F78739659}" destId="{9A2AE1EE-BAAA-3C4A-97E0-FF32D454DB4D}" srcOrd="0" destOrd="0" presId="urn:microsoft.com/office/officeart/2005/8/layout/hierarchy2"/>
    <dgm:cxn modelId="{0D66FBC0-5E0E-1A43-B5C1-0D3428C4AA65}" type="presParOf" srcId="{55BDB270-0854-2F4D-A194-31EFECE54279}" destId="{1DB15FB9-CE29-4C4B-954C-44736F9094C3}" srcOrd="0" destOrd="0" presId="urn:microsoft.com/office/officeart/2005/8/layout/hierarchy2"/>
    <dgm:cxn modelId="{C25064C5-27C7-6C42-9F46-0FB8B04EE5E2}" type="presParOf" srcId="{1DB15FB9-CE29-4C4B-954C-44736F9094C3}" destId="{E782AD11-6B54-B541-AC7C-41145A7C67BD}" srcOrd="0" destOrd="0" presId="urn:microsoft.com/office/officeart/2005/8/layout/hierarchy2"/>
    <dgm:cxn modelId="{B412B496-5F59-8849-A67F-87B5D8F5F8EF}" type="presParOf" srcId="{1DB15FB9-CE29-4C4B-954C-44736F9094C3}" destId="{FE5D175D-156B-6C4D-A8E1-54E912BBBF5D}" srcOrd="1" destOrd="0" presId="urn:microsoft.com/office/officeart/2005/8/layout/hierarchy2"/>
    <dgm:cxn modelId="{D46DE3EE-CA3B-0842-A788-147523FCFC3A}" type="presParOf" srcId="{FE5D175D-156B-6C4D-A8E1-54E912BBBF5D}" destId="{4FED45FC-B8B0-CF44-95BB-61070495515F}" srcOrd="0" destOrd="0" presId="urn:microsoft.com/office/officeart/2005/8/layout/hierarchy2"/>
    <dgm:cxn modelId="{36393235-C29F-C745-B844-B343591CEFB5}" type="presParOf" srcId="{4FED45FC-B8B0-CF44-95BB-61070495515F}" destId="{7D7D6B33-D690-EB46-8B76-06CC20AECF48}" srcOrd="0" destOrd="0" presId="urn:microsoft.com/office/officeart/2005/8/layout/hierarchy2"/>
    <dgm:cxn modelId="{513059A4-DA6E-F94C-9193-620EC3084AD9}" type="presParOf" srcId="{FE5D175D-156B-6C4D-A8E1-54E912BBBF5D}" destId="{64C0C694-1DD0-9E44-B88A-E1608D78F647}" srcOrd="1" destOrd="0" presId="urn:microsoft.com/office/officeart/2005/8/layout/hierarchy2"/>
    <dgm:cxn modelId="{A309B5A2-AA78-AF47-BEE2-1051DB8A1A25}" type="presParOf" srcId="{64C0C694-1DD0-9E44-B88A-E1608D78F647}" destId="{9A2AE1EE-BAAA-3C4A-97E0-FF32D454DB4D}" srcOrd="0" destOrd="0" presId="urn:microsoft.com/office/officeart/2005/8/layout/hierarchy2"/>
    <dgm:cxn modelId="{CA7866D2-F2C9-FB42-84DE-072728B5FF66}" type="presParOf" srcId="{64C0C694-1DD0-9E44-B88A-E1608D78F647}" destId="{D709A42A-7A1C-3048-A4D2-2FDB3EAD96E7}" srcOrd="1" destOrd="0" presId="urn:microsoft.com/office/officeart/2005/8/layout/hierarchy2"/>
    <dgm:cxn modelId="{ABA5B905-F7B3-C149-8040-8AFD364B84BD}" type="presParOf" srcId="{FE5D175D-156B-6C4D-A8E1-54E912BBBF5D}" destId="{B1D4A09B-C0D4-6D40-8C75-2678A4480FD5}" srcOrd="2" destOrd="0" presId="urn:microsoft.com/office/officeart/2005/8/layout/hierarchy2"/>
    <dgm:cxn modelId="{4B38D566-8977-624C-8B47-1BF61BCF882F}" type="presParOf" srcId="{B1D4A09B-C0D4-6D40-8C75-2678A4480FD5}" destId="{8D1FCE03-01F4-3C48-B771-AA087A9BC650}" srcOrd="0" destOrd="0" presId="urn:microsoft.com/office/officeart/2005/8/layout/hierarchy2"/>
    <dgm:cxn modelId="{EC928E9D-37AA-4B41-B25D-65DC8A89CB9A}" type="presParOf" srcId="{FE5D175D-156B-6C4D-A8E1-54E912BBBF5D}" destId="{CAA11EC9-E49D-464C-A839-0988A4E4DFBA}" srcOrd="3" destOrd="0" presId="urn:microsoft.com/office/officeart/2005/8/layout/hierarchy2"/>
    <dgm:cxn modelId="{612BCDD1-5B76-4F4C-B10F-F0D70D7503D7}" type="presParOf" srcId="{CAA11EC9-E49D-464C-A839-0988A4E4DFBA}" destId="{0834E65C-8BD9-E248-9D11-E1B418BFB990}" srcOrd="0" destOrd="0" presId="urn:microsoft.com/office/officeart/2005/8/layout/hierarchy2"/>
    <dgm:cxn modelId="{8AC5204F-6573-084F-A550-07DAF72A279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F47E419-FCD9-0D45-A1BA-BB2D79212AD4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30B9365-AEB8-284A-91B3-8AFBA3BE75EE}" type="presOf" srcId="{2878B61A-C887-434D-A552-01D1A8E98CBB}" destId="{8D1FCE03-01F4-3C48-B771-AA087A9BC650}" srcOrd="1" destOrd="0" presId="urn:microsoft.com/office/officeart/2005/8/layout/hierarchy2"/>
    <dgm:cxn modelId="{33882E8A-E989-AC48-A588-3D51720C3E58}" type="presOf" srcId="{7C0C4377-5695-C64B-9005-857F78739659}" destId="{9A2AE1EE-BAAA-3C4A-97E0-FF32D454DB4D}" srcOrd="0" destOrd="0" presId="urn:microsoft.com/office/officeart/2005/8/layout/hierarchy2"/>
    <dgm:cxn modelId="{423D80B1-BEA6-2C4E-A362-07C39E99662D}" type="presOf" srcId="{2878B61A-C887-434D-A552-01D1A8E98CBB}" destId="{B1D4A09B-C0D4-6D40-8C75-2678A4480FD5}" srcOrd="0" destOrd="0" presId="urn:microsoft.com/office/officeart/2005/8/layout/hierarchy2"/>
    <dgm:cxn modelId="{5BAFA72B-288B-8243-AEA0-09EFCC4FCAF9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B8F37AE-758A-5843-8DB4-9F2034512684}" type="presOf" srcId="{2969EEDB-9BCE-6D4F-A401-D0CA1D3D5F77}" destId="{0834E65C-8BD9-E248-9D11-E1B418BFB990}" srcOrd="0" destOrd="0" presId="urn:microsoft.com/office/officeart/2005/8/layout/hierarchy2"/>
    <dgm:cxn modelId="{89674D0B-73F8-C246-84D4-EF1BBA4C222B}" type="presOf" srcId="{E6841D02-8E2C-8B4E-BF0D-4980B3CD86D0}" destId="{7D7D6B33-D690-EB46-8B76-06CC20AECF48}" srcOrd="1" destOrd="0" presId="urn:microsoft.com/office/officeart/2005/8/layout/hierarchy2"/>
    <dgm:cxn modelId="{A859B737-6969-9042-BF5B-D1647956A692}" type="presOf" srcId="{E6841D02-8E2C-8B4E-BF0D-4980B3CD86D0}" destId="{4FED45FC-B8B0-CF44-95BB-61070495515F}" srcOrd="0" destOrd="0" presId="urn:microsoft.com/office/officeart/2005/8/layout/hierarchy2"/>
    <dgm:cxn modelId="{2048934C-1BA3-0C47-AEAB-BA672C04598E}" type="presParOf" srcId="{55BDB270-0854-2F4D-A194-31EFECE54279}" destId="{1DB15FB9-CE29-4C4B-954C-44736F9094C3}" srcOrd="0" destOrd="0" presId="urn:microsoft.com/office/officeart/2005/8/layout/hierarchy2"/>
    <dgm:cxn modelId="{E3987CB0-2CC7-3248-8302-D03DE3ED4CB1}" type="presParOf" srcId="{1DB15FB9-CE29-4C4B-954C-44736F9094C3}" destId="{E782AD11-6B54-B541-AC7C-41145A7C67BD}" srcOrd="0" destOrd="0" presId="urn:microsoft.com/office/officeart/2005/8/layout/hierarchy2"/>
    <dgm:cxn modelId="{AF819BE2-2E4B-0846-A07C-E0C10318050E}" type="presParOf" srcId="{1DB15FB9-CE29-4C4B-954C-44736F9094C3}" destId="{FE5D175D-156B-6C4D-A8E1-54E912BBBF5D}" srcOrd="1" destOrd="0" presId="urn:microsoft.com/office/officeart/2005/8/layout/hierarchy2"/>
    <dgm:cxn modelId="{7F7C1E2A-AB95-8449-B9F4-94CE67ACFC92}" type="presParOf" srcId="{FE5D175D-156B-6C4D-A8E1-54E912BBBF5D}" destId="{4FED45FC-B8B0-CF44-95BB-61070495515F}" srcOrd="0" destOrd="0" presId="urn:microsoft.com/office/officeart/2005/8/layout/hierarchy2"/>
    <dgm:cxn modelId="{9F645549-3514-D54E-9F36-EEB63D49D785}" type="presParOf" srcId="{4FED45FC-B8B0-CF44-95BB-61070495515F}" destId="{7D7D6B33-D690-EB46-8B76-06CC20AECF48}" srcOrd="0" destOrd="0" presId="urn:microsoft.com/office/officeart/2005/8/layout/hierarchy2"/>
    <dgm:cxn modelId="{927DF81B-FF15-3343-9207-6031D10B6320}" type="presParOf" srcId="{FE5D175D-156B-6C4D-A8E1-54E912BBBF5D}" destId="{64C0C694-1DD0-9E44-B88A-E1608D78F647}" srcOrd="1" destOrd="0" presId="urn:microsoft.com/office/officeart/2005/8/layout/hierarchy2"/>
    <dgm:cxn modelId="{2DEAA1DA-A2F8-8C4C-9E41-3701E85D7276}" type="presParOf" srcId="{64C0C694-1DD0-9E44-B88A-E1608D78F647}" destId="{9A2AE1EE-BAAA-3C4A-97E0-FF32D454DB4D}" srcOrd="0" destOrd="0" presId="urn:microsoft.com/office/officeart/2005/8/layout/hierarchy2"/>
    <dgm:cxn modelId="{AEA6AAAA-B245-3C45-BCC4-F1AA90B1F5CD}" type="presParOf" srcId="{64C0C694-1DD0-9E44-B88A-E1608D78F647}" destId="{D709A42A-7A1C-3048-A4D2-2FDB3EAD96E7}" srcOrd="1" destOrd="0" presId="urn:microsoft.com/office/officeart/2005/8/layout/hierarchy2"/>
    <dgm:cxn modelId="{D0AE6F6D-4DDE-4446-B304-E7C9B51E333D}" type="presParOf" srcId="{FE5D175D-156B-6C4D-A8E1-54E912BBBF5D}" destId="{B1D4A09B-C0D4-6D40-8C75-2678A4480FD5}" srcOrd="2" destOrd="0" presId="urn:microsoft.com/office/officeart/2005/8/layout/hierarchy2"/>
    <dgm:cxn modelId="{983CE53A-AC42-9045-9DC4-7D64D6F0F971}" type="presParOf" srcId="{B1D4A09B-C0D4-6D40-8C75-2678A4480FD5}" destId="{8D1FCE03-01F4-3C48-B771-AA087A9BC650}" srcOrd="0" destOrd="0" presId="urn:microsoft.com/office/officeart/2005/8/layout/hierarchy2"/>
    <dgm:cxn modelId="{0CF7433E-BFD8-E740-9A3C-7DC32E28B683}" type="presParOf" srcId="{FE5D175D-156B-6C4D-A8E1-54E912BBBF5D}" destId="{CAA11EC9-E49D-464C-A839-0988A4E4DFBA}" srcOrd="3" destOrd="0" presId="urn:microsoft.com/office/officeart/2005/8/layout/hierarchy2"/>
    <dgm:cxn modelId="{D43E04F9-EC5B-7243-8F49-BC6D65E6E05C}" type="presParOf" srcId="{CAA11EC9-E49D-464C-A839-0988A4E4DFBA}" destId="{0834E65C-8BD9-E248-9D11-E1B418BFB990}" srcOrd="0" destOrd="0" presId="urn:microsoft.com/office/officeart/2005/8/layout/hierarchy2"/>
    <dgm:cxn modelId="{D9863B32-A6D7-3D46-889F-4A08496CB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B8DE4D1-FEE9-8E44-914D-0C24C42FCDC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1FB45C8-5A6A-0444-BF35-87FEB306C20F}" type="presOf" srcId="{BA4A30EE-D449-F346-8276-6064DD736AF5}" destId="{E782AD11-6B54-B541-AC7C-41145A7C67BD}" srcOrd="0" destOrd="0" presId="urn:microsoft.com/office/officeart/2005/8/layout/hierarchy2"/>
    <dgm:cxn modelId="{75ABDBAF-64FE-B043-B8F8-D998EBF96688}" type="presParOf" srcId="{55BDB270-0854-2F4D-A194-31EFECE54279}" destId="{1DB15FB9-CE29-4C4B-954C-44736F9094C3}" srcOrd="0" destOrd="0" presId="urn:microsoft.com/office/officeart/2005/8/layout/hierarchy2"/>
    <dgm:cxn modelId="{63F4AD78-DD02-7D4D-B715-2522BED7DDEB}" type="presParOf" srcId="{1DB15FB9-CE29-4C4B-954C-44736F9094C3}" destId="{E782AD11-6B54-B541-AC7C-41145A7C67BD}" srcOrd="0" destOrd="0" presId="urn:microsoft.com/office/officeart/2005/8/layout/hierarchy2"/>
    <dgm:cxn modelId="{5C23FC0F-562B-B44C-BC09-64A868EBBE9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33BE5A0-B4FD-8C4A-AA76-3706787E0FAB}" type="presOf" srcId="{BA4A30EE-D449-F346-8276-6064DD736AF5}" destId="{E782AD11-6B54-B541-AC7C-41145A7C67BD}" srcOrd="0" destOrd="0" presId="urn:microsoft.com/office/officeart/2005/8/layout/hierarchy2"/>
    <dgm:cxn modelId="{BBA255A3-D685-3C4F-B01A-95BF7B754924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392B7BF-AE4D-3D40-899E-3F775215D6C1}" type="presOf" srcId="{7C0C4377-5695-C64B-9005-857F78739659}" destId="{9A2AE1EE-BAAA-3C4A-97E0-FF32D454DB4D}" srcOrd="0" destOrd="0" presId="urn:microsoft.com/office/officeart/2005/8/layout/hierarchy2"/>
    <dgm:cxn modelId="{496FE710-A075-1549-9776-9023A6665484}" type="presOf" srcId="{2878B61A-C887-434D-A552-01D1A8E98CBB}" destId="{B1D4A09B-C0D4-6D40-8C75-2678A4480FD5}" srcOrd="0" destOrd="0" presId="urn:microsoft.com/office/officeart/2005/8/layout/hierarchy2"/>
    <dgm:cxn modelId="{0E8B6B03-0680-4440-A60D-3C87993EC923}" type="presOf" srcId="{2878B61A-C887-434D-A552-01D1A8E98CBB}" destId="{8D1FCE03-01F4-3C48-B771-AA087A9BC650}" srcOrd="1" destOrd="0" presId="urn:microsoft.com/office/officeart/2005/8/layout/hierarchy2"/>
    <dgm:cxn modelId="{10AF65A4-398B-5A44-AA2D-8D3615A4A442}" type="presOf" srcId="{E6841D02-8E2C-8B4E-BF0D-4980B3CD86D0}" destId="{4FED45FC-B8B0-CF44-95BB-61070495515F}" srcOrd="0" destOrd="0" presId="urn:microsoft.com/office/officeart/2005/8/layout/hierarchy2"/>
    <dgm:cxn modelId="{C36487D3-A35F-6A4D-861E-A421632959FE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39981D6-EE39-0340-9DDF-47F6456F8740}" type="presOf" srcId="{FF9E2AB7-26C1-B44C-AE39-14E7E440F1B0}" destId="{55BDB270-0854-2F4D-A194-31EFECE54279}" srcOrd="0" destOrd="0" presId="urn:microsoft.com/office/officeart/2005/8/layout/hierarchy2"/>
    <dgm:cxn modelId="{B23ED611-95AE-6546-B4AB-D276BAEDEA51}" type="presParOf" srcId="{55BDB270-0854-2F4D-A194-31EFECE54279}" destId="{1DB15FB9-CE29-4C4B-954C-44736F9094C3}" srcOrd="0" destOrd="0" presId="urn:microsoft.com/office/officeart/2005/8/layout/hierarchy2"/>
    <dgm:cxn modelId="{C3B91424-3B00-224B-B848-45F1F95C9C95}" type="presParOf" srcId="{1DB15FB9-CE29-4C4B-954C-44736F9094C3}" destId="{E782AD11-6B54-B541-AC7C-41145A7C67BD}" srcOrd="0" destOrd="0" presId="urn:microsoft.com/office/officeart/2005/8/layout/hierarchy2"/>
    <dgm:cxn modelId="{7E86BA97-B0BD-EF4C-936F-9442C7E32318}" type="presParOf" srcId="{1DB15FB9-CE29-4C4B-954C-44736F9094C3}" destId="{FE5D175D-156B-6C4D-A8E1-54E912BBBF5D}" srcOrd="1" destOrd="0" presId="urn:microsoft.com/office/officeart/2005/8/layout/hierarchy2"/>
    <dgm:cxn modelId="{B91DE814-F234-A240-ACE0-E93D93D424BD}" type="presParOf" srcId="{FE5D175D-156B-6C4D-A8E1-54E912BBBF5D}" destId="{4FED45FC-B8B0-CF44-95BB-61070495515F}" srcOrd="0" destOrd="0" presId="urn:microsoft.com/office/officeart/2005/8/layout/hierarchy2"/>
    <dgm:cxn modelId="{4761B624-DFD8-AA40-ADAB-708B24A90072}" type="presParOf" srcId="{4FED45FC-B8B0-CF44-95BB-61070495515F}" destId="{7D7D6B33-D690-EB46-8B76-06CC20AECF48}" srcOrd="0" destOrd="0" presId="urn:microsoft.com/office/officeart/2005/8/layout/hierarchy2"/>
    <dgm:cxn modelId="{BC3A2A78-27A1-7C40-9FA7-EB088A36AB00}" type="presParOf" srcId="{FE5D175D-156B-6C4D-A8E1-54E912BBBF5D}" destId="{64C0C694-1DD0-9E44-B88A-E1608D78F647}" srcOrd="1" destOrd="0" presId="urn:microsoft.com/office/officeart/2005/8/layout/hierarchy2"/>
    <dgm:cxn modelId="{96B561F4-AC7B-2A4A-B4D7-60E559B5EFAA}" type="presParOf" srcId="{64C0C694-1DD0-9E44-B88A-E1608D78F647}" destId="{9A2AE1EE-BAAA-3C4A-97E0-FF32D454DB4D}" srcOrd="0" destOrd="0" presId="urn:microsoft.com/office/officeart/2005/8/layout/hierarchy2"/>
    <dgm:cxn modelId="{A6A20971-D812-E64A-ACAF-C8997D723060}" type="presParOf" srcId="{64C0C694-1DD0-9E44-B88A-E1608D78F647}" destId="{D709A42A-7A1C-3048-A4D2-2FDB3EAD96E7}" srcOrd="1" destOrd="0" presId="urn:microsoft.com/office/officeart/2005/8/layout/hierarchy2"/>
    <dgm:cxn modelId="{322C2FCB-83D8-4C40-9000-0389A935E489}" type="presParOf" srcId="{FE5D175D-156B-6C4D-A8E1-54E912BBBF5D}" destId="{B1D4A09B-C0D4-6D40-8C75-2678A4480FD5}" srcOrd="2" destOrd="0" presId="urn:microsoft.com/office/officeart/2005/8/layout/hierarchy2"/>
    <dgm:cxn modelId="{E7DE6D5F-7C9C-0D4A-AFFE-57E6DC47008C}" type="presParOf" srcId="{B1D4A09B-C0D4-6D40-8C75-2678A4480FD5}" destId="{8D1FCE03-01F4-3C48-B771-AA087A9BC650}" srcOrd="0" destOrd="0" presId="urn:microsoft.com/office/officeart/2005/8/layout/hierarchy2"/>
    <dgm:cxn modelId="{6DC5002E-1750-6D40-B117-E78682D8BC72}" type="presParOf" srcId="{FE5D175D-156B-6C4D-A8E1-54E912BBBF5D}" destId="{CAA11EC9-E49D-464C-A839-0988A4E4DFBA}" srcOrd="3" destOrd="0" presId="urn:microsoft.com/office/officeart/2005/8/layout/hierarchy2"/>
    <dgm:cxn modelId="{2A46BB54-DD2C-2B48-8687-A0539AC27F2C}" type="presParOf" srcId="{CAA11EC9-E49D-464C-A839-0988A4E4DFBA}" destId="{0834E65C-8BD9-E248-9D11-E1B418BFB990}" srcOrd="0" destOrd="0" presId="urn:microsoft.com/office/officeart/2005/8/layout/hierarchy2"/>
    <dgm:cxn modelId="{D8909BB4-3E62-854B-B1DC-D5E3317C56E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DCCB0252-FEE8-F846-8870-2BAF1266F52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0897B14-90DC-CF4C-8F31-F470B567943A}" type="presOf" srcId="{BA4A30EE-D449-F346-8276-6064DD736AF5}" destId="{E782AD11-6B54-B541-AC7C-41145A7C67BD}" srcOrd="0" destOrd="0" presId="urn:microsoft.com/office/officeart/2005/8/layout/hierarchy2"/>
    <dgm:cxn modelId="{577EA8CB-A68B-C64F-830D-BE41C4211DED}" type="presParOf" srcId="{55BDB270-0854-2F4D-A194-31EFECE54279}" destId="{1DB15FB9-CE29-4C4B-954C-44736F9094C3}" srcOrd="0" destOrd="0" presId="urn:microsoft.com/office/officeart/2005/8/layout/hierarchy2"/>
    <dgm:cxn modelId="{ED7BF563-0C19-C540-B8E5-0FFC01E00203}" type="presParOf" srcId="{1DB15FB9-CE29-4C4B-954C-44736F9094C3}" destId="{E782AD11-6B54-B541-AC7C-41145A7C67BD}" srcOrd="0" destOrd="0" presId="urn:microsoft.com/office/officeart/2005/8/layout/hierarchy2"/>
    <dgm:cxn modelId="{86D230DD-B495-5E4D-B569-BE3659BEA7E8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C26D944-96C2-6C46-A24C-D31688B8204A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C2EDAE2-E41E-7B41-AEE8-8E3FEB9DDFD9}" type="presOf" srcId="{E6841D02-8E2C-8B4E-BF0D-4980B3CD86D0}" destId="{7D7D6B33-D690-EB46-8B76-06CC20AECF48}" srcOrd="1" destOrd="0" presId="urn:microsoft.com/office/officeart/2005/8/layout/hierarchy2"/>
    <dgm:cxn modelId="{976A59F4-91E5-3D48-9205-85364BCEDE72}" type="presOf" srcId="{E6841D02-8E2C-8B4E-BF0D-4980B3CD86D0}" destId="{4FED45FC-B8B0-CF44-95BB-61070495515F}" srcOrd="0" destOrd="0" presId="urn:microsoft.com/office/officeart/2005/8/layout/hierarchy2"/>
    <dgm:cxn modelId="{A6D45EA8-0863-CF4C-A31F-6167CD3AB2E2}" type="presOf" srcId="{7C0C4377-5695-C64B-9005-857F78739659}" destId="{9A2AE1EE-BAAA-3C4A-97E0-FF32D454DB4D}" srcOrd="0" destOrd="0" presId="urn:microsoft.com/office/officeart/2005/8/layout/hierarchy2"/>
    <dgm:cxn modelId="{020ADEB8-FD03-6F47-B4B4-A9DFDF53F428}" type="presOf" srcId="{BA4A30EE-D449-F346-8276-6064DD736AF5}" destId="{E782AD11-6B54-B541-AC7C-41145A7C67BD}" srcOrd="0" destOrd="0" presId="urn:microsoft.com/office/officeart/2005/8/layout/hierarchy2"/>
    <dgm:cxn modelId="{20D61A22-87E0-4C4E-A317-1987AACB30A1}" type="presOf" srcId="{FF9E2AB7-26C1-B44C-AE39-14E7E440F1B0}" destId="{55BDB270-0854-2F4D-A194-31EFECE54279}" srcOrd="0" destOrd="0" presId="urn:microsoft.com/office/officeart/2005/8/layout/hierarchy2"/>
    <dgm:cxn modelId="{60C38DD4-4468-EF4C-B620-5CFE80BB779F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0AE6458-004E-4B4A-9E06-614BCB2FDDB2}" type="presOf" srcId="{2969EEDB-9BCE-6D4F-A401-D0CA1D3D5F77}" destId="{0834E65C-8BD9-E248-9D11-E1B418BFB990}" srcOrd="0" destOrd="0" presId="urn:microsoft.com/office/officeart/2005/8/layout/hierarchy2"/>
    <dgm:cxn modelId="{6AA19269-9E75-BB47-8588-AA4DE8474875}" type="presParOf" srcId="{55BDB270-0854-2F4D-A194-31EFECE54279}" destId="{1DB15FB9-CE29-4C4B-954C-44736F9094C3}" srcOrd="0" destOrd="0" presId="urn:microsoft.com/office/officeart/2005/8/layout/hierarchy2"/>
    <dgm:cxn modelId="{02583FAB-F515-8846-8379-D6C4D0016310}" type="presParOf" srcId="{1DB15FB9-CE29-4C4B-954C-44736F9094C3}" destId="{E782AD11-6B54-B541-AC7C-41145A7C67BD}" srcOrd="0" destOrd="0" presId="urn:microsoft.com/office/officeart/2005/8/layout/hierarchy2"/>
    <dgm:cxn modelId="{5DC2E814-3097-864E-A214-3D645BDF0F7E}" type="presParOf" srcId="{1DB15FB9-CE29-4C4B-954C-44736F9094C3}" destId="{FE5D175D-156B-6C4D-A8E1-54E912BBBF5D}" srcOrd="1" destOrd="0" presId="urn:microsoft.com/office/officeart/2005/8/layout/hierarchy2"/>
    <dgm:cxn modelId="{D40435E2-A351-CB4F-B69F-E467DD8C5AF5}" type="presParOf" srcId="{FE5D175D-156B-6C4D-A8E1-54E912BBBF5D}" destId="{4FED45FC-B8B0-CF44-95BB-61070495515F}" srcOrd="0" destOrd="0" presId="urn:microsoft.com/office/officeart/2005/8/layout/hierarchy2"/>
    <dgm:cxn modelId="{70E38BEF-7CD6-B642-BD28-450A1A228A8C}" type="presParOf" srcId="{4FED45FC-B8B0-CF44-95BB-61070495515F}" destId="{7D7D6B33-D690-EB46-8B76-06CC20AECF48}" srcOrd="0" destOrd="0" presId="urn:microsoft.com/office/officeart/2005/8/layout/hierarchy2"/>
    <dgm:cxn modelId="{22EF78C2-EDDD-5F44-9DD3-837125CB9F4E}" type="presParOf" srcId="{FE5D175D-156B-6C4D-A8E1-54E912BBBF5D}" destId="{64C0C694-1DD0-9E44-B88A-E1608D78F647}" srcOrd="1" destOrd="0" presId="urn:microsoft.com/office/officeart/2005/8/layout/hierarchy2"/>
    <dgm:cxn modelId="{35E01472-04E1-8540-9BC9-8B22713AF77B}" type="presParOf" srcId="{64C0C694-1DD0-9E44-B88A-E1608D78F647}" destId="{9A2AE1EE-BAAA-3C4A-97E0-FF32D454DB4D}" srcOrd="0" destOrd="0" presId="urn:microsoft.com/office/officeart/2005/8/layout/hierarchy2"/>
    <dgm:cxn modelId="{175E1622-7FAA-F147-A33F-6619EFDFD2F7}" type="presParOf" srcId="{64C0C694-1DD0-9E44-B88A-E1608D78F647}" destId="{D709A42A-7A1C-3048-A4D2-2FDB3EAD96E7}" srcOrd="1" destOrd="0" presId="urn:microsoft.com/office/officeart/2005/8/layout/hierarchy2"/>
    <dgm:cxn modelId="{931FF2B2-9278-094A-A5D7-EE18CBC2C043}" type="presParOf" srcId="{FE5D175D-156B-6C4D-A8E1-54E912BBBF5D}" destId="{B1D4A09B-C0D4-6D40-8C75-2678A4480FD5}" srcOrd="2" destOrd="0" presId="urn:microsoft.com/office/officeart/2005/8/layout/hierarchy2"/>
    <dgm:cxn modelId="{83C6887D-D992-E442-BD3A-819F1695F2C3}" type="presParOf" srcId="{B1D4A09B-C0D4-6D40-8C75-2678A4480FD5}" destId="{8D1FCE03-01F4-3C48-B771-AA087A9BC650}" srcOrd="0" destOrd="0" presId="urn:microsoft.com/office/officeart/2005/8/layout/hierarchy2"/>
    <dgm:cxn modelId="{B52933F1-43CB-6146-A054-E00FEF4E7F14}" type="presParOf" srcId="{FE5D175D-156B-6C4D-A8E1-54E912BBBF5D}" destId="{CAA11EC9-E49D-464C-A839-0988A4E4DFBA}" srcOrd="3" destOrd="0" presId="urn:microsoft.com/office/officeart/2005/8/layout/hierarchy2"/>
    <dgm:cxn modelId="{9DB0DCD5-0A9F-CD4B-8A28-02D076509A63}" type="presParOf" srcId="{CAA11EC9-E49D-464C-A839-0988A4E4DFBA}" destId="{0834E65C-8BD9-E248-9D11-E1B418BFB990}" srcOrd="0" destOrd="0" presId="urn:microsoft.com/office/officeart/2005/8/layout/hierarchy2"/>
    <dgm:cxn modelId="{754DBA6E-9C3E-3C47-B99A-FBF5EA82E51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0156597-A9ED-4D41-90E9-219694C899A4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8FB7F85-CD93-3143-80D9-FE17A0301170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F2D182A-49D8-E64A-9C84-E3AE5974A943}" type="presOf" srcId="{BA4A30EE-D449-F346-8276-6064DD736AF5}" destId="{E782AD11-6B54-B541-AC7C-41145A7C67BD}" srcOrd="0" destOrd="0" presId="urn:microsoft.com/office/officeart/2005/8/layout/hierarchy2"/>
    <dgm:cxn modelId="{ED962892-3659-4945-9058-F1C878F60F48}" type="presOf" srcId="{FF9E2AB7-26C1-B44C-AE39-14E7E440F1B0}" destId="{55BDB270-0854-2F4D-A194-31EFECE54279}" srcOrd="0" destOrd="0" presId="urn:microsoft.com/office/officeart/2005/8/layout/hierarchy2"/>
    <dgm:cxn modelId="{E03ADE33-B581-AD40-A4F2-48E840CF8A38}" type="presOf" srcId="{7C0C4377-5695-C64B-9005-857F78739659}" destId="{9A2AE1EE-BAAA-3C4A-97E0-FF32D454DB4D}" srcOrd="0" destOrd="0" presId="urn:microsoft.com/office/officeart/2005/8/layout/hierarchy2"/>
    <dgm:cxn modelId="{E2E7B7CD-44D0-E147-8948-75B603DCDD3F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B7282E3-0894-5B41-BE33-87E4AFDD7C13}" type="presOf" srcId="{E6841D02-8E2C-8B4E-BF0D-4980B3CD86D0}" destId="{4FED45FC-B8B0-CF44-95BB-61070495515F}" srcOrd="0" destOrd="0" presId="urn:microsoft.com/office/officeart/2005/8/layout/hierarchy2"/>
    <dgm:cxn modelId="{822FF404-100A-BD41-8328-C90306F2968D}" type="presOf" srcId="{2878B61A-C887-434D-A552-01D1A8E98CBB}" destId="{B1D4A09B-C0D4-6D40-8C75-2678A4480FD5}" srcOrd="0" destOrd="0" presId="urn:microsoft.com/office/officeart/2005/8/layout/hierarchy2"/>
    <dgm:cxn modelId="{1AAE6947-EBFC-2E49-ADEF-9524E2E506AE}" type="presParOf" srcId="{55BDB270-0854-2F4D-A194-31EFECE54279}" destId="{1DB15FB9-CE29-4C4B-954C-44736F9094C3}" srcOrd="0" destOrd="0" presId="urn:microsoft.com/office/officeart/2005/8/layout/hierarchy2"/>
    <dgm:cxn modelId="{9CF1B8BA-6A86-1545-8661-1E75C1F5B5C8}" type="presParOf" srcId="{1DB15FB9-CE29-4C4B-954C-44736F9094C3}" destId="{E782AD11-6B54-B541-AC7C-41145A7C67BD}" srcOrd="0" destOrd="0" presId="urn:microsoft.com/office/officeart/2005/8/layout/hierarchy2"/>
    <dgm:cxn modelId="{6A685410-C90F-7F41-89DA-382AA5760E76}" type="presParOf" srcId="{1DB15FB9-CE29-4C4B-954C-44736F9094C3}" destId="{FE5D175D-156B-6C4D-A8E1-54E912BBBF5D}" srcOrd="1" destOrd="0" presId="urn:microsoft.com/office/officeart/2005/8/layout/hierarchy2"/>
    <dgm:cxn modelId="{0DC8DEF9-3C9A-E344-AEC9-BD1CD441CD5D}" type="presParOf" srcId="{FE5D175D-156B-6C4D-A8E1-54E912BBBF5D}" destId="{4FED45FC-B8B0-CF44-95BB-61070495515F}" srcOrd="0" destOrd="0" presId="urn:microsoft.com/office/officeart/2005/8/layout/hierarchy2"/>
    <dgm:cxn modelId="{32C8DF1E-00F0-DE46-9F66-B726659F8956}" type="presParOf" srcId="{4FED45FC-B8B0-CF44-95BB-61070495515F}" destId="{7D7D6B33-D690-EB46-8B76-06CC20AECF48}" srcOrd="0" destOrd="0" presId="urn:microsoft.com/office/officeart/2005/8/layout/hierarchy2"/>
    <dgm:cxn modelId="{3CF6BCF7-D958-B840-9C72-6DF61BE532BA}" type="presParOf" srcId="{FE5D175D-156B-6C4D-A8E1-54E912BBBF5D}" destId="{64C0C694-1DD0-9E44-B88A-E1608D78F647}" srcOrd="1" destOrd="0" presId="urn:microsoft.com/office/officeart/2005/8/layout/hierarchy2"/>
    <dgm:cxn modelId="{1A2CE5D2-98F3-7C48-9119-AE49D1AAB3FD}" type="presParOf" srcId="{64C0C694-1DD0-9E44-B88A-E1608D78F647}" destId="{9A2AE1EE-BAAA-3C4A-97E0-FF32D454DB4D}" srcOrd="0" destOrd="0" presId="urn:microsoft.com/office/officeart/2005/8/layout/hierarchy2"/>
    <dgm:cxn modelId="{9A976A68-F77D-9A4F-A656-0AA414CAB3EF}" type="presParOf" srcId="{64C0C694-1DD0-9E44-B88A-E1608D78F647}" destId="{D709A42A-7A1C-3048-A4D2-2FDB3EAD96E7}" srcOrd="1" destOrd="0" presId="urn:microsoft.com/office/officeart/2005/8/layout/hierarchy2"/>
    <dgm:cxn modelId="{84CC495F-ACB5-D54B-A251-F85EF0D9A0A3}" type="presParOf" srcId="{FE5D175D-156B-6C4D-A8E1-54E912BBBF5D}" destId="{B1D4A09B-C0D4-6D40-8C75-2678A4480FD5}" srcOrd="2" destOrd="0" presId="urn:microsoft.com/office/officeart/2005/8/layout/hierarchy2"/>
    <dgm:cxn modelId="{36CF5023-BEF6-FF41-94F1-B980F377C63D}" type="presParOf" srcId="{B1D4A09B-C0D4-6D40-8C75-2678A4480FD5}" destId="{8D1FCE03-01F4-3C48-B771-AA087A9BC650}" srcOrd="0" destOrd="0" presId="urn:microsoft.com/office/officeart/2005/8/layout/hierarchy2"/>
    <dgm:cxn modelId="{962A4DD0-DB4C-FE44-A897-6DDE778A3BC4}" type="presParOf" srcId="{FE5D175D-156B-6C4D-A8E1-54E912BBBF5D}" destId="{CAA11EC9-E49D-464C-A839-0988A4E4DFBA}" srcOrd="3" destOrd="0" presId="urn:microsoft.com/office/officeart/2005/8/layout/hierarchy2"/>
    <dgm:cxn modelId="{D4BAC057-D9C6-5149-956D-3D0702DB12BC}" type="presParOf" srcId="{CAA11EC9-E49D-464C-A839-0988A4E4DFBA}" destId="{0834E65C-8BD9-E248-9D11-E1B418BFB990}" srcOrd="0" destOrd="0" presId="urn:microsoft.com/office/officeart/2005/8/layout/hierarchy2"/>
    <dgm:cxn modelId="{DD7D45A7-80DC-6843-88DF-546114DE73E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CCA6931-A1D5-8349-802F-6BBEBC61F64A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290840D-FB1E-284C-8DB3-1054FD46AE9F}" type="presOf" srcId="{E6841D02-8E2C-8B4E-BF0D-4980B3CD86D0}" destId="{4FED45FC-B8B0-CF44-95BB-61070495515F}" srcOrd="0" destOrd="0" presId="urn:microsoft.com/office/officeart/2005/8/layout/hierarchy2"/>
    <dgm:cxn modelId="{8EAF1EFA-6C15-A044-8BF5-B1F396883F16}" type="presOf" srcId="{2878B61A-C887-434D-A552-01D1A8E98CBB}" destId="{B1D4A09B-C0D4-6D40-8C75-2678A4480FD5}" srcOrd="0" destOrd="0" presId="urn:microsoft.com/office/officeart/2005/8/layout/hierarchy2"/>
    <dgm:cxn modelId="{9A82D6A8-C7E7-8741-B4B9-F0F555C54D3C}" type="presOf" srcId="{7C0C4377-5695-C64B-9005-857F78739659}" destId="{9A2AE1EE-BAAA-3C4A-97E0-FF32D454DB4D}" srcOrd="0" destOrd="0" presId="urn:microsoft.com/office/officeart/2005/8/layout/hierarchy2"/>
    <dgm:cxn modelId="{06DE26FE-E6D9-AC46-93AB-A9C06EA417CC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4581942-5E6F-9D43-BC2B-62E3C3684221}" type="presOf" srcId="{FF9E2AB7-26C1-B44C-AE39-14E7E440F1B0}" destId="{55BDB270-0854-2F4D-A194-31EFECE54279}" srcOrd="0" destOrd="0" presId="urn:microsoft.com/office/officeart/2005/8/layout/hierarchy2"/>
    <dgm:cxn modelId="{66D64257-3367-234C-8650-75617E80CE11}" type="presOf" srcId="{2969EEDB-9BCE-6D4F-A401-D0CA1D3D5F77}" destId="{0834E65C-8BD9-E248-9D11-E1B418BFB990}" srcOrd="0" destOrd="0" presId="urn:microsoft.com/office/officeart/2005/8/layout/hierarchy2"/>
    <dgm:cxn modelId="{1652F042-FA09-0545-9E70-8456A00C1EE4}" type="presOf" srcId="{BA4A30EE-D449-F346-8276-6064DD736AF5}" destId="{E782AD11-6B54-B541-AC7C-41145A7C67BD}" srcOrd="0" destOrd="0" presId="urn:microsoft.com/office/officeart/2005/8/layout/hierarchy2"/>
    <dgm:cxn modelId="{7126F329-C4D1-9C47-BA53-F8FCAAE42A7C}" type="presParOf" srcId="{55BDB270-0854-2F4D-A194-31EFECE54279}" destId="{1DB15FB9-CE29-4C4B-954C-44736F9094C3}" srcOrd="0" destOrd="0" presId="urn:microsoft.com/office/officeart/2005/8/layout/hierarchy2"/>
    <dgm:cxn modelId="{68BBABBC-9A42-9543-AC32-574CD167B6D7}" type="presParOf" srcId="{1DB15FB9-CE29-4C4B-954C-44736F9094C3}" destId="{E782AD11-6B54-B541-AC7C-41145A7C67BD}" srcOrd="0" destOrd="0" presId="urn:microsoft.com/office/officeart/2005/8/layout/hierarchy2"/>
    <dgm:cxn modelId="{D830AE6B-CE8E-874D-8344-5A4A91E7CD68}" type="presParOf" srcId="{1DB15FB9-CE29-4C4B-954C-44736F9094C3}" destId="{FE5D175D-156B-6C4D-A8E1-54E912BBBF5D}" srcOrd="1" destOrd="0" presId="urn:microsoft.com/office/officeart/2005/8/layout/hierarchy2"/>
    <dgm:cxn modelId="{DC7C2E86-8B62-554A-9C7C-551DF42ACC1A}" type="presParOf" srcId="{FE5D175D-156B-6C4D-A8E1-54E912BBBF5D}" destId="{4FED45FC-B8B0-CF44-95BB-61070495515F}" srcOrd="0" destOrd="0" presId="urn:microsoft.com/office/officeart/2005/8/layout/hierarchy2"/>
    <dgm:cxn modelId="{E8767293-03A3-6C4A-8037-A50E9ABFEA9D}" type="presParOf" srcId="{4FED45FC-B8B0-CF44-95BB-61070495515F}" destId="{7D7D6B33-D690-EB46-8B76-06CC20AECF48}" srcOrd="0" destOrd="0" presId="urn:microsoft.com/office/officeart/2005/8/layout/hierarchy2"/>
    <dgm:cxn modelId="{1C88833A-AEB8-6648-B371-90C1780FF40D}" type="presParOf" srcId="{FE5D175D-156B-6C4D-A8E1-54E912BBBF5D}" destId="{64C0C694-1DD0-9E44-B88A-E1608D78F647}" srcOrd="1" destOrd="0" presId="urn:microsoft.com/office/officeart/2005/8/layout/hierarchy2"/>
    <dgm:cxn modelId="{2CBCE984-A9CA-F94C-A5B1-05A760557A6C}" type="presParOf" srcId="{64C0C694-1DD0-9E44-B88A-E1608D78F647}" destId="{9A2AE1EE-BAAA-3C4A-97E0-FF32D454DB4D}" srcOrd="0" destOrd="0" presId="urn:microsoft.com/office/officeart/2005/8/layout/hierarchy2"/>
    <dgm:cxn modelId="{E2D772E3-803B-2943-8D55-EA32A90F86B7}" type="presParOf" srcId="{64C0C694-1DD0-9E44-B88A-E1608D78F647}" destId="{D709A42A-7A1C-3048-A4D2-2FDB3EAD96E7}" srcOrd="1" destOrd="0" presId="urn:microsoft.com/office/officeart/2005/8/layout/hierarchy2"/>
    <dgm:cxn modelId="{C85ECAB0-707B-AC4C-B98F-1D73E16BF7FD}" type="presParOf" srcId="{FE5D175D-156B-6C4D-A8E1-54E912BBBF5D}" destId="{B1D4A09B-C0D4-6D40-8C75-2678A4480FD5}" srcOrd="2" destOrd="0" presId="urn:microsoft.com/office/officeart/2005/8/layout/hierarchy2"/>
    <dgm:cxn modelId="{8645FA24-2B72-8941-9FD0-B7C79BAF3316}" type="presParOf" srcId="{B1D4A09B-C0D4-6D40-8C75-2678A4480FD5}" destId="{8D1FCE03-01F4-3C48-B771-AA087A9BC650}" srcOrd="0" destOrd="0" presId="urn:microsoft.com/office/officeart/2005/8/layout/hierarchy2"/>
    <dgm:cxn modelId="{108D5760-676C-734E-A206-6EB11E0F2642}" type="presParOf" srcId="{FE5D175D-156B-6C4D-A8E1-54E912BBBF5D}" destId="{CAA11EC9-E49D-464C-A839-0988A4E4DFBA}" srcOrd="3" destOrd="0" presId="urn:microsoft.com/office/officeart/2005/8/layout/hierarchy2"/>
    <dgm:cxn modelId="{63760A17-1D83-9C49-8262-17903E993F28}" type="presParOf" srcId="{CAA11EC9-E49D-464C-A839-0988A4E4DFBA}" destId="{0834E65C-8BD9-E248-9D11-E1B418BFB990}" srcOrd="0" destOrd="0" presId="urn:microsoft.com/office/officeart/2005/8/layout/hierarchy2"/>
    <dgm:cxn modelId="{63646CBB-6E63-334D-86E7-799794B177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6FBA687E-8D72-C14F-908A-376E0C9E9AAB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96182E2-EE26-384A-BE72-3EE702291EE6}" type="presOf" srcId="{E6841D02-8E2C-8B4E-BF0D-4980B3CD86D0}" destId="{4FED45FC-B8B0-CF44-95BB-61070495515F}" srcOrd="0" destOrd="0" presId="urn:microsoft.com/office/officeart/2005/8/layout/hierarchy2"/>
    <dgm:cxn modelId="{060B94B6-3E1F-804D-98AE-01BC2A6D1FE7}" type="presOf" srcId="{FF9E2AB7-26C1-B44C-AE39-14E7E440F1B0}" destId="{55BDB270-0854-2F4D-A194-31EFECE54279}" srcOrd="0" destOrd="0" presId="urn:microsoft.com/office/officeart/2005/8/layout/hierarchy2"/>
    <dgm:cxn modelId="{2B7FFE93-7272-8248-B572-92B296E2B706}" type="presOf" srcId="{BA4A30EE-D449-F346-8276-6064DD736AF5}" destId="{E782AD11-6B54-B541-AC7C-41145A7C67BD}" srcOrd="0" destOrd="0" presId="urn:microsoft.com/office/officeart/2005/8/layout/hierarchy2"/>
    <dgm:cxn modelId="{49C7C877-587D-CD45-850E-A0D4D428BE62}" type="presOf" srcId="{2878B61A-C887-434D-A552-01D1A8E98CBB}" destId="{B1D4A09B-C0D4-6D40-8C75-2678A4480FD5}" srcOrd="0" destOrd="0" presId="urn:microsoft.com/office/officeart/2005/8/layout/hierarchy2"/>
    <dgm:cxn modelId="{C4D57556-F3F3-1249-9E2A-DBE12B2D3D7B}" type="presOf" srcId="{E6841D02-8E2C-8B4E-BF0D-4980B3CD86D0}" destId="{7D7D6B33-D690-EB46-8B76-06CC20AECF48}" srcOrd="1" destOrd="0" presId="urn:microsoft.com/office/officeart/2005/8/layout/hierarchy2"/>
    <dgm:cxn modelId="{CCC9F227-F4B7-DA4C-AAE5-A708F87D49F1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119E618-B5DD-A440-86F7-7E2E49732B8E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1838D53-298C-3540-B0B6-943FA362163A}" type="presParOf" srcId="{55BDB270-0854-2F4D-A194-31EFECE54279}" destId="{1DB15FB9-CE29-4C4B-954C-44736F9094C3}" srcOrd="0" destOrd="0" presId="urn:microsoft.com/office/officeart/2005/8/layout/hierarchy2"/>
    <dgm:cxn modelId="{7D7A6BB0-77E1-424C-81DF-FCC4F70BD163}" type="presParOf" srcId="{1DB15FB9-CE29-4C4B-954C-44736F9094C3}" destId="{E782AD11-6B54-B541-AC7C-41145A7C67BD}" srcOrd="0" destOrd="0" presId="urn:microsoft.com/office/officeart/2005/8/layout/hierarchy2"/>
    <dgm:cxn modelId="{66D3C607-13AA-374B-A208-F402AB6833A3}" type="presParOf" srcId="{1DB15FB9-CE29-4C4B-954C-44736F9094C3}" destId="{FE5D175D-156B-6C4D-A8E1-54E912BBBF5D}" srcOrd="1" destOrd="0" presId="urn:microsoft.com/office/officeart/2005/8/layout/hierarchy2"/>
    <dgm:cxn modelId="{ABC08AC0-59A6-E643-B2A8-9904F2FEB4AB}" type="presParOf" srcId="{FE5D175D-156B-6C4D-A8E1-54E912BBBF5D}" destId="{4FED45FC-B8B0-CF44-95BB-61070495515F}" srcOrd="0" destOrd="0" presId="urn:microsoft.com/office/officeart/2005/8/layout/hierarchy2"/>
    <dgm:cxn modelId="{3BF3EB17-D323-314E-A997-11EC8A15F3E2}" type="presParOf" srcId="{4FED45FC-B8B0-CF44-95BB-61070495515F}" destId="{7D7D6B33-D690-EB46-8B76-06CC20AECF48}" srcOrd="0" destOrd="0" presId="urn:microsoft.com/office/officeart/2005/8/layout/hierarchy2"/>
    <dgm:cxn modelId="{9E3FE932-0597-7945-B8CD-5519ACA0DBC8}" type="presParOf" srcId="{FE5D175D-156B-6C4D-A8E1-54E912BBBF5D}" destId="{64C0C694-1DD0-9E44-B88A-E1608D78F647}" srcOrd="1" destOrd="0" presId="urn:microsoft.com/office/officeart/2005/8/layout/hierarchy2"/>
    <dgm:cxn modelId="{2FA7EF50-BAEF-C44F-9FEC-B8EC40921B4D}" type="presParOf" srcId="{64C0C694-1DD0-9E44-B88A-E1608D78F647}" destId="{9A2AE1EE-BAAA-3C4A-97E0-FF32D454DB4D}" srcOrd="0" destOrd="0" presId="urn:microsoft.com/office/officeart/2005/8/layout/hierarchy2"/>
    <dgm:cxn modelId="{1C73388A-237F-AC46-AB5C-C23B7B1DEB0D}" type="presParOf" srcId="{64C0C694-1DD0-9E44-B88A-E1608D78F647}" destId="{D709A42A-7A1C-3048-A4D2-2FDB3EAD96E7}" srcOrd="1" destOrd="0" presId="urn:microsoft.com/office/officeart/2005/8/layout/hierarchy2"/>
    <dgm:cxn modelId="{88A8AFBD-1ABD-B743-8F6C-BDB02223978F}" type="presParOf" srcId="{FE5D175D-156B-6C4D-A8E1-54E912BBBF5D}" destId="{B1D4A09B-C0D4-6D40-8C75-2678A4480FD5}" srcOrd="2" destOrd="0" presId="urn:microsoft.com/office/officeart/2005/8/layout/hierarchy2"/>
    <dgm:cxn modelId="{268BA9ED-7FF2-0949-9A7A-AE1581FC0946}" type="presParOf" srcId="{B1D4A09B-C0D4-6D40-8C75-2678A4480FD5}" destId="{8D1FCE03-01F4-3C48-B771-AA087A9BC650}" srcOrd="0" destOrd="0" presId="urn:microsoft.com/office/officeart/2005/8/layout/hierarchy2"/>
    <dgm:cxn modelId="{C4A0C74A-73DF-4643-A121-3D602C99F70C}" type="presParOf" srcId="{FE5D175D-156B-6C4D-A8E1-54E912BBBF5D}" destId="{CAA11EC9-E49D-464C-A839-0988A4E4DFBA}" srcOrd="3" destOrd="0" presId="urn:microsoft.com/office/officeart/2005/8/layout/hierarchy2"/>
    <dgm:cxn modelId="{47804DC6-316F-DB47-9C07-B67DDD90ED49}" type="presParOf" srcId="{CAA11EC9-E49D-464C-A839-0988A4E4DFBA}" destId="{0834E65C-8BD9-E248-9D11-E1B418BFB990}" srcOrd="0" destOrd="0" presId="urn:microsoft.com/office/officeart/2005/8/layout/hierarchy2"/>
    <dgm:cxn modelId="{82575D0D-9D68-E442-8748-94CB63148D1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C844D35-B92E-9743-A684-F05971804A6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9103D9F-D80A-A148-8724-85351FC15AE4}" type="presOf" srcId="{FF9E2AB7-26C1-B44C-AE39-14E7E440F1B0}" destId="{55BDB270-0854-2F4D-A194-31EFECE54279}" srcOrd="0" destOrd="0" presId="urn:microsoft.com/office/officeart/2005/8/layout/hierarchy2"/>
    <dgm:cxn modelId="{F96B09D6-0FB7-1945-8A46-96E62968F529}" type="presParOf" srcId="{55BDB270-0854-2F4D-A194-31EFECE54279}" destId="{1DB15FB9-CE29-4C4B-954C-44736F9094C3}" srcOrd="0" destOrd="0" presId="urn:microsoft.com/office/officeart/2005/8/layout/hierarchy2"/>
    <dgm:cxn modelId="{20ABD910-CD92-F74F-8D2E-3629714CF2BB}" type="presParOf" srcId="{1DB15FB9-CE29-4C4B-954C-44736F9094C3}" destId="{E782AD11-6B54-B541-AC7C-41145A7C67BD}" srcOrd="0" destOrd="0" presId="urn:microsoft.com/office/officeart/2005/8/layout/hierarchy2"/>
    <dgm:cxn modelId="{BF4FC1C1-303A-8B4C-8FB3-4DFA36D45DC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E41AC0F-6D0F-CD47-8CC0-4E0386CB6CA8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85A3C3-8388-8749-ABDF-018C63CEF6C8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2745E30-0F66-F743-83C8-0822A9451E44}" type="presOf" srcId="{E6841D02-8E2C-8B4E-BF0D-4980B3CD86D0}" destId="{7D7D6B33-D690-EB46-8B76-06CC20AECF48}" srcOrd="1" destOrd="0" presId="urn:microsoft.com/office/officeart/2005/8/layout/hierarchy2"/>
    <dgm:cxn modelId="{F7AE135A-CA28-7F46-A8B3-AE7665C2E722}" type="presOf" srcId="{2969EEDB-9BCE-6D4F-A401-D0CA1D3D5F77}" destId="{0834E65C-8BD9-E248-9D11-E1B418BFB990}" srcOrd="0" destOrd="0" presId="urn:microsoft.com/office/officeart/2005/8/layout/hierarchy2"/>
    <dgm:cxn modelId="{AC6355B7-EC76-8649-8522-1E3103A584EC}" type="presOf" srcId="{BA4A30EE-D449-F346-8276-6064DD736AF5}" destId="{E782AD11-6B54-B541-AC7C-41145A7C67BD}" srcOrd="0" destOrd="0" presId="urn:microsoft.com/office/officeart/2005/8/layout/hierarchy2"/>
    <dgm:cxn modelId="{560B5949-F281-B645-814A-061DC4F950DB}" type="presOf" srcId="{2878B61A-C887-434D-A552-01D1A8E98CBB}" destId="{8D1FCE03-01F4-3C48-B771-AA087A9BC650}" srcOrd="1" destOrd="0" presId="urn:microsoft.com/office/officeart/2005/8/layout/hierarchy2"/>
    <dgm:cxn modelId="{669AD1D7-3BA8-734F-AA99-633BA5B69A73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C37F3CF-532D-FF46-A331-C4141835F7C9}" type="presOf" srcId="{7C0C4377-5695-C64B-9005-857F78739659}" destId="{9A2AE1EE-BAAA-3C4A-97E0-FF32D454DB4D}" srcOrd="0" destOrd="0" presId="urn:microsoft.com/office/officeart/2005/8/layout/hierarchy2"/>
    <dgm:cxn modelId="{94444EED-3898-BA49-A75A-B22D0F795D3D}" type="presParOf" srcId="{55BDB270-0854-2F4D-A194-31EFECE54279}" destId="{1DB15FB9-CE29-4C4B-954C-44736F9094C3}" srcOrd="0" destOrd="0" presId="urn:microsoft.com/office/officeart/2005/8/layout/hierarchy2"/>
    <dgm:cxn modelId="{37BEEAFB-328D-0649-B69D-14AFB2B1188E}" type="presParOf" srcId="{1DB15FB9-CE29-4C4B-954C-44736F9094C3}" destId="{E782AD11-6B54-B541-AC7C-41145A7C67BD}" srcOrd="0" destOrd="0" presId="urn:microsoft.com/office/officeart/2005/8/layout/hierarchy2"/>
    <dgm:cxn modelId="{00C2874D-CDA2-0944-8670-72742E09BCCD}" type="presParOf" srcId="{1DB15FB9-CE29-4C4B-954C-44736F9094C3}" destId="{FE5D175D-156B-6C4D-A8E1-54E912BBBF5D}" srcOrd="1" destOrd="0" presId="urn:microsoft.com/office/officeart/2005/8/layout/hierarchy2"/>
    <dgm:cxn modelId="{470CA0F5-6C88-D34F-8A2E-D586B8CFBFDC}" type="presParOf" srcId="{FE5D175D-156B-6C4D-A8E1-54E912BBBF5D}" destId="{4FED45FC-B8B0-CF44-95BB-61070495515F}" srcOrd="0" destOrd="0" presId="urn:microsoft.com/office/officeart/2005/8/layout/hierarchy2"/>
    <dgm:cxn modelId="{11C7EACE-1ABE-DD48-BB2F-6499A77B64DB}" type="presParOf" srcId="{4FED45FC-B8B0-CF44-95BB-61070495515F}" destId="{7D7D6B33-D690-EB46-8B76-06CC20AECF48}" srcOrd="0" destOrd="0" presId="urn:microsoft.com/office/officeart/2005/8/layout/hierarchy2"/>
    <dgm:cxn modelId="{15B9C1E1-280B-7644-886D-A4C7A7852D77}" type="presParOf" srcId="{FE5D175D-156B-6C4D-A8E1-54E912BBBF5D}" destId="{64C0C694-1DD0-9E44-B88A-E1608D78F647}" srcOrd="1" destOrd="0" presId="urn:microsoft.com/office/officeart/2005/8/layout/hierarchy2"/>
    <dgm:cxn modelId="{23C1F027-DFB2-FE4B-AB81-6C2C1DFBE02B}" type="presParOf" srcId="{64C0C694-1DD0-9E44-B88A-E1608D78F647}" destId="{9A2AE1EE-BAAA-3C4A-97E0-FF32D454DB4D}" srcOrd="0" destOrd="0" presId="urn:microsoft.com/office/officeart/2005/8/layout/hierarchy2"/>
    <dgm:cxn modelId="{899E0A9D-721D-0C48-A1C8-D017D24B2917}" type="presParOf" srcId="{64C0C694-1DD0-9E44-B88A-E1608D78F647}" destId="{D709A42A-7A1C-3048-A4D2-2FDB3EAD96E7}" srcOrd="1" destOrd="0" presId="urn:microsoft.com/office/officeart/2005/8/layout/hierarchy2"/>
    <dgm:cxn modelId="{BBE05684-3DDB-B74F-B6FE-B4467DD6C61E}" type="presParOf" srcId="{FE5D175D-156B-6C4D-A8E1-54E912BBBF5D}" destId="{B1D4A09B-C0D4-6D40-8C75-2678A4480FD5}" srcOrd="2" destOrd="0" presId="urn:microsoft.com/office/officeart/2005/8/layout/hierarchy2"/>
    <dgm:cxn modelId="{2493554B-D4F9-FF42-9742-7D4533076BB3}" type="presParOf" srcId="{B1D4A09B-C0D4-6D40-8C75-2678A4480FD5}" destId="{8D1FCE03-01F4-3C48-B771-AA087A9BC650}" srcOrd="0" destOrd="0" presId="urn:microsoft.com/office/officeart/2005/8/layout/hierarchy2"/>
    <dgm:cxn modelId="{08FEB31D-5EA9-1A4E-A598-6E7F209DC046}" type="presParOf" srcId="{FE5D175D-156B-6C4D-A8E1-54E912BBBF5D}" destId="{CAA11EC9-E49D-464C-A839-0988A4E4DFBA}" srcOrd="3" destOrd="0" presId="urn:microsoft.com/office/officeart/2005/8/layout/hierarchy2"/>
    <dgm:cxn modelId="{DBE955D0-1A24-3C46-900C-13DEE91087B8}" type="presParOf" srcId="{CAA11EC9-E49D-464C-A839-0988A4E4DFBA}" destId="{0834E65C-8BD9-E248-9D11-E1B418BFB990}" srcOrd="0" destOrd="0" presId="urn:microsoft.com/office/officeart/2005/8/layout/hierarchy2"/>
    <dgm:cxn modelId="{A79FD474-A4D1-B442-9E1B-AAB129B843E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2C1215B-2C9C-4E4E-A5F2-0B60F8513EB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414F845-4B06-CE43-BDA3-01A9C3B4A61F}" type="presOf" srcId="{BA4A30EE-D449-F346-8276-6064DD736AF5}" destId="{E782AD11-6B54-B541-AC7C-41145A7C67BD}" srcOrd="0" destOrd="0" presId="urn:microsoft.com/office/officeart/2005/8/layout/hierarchy2"/>
    <dgm:cxn modelId="{A1A1639E-C1D0-0240-9C08-3A128A791A04}" type="presParOf" srcId="{55BDB270-0854-2F4D-A194-31EFECE54279}" destId="{1DB15FB9-CE29-4C4B-954C-44736F9094C3}" srcOrd="0" destOrd="0" presId="urn:microsoft.com/office/officeart/2005/8/layout/hierarchy2"/>
    <dgm:cxn modelId="{1D475EC8-CF24-6D4F-BE3B-5E5C80D5BD15}" type="presParOf" srcId="{1DB15FB9-CE29-4C4B-954C-44736F9094C3}" destId="{E782AD11-6B54-B541-AC7C-41145A7C67BD}" srcOrd="0" destOrd="0" presId="urn:microsoft.com/office/officeart/2005/8/layout/hierarchy2"/>
    <dgm:cxn modelId="{184A90F3-FDBD-BB46-98C2-E0C85969F2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721D56B0-0424-C547-8F21-7249C1891C6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8B013D0-8409-E84A-8AD7-2B40C8954917}" type="presOf" srcId="{7C0C4377-5695-C64B-9005-857F78739659}" destId="{9A2AE1EE-BAAA-3C4A-97E0-FF32D454DB4D}" srcOrd="0" destOrd="0" presId="urn:microsoft.com/office/officeart/2005/8/layout/hierarchy2"/>
    <dgm:cxn modelId="{E92A0EE4-1A2F-0643-8B90-247D3A8AA010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10B926D-8B3A-8F4D-8451-55DBCE10341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21A1955-E80B-8E45-95E9-2D47D7DD2A0E}" type="presOf" srcId="{2969EEDB-9BCE-6D4F-A401-D0CA1D3D5F77}" destId="{0834E65C-8BD9-E248-9D11-E1B418BFB990}" srcOrd="0" destOrd="0" presId="urn:microsoft.com/office/officeart/2005/8/layout/hierarchy2"/>
    <dgm:cxn modelId="{2EED4CD6-7F52-8E49-B737-799344647EB3}" type="presOf" srcId="{E6841D02-8E2C-8B4E-BF0D-4980B3CD86D0}" destId="{7D7D6B33-D690-EB46-8B76-06CC20AECF48}" srcOrd="1" destOrd="0" presId="urn:microsoft.com/office/officeart/2005/8/layout/hierarchy2"/>
    <dgm:cxn modelId="{23293943-0778-D442-999F-A2849E2AD11B}" type="presOf" srcId="{2878B61A-C887-434D-A552-01D1A8E98CBB}" destId="{B1D4A09B-C0D4-6D40-8C75-2678A4480FD5}" srcOrd="0" destOrd="0" presId="urn:microsoft.com/office/officeart/2005/8/layout/hierarchy2"/>
    <dgm:cxn modelId="{31708FA3-5160-4548-9A90-60386FAC2D82}" type="presOf" srcId="{E6841D02-8E2C-8B4E-BF0D-4980B3CD86D0}" destId="{4FED45FC-B8B0-CF44-95BB-61070495515F}" srcOrd="0" destOrd="0" presId="urn:microsoft.com/office/officeart/2005/8/layout/hierarchy2"/>
    <dgm:cxn modelId="{B4F57533-AB39-804F-B753-6B09EEC25E3C}" type="presParOf" srcId="{55BDB270-0854-2F4D-A194-31EFECE54279}" destId="{1DB15FB9-CE29-4C4B-954C-44736F9094C3}" srcOrd="0" destOrd="0" presId="urn:microsoft.com/office/officeart/2005/8/layout/hierarchy2"/>
    <dgm:cxn modelId="{0B554D14-5EDE-0349-B5A0-DA3DDA5D2E70}" type="presParOf" srcId="{1DB15FB9-CE29-4C4B-954C-44736F9094C3}" destId="{E782AD11-6B54-B541-AC7C-41145A7C67BD}" srcOrd="0" destOrd="0" presId="urn:microsoft.com/office/officeart/2005/8/layout/hierarchy2"/>
    <dgm:cxn modelId="{408DB9F4-4545-6C42-AF36-242A3E746329}" type="presParOf" srcId="{1DB15FB9-CE29-4C4B-954C-44736F9094C3}" destId="{FE5D175D-156B-6C4D-A8E1-54E912BBBF5D}" srcOrd="1" destOrd="0" presId="urn:microsoft.com/office/officeart/2005/8/layout/hierarchy2"/>
    <dgm:cxn modelId="{316BD4E3-3516-744F-9F46-0EA7018E0689}" type="presParOf" srcId="{FE5D175D-156B-6C4D-A8E1-54E912BBBF5D}" destId="{4FED45FC-B8B0-CF44-95BB-61070495515F}" srcOrd="0" destOrd="0" presId="urn:microsoft.com/office/officeart/2005/8/layout/hierarchy2"/>
    <dgm:cxn modelId="{39332441-F647-7447-AE3A-397A6B4D31F1}" type="presParOf" srcId="{4FED45FC-B8B0-CF44-95BB-61070495515F}" destId="{7D7D6B33-D690-EB46-8B76-06CC20AECF48}" srcOrd="0" destOrd="0" presId="urn:microsoft.com/office/officeart/2005/8/layout/hierarchy2"/>
    <dgm:cxn modelId="{D128722C-FBA5-F840-9EC7-5472BE1E5F4E}" type="presParOf" srcId="{FE5D175D-156B-6C4D-A8E1-54E912BBBF5D}" destId="{64C0C694-1DD0-9E44-B88A-E1608D78F647}" srcOrd="1" destOrd="0" presId="urn:microsoft.com/office/officeart/2005/8/layout/hierarchy2"/>
    <dgm:cxn modelId="{827F70DF-5AF2-3E42-8234-1CF7A2E23CC2}" type="presParOf" srcId="{64C0C694-1DD0-9E44-B88A-E1608D78F647}" destId="{9A2AE1EE-BAAA-3C4A-97E0-FF32D454DB4D}" srcOrd="0" destOrd="0" presId="urn:microsoft.com/office/officeart/2005/8/layout/hierarchy2"/>
    <dgm:cxn modelId="{A950488B-BC37-1C43-AF67-6247244F2279}" type="presParOf" srcId="{64C0C694-1DD0-9E44-B88A-E1608D78F647}" destId="{D709A42A-7A1C-3048-A4D2-2FDB3EAD96E7}" srcOrd="1" destOrd="0" presId="urn:microsoft.com/office/officeart/2005/8/layout/hierarchy2"/>
    <dgm:cxn modelId="{5B75D18C-7D5F-D347-975A-A09946F30F2D}" type="presParOf" srcId="{FE5D175D-156B-6C4D-A8E1-54E912BBBF5D}" destId="{B1D4A09B-C0D4-6D40-8C75-2678A4480FD5}" srcOrd="2" destOrd="0" presId="urn:microsoft.com/office/officeart/2005/8/layout/hierarchy2"/>
    <dgm:cxn modelId="{6F9879F1-3089-4F48-89DC-A1D49BE3D92F}" type="presParOf" srcId="{B1D4A09B-C0D4-6D40-8C75-2678A4480FD5}" destId="{8D1FCE03-01F4-3C48-B771-AA087A9BC650}" srcOrd="0" destOrd="0" presId="urn:microsoft.com/office/officeart/2005/8/layout/hierarchy2"/>
    <dgm:cxn modelId="{2EE68A4D-ABAA-3A4B-9A54-93AEB557E606}" type="presParOf" srcId="{FE5D175D-156B-6C4D-A8E1-54E912BBBF5D}" destId="{CAA11EC9-E49D-464C-A839-0988A4E4DFBA}" srcOrd="3" destOrd="0" presId="urn:microsoft.com/office/officeart/2005/8/layout/hierarchy2"/>
    <dgm:cxn modelId="{73F9D505-DAA8-0440-B6EF-EDE06A6A98DF}" type="presParOf" srcId="{CAA11EC9-E49D-464C-A839-0988A4E4DFBA}" destId="{0834E65C-8BD9-E248-9D11-E1B418BFB990}" srcOrd="0" destOrd="0" presId="urn:microsoft.com/office/officeart/2005/8/layout/hierarchy2"/>
    <dgm:cxn modelId="{709DD2D0-B1FE-264F-BDCA-C83D54A407D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AA4EA34-58BB-4C4C-A94C-5182675D18F5}" type="presOf" srcId="{FF9E2AB7-26C1-B44C-AE39-14E7E440F1B0}" destId="{55BDB270-0854-2F4D-A194-31EFECE54279}" srcOrd="0" destOrd="0" presId="urn:microsoft.com/office/officeart/2005/8/layout/hierarchy2"/>
    <dgm:cxn modelId="{A95FE2B7-0ABF-D442-8ED2-6751D3C20155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D66DA7F-8E97-2749-8777-C1F5EAAA3A3C}" type="presOf" srcId="{E6841D02-8E2C-8B4E-BF0D-4980B3CD86D0}" destId="{7D7D6B33-D690-EB46-8B76-06CC20AECF48}" srcOrd="1" destOrd="0" presId="urn:microsoft.com/office/officeart/2005/8/layout/hierarchy2"/>
    <dgm:cxn modelId="{A28B2C6B-A2F5-C344-B23D-9A5BF75B0300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8F0B6DC-354F-D345-BFA3-BAB3B849E83C}" type="presOf" srcId="{2969EEDB-9BCE-6D4F-A401-D0CA1D3D5F77}" destId="{0834E65C-8BD9-E248-9D11-E1B418BFB990}" srcOrd="0" destOrd="0" presId="urn:microsoft.com/office/officeart/2005/8/layout/hierarchy2"/>
    <dgm:cxn modelId="{7CC6E6B5-AB4E-8743-A196-B89691BF0059}" type="presOf" srcId="{2878B61A-C887-434D-A552-01D1A8E98CBB}" destId="{B1D4A09B-C0D4-6D40-8C75-2678A4480FD5}" srcOrd="0" destOrd="0" presId="urn:microsoft.com/office/officeart/2005/8/layout/hierarchy2"/>
    <dgm:cxn modelId="{7957ED8F-CA31-7843-A930-581BBA0F47AB}" type="presOf" srcId="{E6841D02-8E2C-8B4E-BF0D-4980B3CD86D0}" destId="{4FED45FC-B8B0-CF44-95BB-61070495515F}" srcOrd="0" destOrd="0" presId="urn:microsoft.com/office/officeart/2005/8/layout/hierarchy2"/>
    <dgm:cxn modelId="{A396CBF9-2E92-2146-9073-2E12563BDA6B}" type="presOf" srcId="{7C0C4377-5695-C64B-9005-857F78739659}" destId="{9A2AE1EE-BAAA-3C4A-97E0-FF32D454DB4D}" srcOrd="0" destOrd="0" presId="urn:microsoft.com/office/officeart/2005/8/layout/hierarchy2"/>
    <dgm:cxn modelId="{2C172E37-193E-CA4E-B30C-8428BB60B5E9}" type="presParOf" srcId="{55BDB270-0854-2F4D-A194-31EFECE54279}" destId="{1DB15FB9-CE29-4C4B-954C-44736F9094C3}" srcOrd="0" destOrd="0" presId="urn:microsoft.com/office/officeart/2005/8/layout/hierarchy2"/>
    <dgm:cxn modelId="{B32BD830-32B9-034E-B140-5EA0BA0DE2B3}" type="presParOf" srcId="{1DB15FB9-CE29-4C4B-954C-44736F9094C3}" destId="{E782AD11-6B54-B541-AC7C-41145A7C67BD}" srcOrd="0" destOrd="0" presId="urn:microsoft.com/office/officeart/2005/8/layout/hierarchy2"/>
    <dgm:cxn modelId="{FB776A85-9185-C54C-B92C-DF5D884BD1E5}" type="presParOf" srcId="{1DB15FB9-CE29-4C4B-954C-44736F9094C3}" destId="{FE5D175D-156B-6C4D-A8E1-54E912BBBF5D}" srcOrd="1" destOrd="0" presId="urn:microsoft.com/office/officeart/2005/8/layout/hierarchy2"/>
    <dgm:cxn modelId="{544522A8-D098-EA49-81DB-FCA7555F49BF}" type="presParOf" srcId="{FE5D175D-156B-6C4D-A8E1-54E912BBBF5D}" destId="{4FED45FC-B8B0-CF44-95BB-61070495515F}" srcOrd="0" destOrd="0" presId="urn:microsoft.com/office/officeart/2005/8/layout/hierarchy2"/>
    <dgm:cxn modelId="{5D68116C-8581-BA42-9F4D-51810CD6462E}" type="presParOf" srcId="{4FED45FC-B8B0-CF44-95BB-61070495515F}" destId="{7D7D6B33-D690-EB46-8B76-06CC20AECF48}" srcOrd="0" destOrd="0" presId="urn:microsoft.com/office/officeart/2005/8/layout/hierarchy2"/>
    <dgm:cxn modelId="{597202DB-A1E1-8A4F-B899-36D011408468}" type="presParOf" srcId="{FE5D175D-156B-6C4D-A8E1-54E912BBBF5D}" destId="{64C0C694-1DD0-9E44-B88A-E1608D78F647}" srcOrd="1" destOrd="0" presId="urn:microsoft.com/office/officeart/2005/8/layout/hierarchy2"/>
    <dgm:cxn modelId="{4A814A63-CEF6-3F4D-9C31-5231AA0475CE}" type="presParOf" srcId="{64C0C694-1DD0-9E44-B88A-E1608D78F647}" destId="{9A2AE1EE-BAAA-3C4A-97E0-FF32D454DB4D}" srcOrd="0" destOrd="0" presId="urn:microsoft.com/office/officeart/2005/8/layout/hierarchy2"/>
    <dgm:cxn modelId="{030CB0D4-D919-AB4C-894D-55497EC77C70}" type="presParOf" srcId="{64C0C694-1DD0-9E44-B88A-E1608D78F647}" destId="{D709A42A-7A1C-3048-A4D2-2FDB3EAD96E7}" srcOrd="1" destOrd="0" presId="urn:microsoft.com/office/officeart/2005/8/layout/hierarchy2"/>
    <dgm:cxn modelId="{C10060B1-0760-2D44-8A27-19FEC819985E}" type="presParOf" srcId="{FE5D175D-156B-6C4D-A8E1-54E912BBBF5D}" destId="{B1D4A09B-C0D4-6D40-8C75-2678A4480FD5}" srcOrd="2" destOrd="0" presId="urn:microsoft.com/office/officeart/2005/8/layout/hierarchy2"/>
    <dgm:cxn modelId="{D3E1C5B0-01E7-524A-9589-AE295D1CDB47}" type="presParOf" srcId="{B1D4A09B-C0D4-6D40-8C75-2678A4480FD5}" destId="{8D1FCE03-01F4-3C48-B771-AA087A9BC650}" srcOrd="0" destOrd="0" presId="urn:microsoft.com/office/officeart/2005/8/layout/hierarchy2"/>
    <dgm:cxn modelId="{81E9048B-1AFE-AB45-90F8-E7BC8AC2E821}" type="presParOf" srcId="{FE5D175D-156B-6C4D-A8E1-54E912BBBF5D}" destId="{CAA11EC9-E49D-464C-A839-0988A4E4DFBA}" srcOrd="3" destOrd="0" presId="urn:microsoft.com/office/officeart/2005/8/layout/hierarchy2"/>
    <dgm:cxn modelId="{02BAAE28-9DF8-BD46-897C-8C74AD08BE9B}" type="presParOf" srcId="{CAA11EC9-E49D-464C-A839-0988A4E4DFBA}" destId="{0834E65C-8BD9-E248-9D11-E1B418BFB990}" srcOrd="0" destOrd="0" presId="urn:microsoft.com/office/officeart/2005/8/layout/hierarchy2"/>
    <dgm:cxn modelId="{2B0713B6-0994-B84A-A947-669879D5563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42BCC62-34D8-1244-976B-EBE8FB785DEB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B845FA1-5A87-2542-B070-0B033F9E10C2}" type="presOf" srcId="{FF9E2AB7-26C1-B44C-AE39-14E7E440F1B0}" destId="{55BDB270-0854-2F4D-A194-31EFECE54279}" srcOrd="0" destOrd="0" presId="urn:microsoft.com/office/officeart/2005/8/layout/hierarchy2"/>
    <dgm:cxn modelId="{6953D647-3441-5340-955B-DECB40565E0D}" type="presParOf" srcId="{55BDB270-0854-2F4D-A194-31EFECE54279}" destId="{1DB15FB9-CE29-4C4B-954C-44736F9094C3}" srcOrd="0" destOrd="0" presId="urn:microsoft.com/office/officeart/2005/8/layout/hierarchy2"/>
    <dgm:cxn modelId="{3054C343-67A8-C94C-9A1B-1F1692928952}" type="presParOf" srcId="{1DB15FB9-CE29-4C4B-954C-44736F9094C3}" destId="{E782AD11-6B54-B541-AC7C-41145A7C67BD}" srcOrd="0" destOrd="0" presId="urn:microsoft.com/office/officeart/2005/8/layout/hierarchy2"/>
    <dgm:cxn modelId="{BBF5FE9D-EC5C-244B-981C-53C06C1CB7D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9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AF3FA51-F22A-A742-80B7-37AFB9B7CCD3}" type="presOf" srcId="{E6841D02-8E2C-8B4E-BF0D-4980B3CD86D0}" destId="{4FED45FC-B8B0-CF44-95BB-61070495515F}" srcOrd="0" destOrd="0" presId="urn:microsoft.com/office/officeart/2005/8/layout/hierarchy2"/>
    <dgm:cxn modelId="{6747E05B-D469-E547-8121-70E48EE6B7E7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78BE327-CFD2-3641-803F-B746FC47F39F}" type="presOf" srcId="{7C0C4377-5695-C64B-9005-857F78739659}" destId="{9A2AE1EE-BAAA-3C4A-97E0-FF32D454DB4D}" srcOrd="0" destOrd="0" presId="urn:microsoft.com/office/officeart/2005/8/layout/hierarchy2"/>
    <dgm:cxn modelId="{900D2113-6DFD-AC48-8B02-B1A4133FBE24}" type="presOf" srcId="{FF9E2AB7-26C1-B44C-AE39-14E7E440F1B0}" destId="{55BDB270-0854-2F4D-A194-31EFECE54279}" srcOrd="0" destOrd="0" presId="urn:microsoft.com/office/officeart/2005/8/layout/hierarchy2"/>
    <dgm:cxn modelId="{29D30441-026F-A84F-827F-E6F2A16C08D5}" type="presOf" srcId="{2969EEDB-9BCE-6D4F-A401-D0CA1D3D5F77}" destId="{0834E65C-8BD9-E248-9D11-E1B418BFB990}" srcOrd="0" destOrd="0" presId="urn:microsoft.com/office/officeart/2005/8/layout/hierarchy2"/>
    <dgm:cxn modelId="{DB98F875-721A-4F47-ADD8-050BB0C0048C}" type="presOf" srcId="{E6841D02-8E2C-8B4E-BF0D-4980B3CD86D0}" destId="{7D7D6B33-D690-EB46-8B76-06CC20AECF48}" srcOrd="1" destOrd="0" presId="urn:microsoft.com/office/officeart/2005/8/layout/hierarchy2"/>
    <dgm:cxn modelId="{E5F8B2C0-F6F5-F14E-967E-F0F73E81752D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E403CAC-7B74-B944-81D4-1C579782B91D}" type="presOf" srcId="{BA4A30EE-D449-F346-8276-6064DD736AF5}" destId="{E782AD11-6B54-B541-AC7C-41145A7C67BD}" srcOrd="0" destOrd="0" presId="urn:microsoft.com/office/officeart/2005/8/layout/hierarchy2"/>
    <dgm:cxn modelId="{8B1B2F7F-4B88-AB41-A11A-54D8C171CCDB}" type="presParOf" srcId="{55BDB270-0854-2F4D-A194-31EFECE54279}" destId="{1DB15FB9-CE29-4C4B-954C-44736F9094C3}" srcOrd="0" destOrd="0" presId="urn:microsoft.com/office/officeart/2005/8/layout/hierarchy2"/>
    <dgm:cxn modelId="{C2C7A041-0E51-4548-A06D-ED1520F5ED6F}" type="presParOf" srcId="{1DB15FB9-CE29-4C4B-954C-44736F9094C3}" destId="{E782AD11-6B54-B541-AC7C-41145A7C67BD}" srcOrd="0" destOrd="0" presId="urn:microsoft.com/office/officeart/2005/8/layout/hierarchy2"/>
    <dgm:cxn modelId="{69EE4981-B28C-D740-BFD0-FCDE9A08984F}" type="presParOf" srcId="{1DB15FB9-CE29-4C4B-954C-44736F9094C3}" destId="{FE5D175D-156B-6C4D-A8E1-54E912BBBF5D}" srcOrd="1" destOrd="0" presId="urn:microsoft.com/office/officeart/2005/8/layout/hierarchy2"/>
    <dgm:cxn modelId="{46243D2D-5651-7A4D-9FEA-4A253D967199}" type="presParOf" srcId="{FE5D175D-156B-6C4D-A8E1-54E912BBBF5D}" destId="{4FED45FC-B8B0-CF44-95BB-61070495515F}" srcOrd="0" destOrd="0" presId="urn:microsoft.com/office/officeart/2005/8/layout/hierarchy2"/>
    <dgm:cxn modelId="{4A4DA5C9-6140-9A42-AFFF-ADFCEC940558}" type="presParOf" srcId="{4FED45FC-B8B0-CF44-95BB-61070495515F}" destId="{7D7D6B33-D690-EB46-8B76-06CC20AECF48}" srcOrd="0" destOrd="0" presId="urn:microsoft.com/office/officeart/2005/8/layout/hierarchy2"/>
    <dgm:cxn modelId="{1D2541F5-AF3A-C441-AB4D-F89FBF4DE98C}" type="presParOf" srcId="{FE5D175D-156B-6C4D-A8E1-54E912BBBF5D}" destId="{64C0C694-1DD0-9E44-B88A-E1608D78F647}" srcOrd="1" destOrd="0" presId="urn:microsoft.com/office/officeart/2005/8/layout/hierarchy2"/>
    <dgm:cxn modelId="{56B5B6A8-8C89-3040-9D6C-99214C19D8C4}" type="presParOf" srcId="{64C0C694-1DD0-9E44-B88A-E1608D78F647}" destId="{9A2AE1EE-BAAA-3C4A-97E0-FF32D454DB4D}" srcOrd="0" destOrd="0" presId="urn:microsoft.com/office/officeart/2005/8/layout/hierarchy2"/>
    <dgm:cxn modelId="{8D5A98E2-96DB-3E40-B1EB-7AB9196D5769}" type="presParOf" srcId="{64C0C694-1DD0-9E44-B88A-E1608D78F647}" destId="{D709A42A-7A1C-3048-A4D2-2FDB3EAD96E7}" srcOrd="1" destOrd="0" presId="urn:microsoft.com/office/officeart/2005/8/layout/hierarchy2"/>
    <dgm:cxn modelId="{FC13240A-A14A-F841-B864-B6BD53C21AB6}" type="presParOf" srcId="{FE5D175D-156B-6C4D-A8E1-54E912BBBF5D}" destId="{B1D4A09B-C0D4-6D40-8C75-2678A4480FD5}" srcOrd="2" destOrd="0" presId="urn:microsoft.com/office/officeart/2005/8/layout/hierarchy2"/>
    <dgm:cxn modelId="{7A20F80B-C23B-C949-9772-4FB7E8783958}" type="presParOf" srcId="{B1D4A09B-C0D4-6D40-8C75-2678A4480FD5}" destId="{8D1FCE03-01F4-3C48-B771-AA087A9BC650}" srcOrd="0" destOrd="0" presId="urn:microsoft.com/office/officeart/2005/8/layout/hierarchy2"/>
    <dgm:cxn modelId="{E087EB03-BD0C-3946-AD51-75AE9011FBA7}" type="presParOf" srcId="{FE5D175D-156B-6C4D-A8E1-54E912BBBF5D}" destId="{CAA11EC9-E49D-464C-A839-0988A4E4DFBA}" srcOrd="3" destOrd="0" presId="urn:microsoft.com/office/officeart/2005/8/layout/hierarchy2"/>
    <dgm:cxn modelId="{AC150DFE-5C86-0547-ABD3-40DAC0E4756E}" type="presParOf" srcId="{CAA11EC9-E49D-464C-A839-0988A4E4DFBA}" destId="{0834E65C-8BD9-E248-9D11-E1B418BFB990}" srcOrd="0" destOrd="0" presId="urn:microsoft.com/office/officeart/2005/8/layout/hierarchy2"/>
    <dgm:cxn modelId="{DF883D4A-3476-E94E-92EB-0D67B561A5F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7379F85-D9F8-5041-B2B2-3549FD6C0A8C}" type="presOf" srcId="{FF9E2AB7-26C1-B44C-AE39-14E7E440F1B0}" destId="{55BDB270-0854-2F4D-A194-31EFECE54279}" srcOrd="0" destOrd="0" presId="urn:microsoft.com/office/officeart/2005/8/layout/hierarchy2"/>
    <dgm:cxn modelId="{6158999D-586F-C545-879F-909B3F14ED67}" type="presOf" srcId="{BA4A30EE-D449-F346-8276-6064DD736AF5}" destId="{E782AD11-6B54-B541-AC7C-41145A7C67BD}" srcOrd="0" destOrd="0" presId="urn:microsoft.com/office/officeart/2005/8/layout/hierarchy2"/>
    <dgm:cxn modelId="{2B20C69F-B237-5145-BCCE-CE22E54FF1C0}" type="presParOf" srcId="{55BDB270-0854-2F4D-A194-31EFECE54279}" destId="{1DB15FB9-CE29-4C4B-954C-44736F9094C3}" srcOrd="0" destOrd="0" presId="urn:microsoft.com/office/officeart/2005/8/layout/hierarchy2"/>
    <dgm:cxn modelId="{1989996C-8E52-1E48-A055-F0464AE3A4FC}" type="presParOf" srcId="{1DB15FB9-CE29-4C4B-954C-44736F9094C3}" destId="{E782AD11-6B54-B541-AC7C-41145A7C67BD}" srcOrd="0" destOrd="0" presId="urn:microsoft.com/office/officeart/2005/8/layout/hierarchy2"/>
    <dgm:cxn modelId="{3C1F11EA-D310-BA4B-ACFF-51C473C47037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FFFFCC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693" y="914508"/>
        <a:ext cx="1224936" cy="478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0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0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0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10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0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0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15017" y="0"/>
          <a:ext cx="172823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2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68111" y="105802"/>
        <a:ext cx="1222049" cy="5108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3749" y="470877"/>
        <a:ext cx="1506473" cy="753236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2812" y="37765"/>
        <a:ext cx="1506473" cy="753236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8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2812" y="903988"/>
        <a:ext cx="1506473" cy="75323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88095" y="352"/>
          <a:ext cx="1782081" cy="721753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2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49075" y="106050"/>
        <a:ext cx="1260121" cy="5103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6244" y="410637"/>
        <a:ext cx="570681" cy="285340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172888"/>
        <a:ext cx="553967" cy="26862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82509" y="8817"/>
        <a:ext cx="553967" cy="26862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328602"/>
        <a:ext cx="570681" cy="285340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665101"/>
        <a:ext cx="553967" cy="26862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656744"/>
        <a:ext cx="570681" cy="2853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36823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48426" y="105802"/>
        <a:ext cx="1021711" cy="51085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FFFFCC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693" y="914508"/>
        <a:ext cx="1224936" cy="478664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6244" y="410637"/>
        <a:ext cx="570681" cy="285340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172888"/>
        <a:ext cx="553967" cy="26862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82509" y="8817"/>
        <a:ext cx="553967" cy="26862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328602"/>
        <a:ext cx="570681" cy="285340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665101"/>
        <a:ext cx="553967" cy="26862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656744"/>
        <a:ext cx="570681" cy="285340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3749" y="470877"/>
        <a:ext cx="1506473" cy="753236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2812" y="37765"/>
        <a:ext cx="1506473" cy="753236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2812" y="903988"/>
        <a:ext cx="1506473" cy="753236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580001" y="590929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80001" y="590929"/>
        <a:ext cx="1026264" cy="513132"/>
      </dsp:txXfrm>
    </dsp:sp>
    <dsp:sp modelId="{4FED45FC-B8B0-CF44-95BB-61070495515F}">
      <dsp:nvSpPr>
        <dsp:cNvPr id="0" name=""/>
        <dsp:cNvSpPr/>
      </dsp:nvSpPr>
      <dsp:spPr>
        <a:xfrm rot="18289469">
          <a:off x="1452096" y="525198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534473"/>
        <a:ext cx="35942" cy="35942"/>
      </dsp:txXfrm>
    </dsp:sp>
    <dsp:sp modelId="{9A2AE1EE-BAAA-3C4A-97E0-FF32D454DB4D}">
      <dsp:nvSpPr>
        <dsp:cNvPr id="0" name=""/>
        <dsp:cNvSpPr/>
      </dsp:nvSpPr>
      <dsp:spPr>
        <a:xfrm>
          <a:off x="2016770" y="827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啓蒙書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827"/>
        <a:ext cx="1026264" cy="513132"/>
      </dsp:txXfrm>
    </dsp:sp>
    <dsp:sp modelId="{8C778EB5-F288-CC4B-9D58-BEF6E356D1F0}">
      <dsp:nvSpPr>
        <dsp:cNvPr id="0" name=""/>
        <dsp:cNvSpPr/>
      </dsp:nvSpPr>
      <dsp:spPr>
        <a:xfrm>
          <a:off x="1606265" y="820249"/>
          <a:ext cx="41050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10505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801255" y="837232"/>
        <a:ext cx="20525" cy="20525"/>
      </dsp:txXfrm>
    </dsp:sp>
    <dsp:sp modelId="{70AE6B59-6769-A043-A2A3-63902B3C5595}">
      <dsp:nvSpPr>
        <dsp:cNvPr id="0" name=""/>
        <dsp:cNvSpPr/>
      </dsp:nvSpPr>
      <dsp:spPr>
        <a:xfrm>
          <a:off x="2016770" y="590929"/>
          <a:ext cx="1026264" cy="513132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31799" y="605958"/>
        <a:ext cx="996206" cy="483074"/>
      </dsp:txXfrm>
    </dsp:sp>
    <dsp:sp modelId="{B1D4A09B-C0D4-6D40-8C75-2678A4480FD5}">
      <dsp:nvSpPr>
        <dsp:cNvPr id="0" name=""/>
        <dsp:cNvSpPr/>
      </dsp:nvSpPr>
      <dsp:spPr>
        <a:xfrm rot="3310531">
          <a:off x="1452096" y="1115300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1124575"/>
        <a:ext cx="35942" cy="35942"/>
      </dsp:txXfrm>
    </dsp:sp>
    <dsp:sp modelId="{0834E65C-8BD9-E248-9D11-E1B418BFB990}">
      <dsp:nvSpPr>
        <dsp:cNvPr id="0" name=""/>
        <dsp:cNvSpPr/>
      </dsp:nvSpPr>
      <dsp:spPr>
        <a:xfrm>
          <a:off x="2016770" y="1181031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1181031"/>
        <a:ext cx="1026264" cy="5131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580001" y="590929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80001" y="590929"/>
        <a:ext cx="1026264" cy="513132"/>
      </dsp:txXfrm>
    </dsp:sp>
    <dsp:sp modelId="{4FED45FC-B8B0-CF44-95BB-61070495515F}">
      <dsp:nvSpPr>
        <dsp:cNvPr id="0" name=""/>
        <dsp:cNvSpPr/>
      </dsp:nvSpPr>
      <dsp:spPr>
        <a:xfrm rot="18289469">
          <a:off x="1452096" y="525198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534473"/>
        <a:ext cx="35942" cy="35942"/>
      </dsp:txXfrm>
    </dsp:sp>
    <dsp:sp modelId="{9A2AE1EE-BAAA-3C4A-97E0-FF32D454DB4D}">
      <dsp:nvSpPr>
        <dsp:cNvPr id="0" name=""/>
        <dsp:cNvSpPr/>
      </dsp:nvSpPr>
      <dsp:spPr>
        <a:xfrm>
          <a:off x="2016770" y="827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ex:ScienceBook</a:t>
          </a: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827"/>
        <a:ext cx="1026264" cy="513132"/>
      </dsp:txXfrm>
    </dsp:sp>
    <dsp:sp modelId="{8C778EB5-F288-CC4B-9D58-BEF6E356D1F0}">
      <dsp:nvSpPr>
        <dsp:cNvPr id="0" name=""/>
        <dsp:cNvSpPr/>
      </dsp:nvSpPr>
      <dsp:spPr>
        <a:xfrm>
          <a:off x="1606265" y="820249"/>
          <a:ext cx="41050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10505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801255" y="837232"/>
        <a:ext cx="20525" cy="20525"/>
      </dsp:txXfrm>
    </dsp:sp>
    <dsp:sp modelId="{70AE6B59-6769-A043-A2A3-63902B3C5595}">
      <dsp:nvSpPr>
        <dsp:cNvPr id="0" name=""/>
        <dsp:cNvSpPr/>
      </dsp:nvSpPr>
      <dsp:spPr>
        <a:xfrm>
          <a:off x="2016770" y="590929"/>
          <a:ext cx="1026264" cy="513132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31799" y="605958"/>
        <a:ext cx="996206" cy="483074"/>
      </dsp:txXfrm>
    </dsp:sp>
    <dsp:sp modelId="{B1D4A09B-C0D4-6D40-8C75-2678A4480FD5}">
      <dsp:nvSpPr>
        <dsp:cNvPr id="0" name=""/>
        <dsp:cNvSpPr/>
      </dsp:nvSpPr>
      <dsp:spPr>
        <a:xfrm rot="3310531">
          <a:off x="1452096" y="1115300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1124575"/>
        <a:ext cx="35942" cy="35942"/>
      </dsp:txXfrm>
    </dsp:sp>
    <dsp:sp modelId="{0834E65C-8BD9-E248-9D11-E1B418BFB990}">
      <dsp:nvSpPr>
        <dsp:cNvPr id="0" name=""/>
        <dsp:cNvSpPr/>
      </dsp:nvSpPr>
      <dsp:spPr>
        <a:xfrm>
          <a:off x="2016770" y="1181031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1181031"/>
        <a:ext cx="1026264" cy="513132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9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9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9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9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9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9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D49F-2740-A64B-B874-988935F71202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BBF-9000-9042-A239-26001DBF1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8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C478D-88FA-9D40-A1F8-56ADA69AC5C4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148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C478D-88FA-9D40-A1F8-56ADA69AC5C4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154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291E1-E891-BE46-AE18-EF5145F26724}" type="slidenum">
              <a:rPr lang="ja-JP" altLang="en-US"/>
              <a:pPr/>
              <a:t>3</a:t>
            </a:fld>
            <a:endParaRPr lang="en-US" altLang="ja-JP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This slide shows system overview of our tool. Our tool name is MR3.MR3 is abbreviation of Meta-model management based on RDFs Revision Reflection. MR3 has four main modules and two sub modules. Main modules are RDF Parser, RDF Generator, Meta-Model Management and Graphical Modeler. Sub modules are Plug-in and Plug-in Interface. </a:t>
            </a:r>
          </a:p>
          <a:p>
            <a:r>
              <a:rPr lang="en-US" altLang="ja-JP"/>
              <a:t>The input and output of MR3 are RDF and RDFS documents. A user edits RDF contents visually through the user interface. User interface has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Graphical Modeler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and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Plug-in Interface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. MR3 offers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Graphical Modeler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 as a basic function. Each plug-in offers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Plug-in interface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. If an RDFs document is given, an RDF parser will analyze it and imports an RDFs Document to internal data expression and performs meta-model management.</a:t>
            </a:r>
            <a:r>
              <a:rPr lang="ja-JP" altLang="en-US"/>
              <a:t>　</a:t>
            </a:r>
            <a:r>
              <a:rPr lang="en-US" altLang="ja-JP"/>
              <a:t>An RDF</a:t>
            </a:r>
            <a:r>
              <a:rPr lang="ja-JP" altLang="en-US"/>
              <a:t>　</a:t>
            </a:r>
            <a:r>
              <a:rPr lang="en-US" altLang="ja-JP"/>
              <a:t>generator exports the internal data expression to an RDFs document. In order to implement RDF parser and generator, we employ Jena Semantic Web Toolkit library. </a:t>
            </a:r>
          </a:p>
          <a:p>
            <a:r>
              <a:rPr lang="en-US" altLang="ja-JP"/>
              <a:t>In order to support displaying RDF model graphically, we employ JGraph library on user interface module.</a:t>
            </a: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2605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291E1-E891-BE46-AE18-EF5145F26724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This slide shows system overview of our tool. Our tool name is MR3.MR3 is abbreviation of Meta-model management based on RDFs Revision Reflection. MR3 has four main modules and two sub modules. Main modules are RDF Parser, RDF Generator, Meta-Model Management and Graphical Modeler. Sub modules are Plug-in and Plug-in Interface. </a:t>
            </a:r>
          </a:p>
          <a:p>
            <a:r>
              <a:rPr lang="en-US" altLang="ja-JP"/>
              <a:t>The input and output of MR3 are RDF and RDFS documents. A user edits RDF contents visually through the user interface. User interface has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Graphical Modeler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and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Plug-in Interface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. MR3 offers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Graphical Modeler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 as a basic function. Each plug-in offers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Plug-in interface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. If an RDFs document is given, an RDF parser will analyze it and imports an RDFs Document to internal data expression and performs meta-model management.</a:t>
            </a:r>
            <a:r>
              <a:rPr lang="ja-JP" altLang="en-US"/>
              <a:t>　</a:t>
            </a:r>
            <a:r>
              <a:rPr lang="en-US" altLang="ja-JP"/>
              <a:t>An RDF</a:t>
            </a:r>
            <a:r>
              <a:rPr lang="ja-JP" altLang="en-US"/>
              <a:t>　</a:t>
            </a:r>
            <a:r>
              <a:rPr lang="en-US" altLang="ja-JP"/>
              <a:t>generator exports the internal data expression to an RDFs document. In order to implement RDF parser and generator, we employ Jena Semantic Web Toolkit library. </a:t>
            </a:r>
          </a:p>
          <a:p>
            <a:r>
              <a:rPr lang="en-US" altLang="ja-JP"/>
              <a:t>In order to support displaying RDF model graphically, we employ JGraph library on user interface module.</a:t>
            </a: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369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7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93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8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dirty="0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9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9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826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10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06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8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8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5.xml"/><Relationship Id="rId12" Type="http://schemas.openxmlformats.org/officeDocument/2006/relationships/diagramData" Target="../diagrams/data6.xml"/><Relationship Id="rId13" Type="http://schemas.openxmlformats.org/officeDocument/2006/relationships/diagramLayout" Target="../diagrams/layout6.xml"/><Relationship Id="rId14" Type="http://schemas.openxmlformats.org/officeDocument/2006/relationships/diagramQuickStyle" Target="../diagrams/quickStyle6.xml"/><Relationship Id="rId15" Type="http://schemas.openxmlformats.org/officeDocument/2006/relationships/diagramColors" Target="../diagrams/colors6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.xml"/><Relationship Id="rId20" Type="http://schemas.openxmlformats.org/officeDocument/2006/relationships/diagramColors" Target="../diagrams/colors10.xml"/><Relationship Id="rId21" Type="http://schemas.microsoft.com/office/2007/relationships/diagramDrawing" Target="../diagrams/drawing10.xml"/><Relationship Id="rId22" Type="http://schemas.openxmlformats.org/officeDocument/2006/relationships/diagramData" Target="../diagrams/data11.xml"/><Relationship Id="rId23" Type="http://schemas.openxmlformats.org/officeDocument/2006/relationships/diagramLayout" Target="../diagrams/layout11.xml"/><Relationship Id="rId24" Type="http://schemas.openxmlformats.org/officeDocument/2006/relationships/diagramQuickStyle" Target="../diagrams/quickStyle11.xml"/><Relationship Id="rId25" Type="http://schemas.openxmlformats.org/officeDocument/2006/relationships/diagramColors" Target="../diagrams/colors11.xml"/><Relationship Id="rId26" Type="http://schemas.microsoft.com/office/2007/relationships/diagramDrawing" Target="../diagrams/drawing11.xml"/><Relationship Id="rId27" Type="http://schemas.openxmlformats.org/officeDocument/2006/relationships/diagramData" Target="../diagrams/data12.xml"/><Relationship Id="rId28" Type="http://schemas.openxmlformats.org/officeDocument/2006/relationships/diagramLayout" Target="../diagrams/layout12.xml"/><Relationship Id="rId29" Type="http://schemas.openxmlformats.org/officeDocument/2006/relationships/diagramQuickStyle" Target="../diagrams/quickStyle12.xml"/><Relationship Id="rId30" Type="http://schemas.openxmlformats.org/officeDocument/2006/relationships/diagramColors" Target="../diagrams/colors12.xml"/><Relationship Id="rId31" Type="http://schemas.microsoft.com/office/2007/relationships/diagramDrawing" Target="../diagrams/drawing12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2" Type="http://schemas.openxmlformats.org/officeDocument/2006/relationships/diagramData" Target="../diagrams/data9.xml"/><Relationship Id="rId13" Type="http://schemas.openxmlformats.org/officeDocument/2006/relationships/diagramLayout" Target="../diagrams/layout9.xml"/><Relationship Id="rId14" Type="http://schemas.openxmlformats.org/officeDocument/2006/relationships/diagramQuickStyle" Target="../diagrams/quickStyle9.xml"/><Relationship Id="rId15" Type="http://schemas.openxmlformats.org/officeDocument/2006/relationships/diagramColors" Target="../diagrams/colors9.xml"/><Relationship Id="rId16" Type="http://schemas.microsoft.com/office/2007/relationships/diagramDrawing" Target="../diagrams/drawing9.xml"/><Relationship Id="rId17" Type="http://schemas.openxmlformats.org/officeDocument/2006/relationships/diagramData" Target="../diagrams/data10.xml"/><Relationship Id="rId18" Type="http://schemas.openxmlformats.org/officeDocument/2006/relationships/diagramLayout" Target="../diagrams/layout10.xml"/><Relationship Id="rId1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4.xml"/><Relationship Id="rId20" Type="http://schemas.openxmlformats.org/officeDocument/2006/relationships/diagramColors" Target="../diagrams/colors16.xml"/><Relationship Id="rId21" Type="http://schemas.microsoft.com/office/2007/relationships/diagramDrawing" Target="../diagrams/drawing16.xml"/><Relationship Id="rId22" Type="http://schemas.openxmlformats.org/officeDocument/2006/relationships/diagramData" Target="../diagrams/data17.xml"/><Relationship Id="rId23" Type="http://schemas.openxmlformats.org/officeDocument/2006/relationships/diagramLayout" Target="../diagrams/layout17.xml"/><Relationship Id="rId24" Type="http://schemas.openxmlformats.org/officeDocument/2006/relationships/diagramQuickStyle" Target="../diagrams/quickStyle17.xml"/><Relationship Id="rId25" Type="http://schemas.openxmlformats.org/officeDocument/2006/relationships/diagramColors" Target="../diagrams/colors17.xml"/><Relationship Id="rId26" Type="http://schemas.microsoft.com/office/2007/relationships/diagramDrawing" Target="../diagrams/drawing17.xml"/><Relationship Id="rId27" Type="http://schemas.openxmlformats.org/officeDocument/2006/relationships/diagramData" Target="../diagrams/data18.xml"/><Relationship Id="rId28" Type="http://schemas.openxmlformats.org/officeDocument/2006/relationships/diagramLayout" Target="../diagrams/layout18.xml"/><Relationship Id="rId29" Type="http://schemas.openxmlformats.org/officeDocument/2006/relationships/diagramQuickStyle" Target="../diagrams/quickStyle18.xml"/><Relationship Id="rId30" Type="http://schemas.openxmlformats.org/officeDocument/2006/relationships/diagramColors" Target="../diagrams/colors18.xml"/><Relationship Id="rId31" Type="http://schemas.microsoft.com/office/2007/relationships/diagramDrawing" Target="../diagrams/drawing18.xml"/><Relationship Id="rId10" Type="http://schemas.openxmlformats.org/officeDocument/2006/relationships/diagramColors" Target="../diagrams/colors14.xml"/><Relationship Id="rId11" Type="http://schemas.microsoft.com/office/2007/relationships/diagramDrawing" Target="../diagrams/drawing14.xml"/><Relationship Id="rId12" Type="http://schemas.openxmlformats.org/officeDocument/2006/relationships/diagramData" Target="../diagrams/data15.xml"/><Relationship Id="rId13" Type="http://schemas.openxmlformats.org/officeDocument/2006/relationships/diagramLayout" Target="../diagrams/layout15.xml"/><Relationship Id="rId14" Type="http://schemas.openxmlformats.org/officeDocument/2006/relationships/diagramQuickStyle" Target="../diagrams/quickStyle15.xml"/><Relationship Id="rId15" Type="http://schemas.openxmlformats.org/officeDocument/2006/relationships/diagramColors" Target="../diagrams/colors15.xml"/><Relationship Id="rId16" Type="http://schemas.microsoft.com/office/2007/relationships/diagramDrawing" Target="../diagrams/drawing15.xml"/><Relationship Id="rId17" Type="http://schemas.openxmlformats.org/officeDocument/2006/relationships/diagramData" Target="../diagrams/data16.xml"/><Relationship Id="rId18" Type="http://schemas.openxmlformats.org/officeDocument/2006/relationships/diagramLayout" Target="../diagrams/layout16.xml"/><Relationship Id="rId19" Type="http://schemas.openxmlformats.org/officeDocument/2006/relationships/diagramQuickStyle" Target="../diagrams/quickStyle1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3.xml"/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diagramData" Target="../diagrams/data14.xml"/><Relationship Id="rId8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0.xml"/><Relationship Id="rId20" Type="http://schemas.openxmlformats.org/officeDocument/2006/relationships/diagramColors" Target="../diagrams/colors22.xml"/><Relationship Id="rId21" Type="http://schemas.microsoft.com/office/2007/relationships/diagramDrawing" Target="../diagrams/drawing22.xml"/><Relationship Id="rId22" Type="http://schemas.openxmlformats.org/officeDocument/2006/relationships/diagramData" Target="../diagrams/data23.xml"/><Relationship Id="rId23" Type="http://schemas.openxmlformats.org/officeDocument/2006/relationships/diagramLayout" Target="../diagrams/layout23.xml"/><Relationship Id="rId24" Type="http://schemas.openxmlformats.org/officeDocument/2006/relationships/diagramQuickStyle" Target="../diagrams/quickStyle23.xml"/><Relationship Id="rId25" Type="http://schemas.openxmlformats.org/officeDocument/2006/relationships/diagramColors" Target="../diagrams/colors23.xml"/><Relationship Id="rId26" Type="http://schemas.microsoft.com/office/2007/relationships/diagramDrawing" Target="../diagrams/drawing23.xml"/><Relationship Id="rId27" Type="http://schemas.openxmlformats.org/officeDocument/2006/relationships/diagramData" Target="../diagrams/data24.xml"/><Relationship Id="rId28" Type="http://schemas.openxmlformats.org/officeDocument/2006/relationships/diagramLayout" Target="../diagrams/layout24.xml"/><Relationship Id="rId29" Type="http://schemas.openxmlformats.org/officeDocument/2006/relationships/diagramQuickStyle" Target="../diagrams/quickStyle24.xml"/><Relationship Id="rId30" Type="http://schemas.openxmlformats.org/officeDocument/2006/relationships/diagramColors" Target="../diagrams/colors24.xml"/><Relationship Id="rId31" Type="http://schemas.microsoft.com/office/2007/relationships/diagramDrawing" Target="../diagrams/drawing24.xml"/><Relationship Id="rId10" Type="http://schemas.openxmlformats.org/officeDocument/2006/relationships/diagramColors" Target="../diagrams/colors20.xml"/><Relationship Id="rId11" Type="http://schemas.microsoft.com/office/2007/relationships/diagramDrawing" Target="../diagrams/drawing20.xml"/><Relationship Id="rId12" Type="http://schemas.openxmlformats.org/officeDocument/2006/relationships/diagramData" Target="../diagrams/data21.xml"/><Relationship Id="rId13" Type="http://schemas.openxmlformats.org/officeDocument/2006/relationships/diagramLayout" Target="../diagrams/layout21.xml"/><Relationship Id="rId14" Type="http://schemas.openxmlformats.org/officeDocument/2006/relationships/diagramQuickStyle" Target="../diagrams/quickStyle21.xml"/><Relationship Id="rId15" Type="http://schemas.openxmlformats.org/officeDocument/2006/relationships/diagramColors" Target="../diagrams/colors21.xml"/><Relationship Id="rId16" Type="http://schemas.microsoft.com/office/2007/relationships/diagramDrawing" Target="../diagrams/drawing21.xml"/><Relationship Id="rId17" Type="http://schemas.openxmlformats.org/officeDocument/2006/relationships/diagramData" Target="../diagrams/data22.xml"/><Relationship Id="rId18" Type="http://schemas.openxmlformats.org/officeDocument/2006/relationships/diagramLayout" Target="../diagrams/layout22.xml"/><Relationship Id="rId19" Type="http://schemas.openxmlformats.org/officeDocument/2006/relationships/diagramQuickStyle" Target="../diagrams/quickStyle2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9.xml"/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7" Type="http://schemas.openxmlformats.org/officeDocument/2006/relationships/diagramData" Target="../diagrams/data20.xml"/><Relationship Id="rId8" Type="http://schemas.openxmlformats.org/officeDocument/2006/relationships/diagramLayout" Target="../diagrams/layout2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6.xml"/><Relationship Id="rId20" Type="http://schemas.openxmlformats.org/officeDocument/2006/relationships/diagramColors" Target="../diagrams/colors28.xml"/><Relationship Id="rId21" Type="http://schemas.microsoft.com/office/2007/relationships/diagramDrawing" Target="../diagrams/drawing28.xml"/><Relationship Id="rId22" Type="http://schemas.openxmlformats.org/officeDocument/2006/relationships/diagramData" Target="../diagrams/data29.xml"/><Relationship Id="rId23" Type="http://schemas.openxmlformats.org/officeDocument/2006/relationships/diagramLayout" Target="../diagrams/layout29.xml"/><Relationship Id="rId24" Type="http://schemas.openxmlformats.org/officeDocument/2006/relationships/diagramQuickStyle" Target="../diagrams/quickStyle29.xml"/><Relationship Id="rId25" Type="http://schemas.openxmlformats.org/officeDocument/2006/relationships/diagramColors" Target="../diagrams/colors29.xml"/><Relationship Id="rId26" Type="http://schemas.microsoft.com/office/2007/relationships/diagramDrawing" Target="../diagrams/drawing29.xml"/><Relationship Id="rId27" Type="http://schemas.openxmlformats.org/officeDocument/2006/relationships/diagramData" Target="../diagrams/data30.xml"/><Relationship Id="rId28" Type="http://schemas.openxmlformats.org/officeDocument/2006/relationships/diagramLayout" Target="../diagrams/layout30.xml"/><Relationship Id="rId29" Type="http://schemas.openxmlformats.org/officeDocument/2006/relationships/diagramQuickStyle" Target="../diagrams/quickStyle30.xml"/><Relationship Id="rId30" Type="http://schemas.openxmlformats.org/officeDocument/2006/relationships/diagramColors" Target="../diagrams/colors30.xml"/><Relationship Id="rId31" Type="http://schemas.microsoft.com/office/2007/relationships/diagramDrawing" Target="../diagrams/drawing30.xml"/><Relationship Id="rId10" Type="http://schemas.openxmlformats.org/officeDocument/2006/relationships/diagramColors" Target="../diagrams/colors26.xml"/><Relationship Id="rId11" Type="http://schemas.microsoft.com/office/2007/relationships/diagramDrawing" Target="../diagrams/drawing26.xml"/><Relationship Id="rId12" Type="http://schemas.openxmlformats.org/officeDocument/2006/relationships/diagramData" Target="../diagrams/data27.xml"/><Relationship Id="rId13" Type="http://schemas.openxmlformats.org/officeDocument/2006/relationships/diagramLayout" Target="../diagrams/layout27.xml"/><Relationship Id="rId14" Type="http://schemas.openxmlformats.org/officeDocument/2006/relationships/diagramQuickStyle" Target="../diagrams/quickStyle27.xml"/><Relationship Id="rId15" Type="http://schemas.openxmlformats.org/officeDocument/2006/relationships/diagramColors" Target="../diagrams/colors27.xml"/><Relationship Id="rId16" Type="http://schemas.microsoft.com/office/2007/relationships/diagramDrawing" Target="../diagrams/drawing27.xml"/><Relationship Id="rId17" Type="http://schemas.openxmlformats.org/officeDocument/2006/relationships/diagramData" Target="../diagrams/data28.xml"/><Relationship Id="rId18" Type="http://schemas.openxmlformats.org/officeDocument/2006/relationships/diagramLayout" Target="../diagrams/layout28.xml"/><Relationship Id="rId19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5.xml"/><Relationship Id="rId3" Type="http://schemas.openxmlformats.org/officeDocument/2006/relationships/diagramLayout" Target="../diagrams/layout25.xml"/><Relationship Id="rId4" Type="http://schemas.openxmlformats.org/officeDocument/2006/relationships/diagramQuickStyle" Target="../diagrams/quickStyle25.xml"/><Relationship Id="rId5" Type="http://schemas.openxmlformats.org/officeDocument/2006/relationships/diagramColors" Target="../diagrams/colors25.xml"/><Relationship Id="rId6" Type="http://schemas.microsoft.com/office/2007/relationships/diagramDrawing" Target="../diagrams/drawing25.xml"/><Relationship Id="rId7" Type="http://schemas.openxmlformats.org/officeDocument/2006/relationships/diagramData" Target="../diagrams/data26.xml"/><Relationship Id="rId8" Type="http://schemas.openxmlformats.org/officeDocument/2006/relationships/diagramLayout" Target="../diagrams/layout2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2.xml"/><Relationship Id="rId20" Type="http://schemas.openxmlformats.org/officeDocument/2006/relationships/diagramColors" Target="../diagrams/colors34.xml"/><Relationship Id="rId21" Type="http://schemas.microsoft.com/office/2007/relationships/diagramDrawing" Target="../diagrams/drawing34.xml"/><Relationship Id="rId22" Type="http://schemas.openxmlformats.org/officeDocument/2006/relationships/diagramData" Target="../diagrams/data35.xml"/><Relationship Id="rId23" Type="http://schemas.openxmlformats.org/officeDocument/2006/relationships/diagramLayout" Target="../diagrams/layout35.xml"/><Relationship Id="rId24" Type="http://schemas.openxmlformats.org/officeDocument/2006/relationships/diagramQuickStyle" Target="../diagrams/quickStyle35.xml"/><Relationship Id="rId25" Type="http://schemas.openxmlformats.org/officeDocument/2006/relationships/diagramColors" Target="../diagrams/colors35.xml"/><Relationship Id="rId26" Type="http://schemas.microsoft.com/office/2007/relationships/diagramDrawing" Target="../diagrams/drawing35.xml"/><Relationship Id="rId27" Type="http://schemas.openxmlformats.org/officeDocument/2006/relationships/diagramData" Target="../diagrams/data36.xml"/><Relationship Id="rId28" Type="http://schemas.openxmlformats.org/officeDocument/2006/relationships/diagramLayout" Target="../diagrams/layout36.xml"/><Relationship Id="rId29" Type="http://schemas.openxmlformats.org/officeDocument/2006/relationships/diagramQuickStyle" Target="../diagrams/quickStyle36.xml"/><Relationship Id="rId30" Type="http://schemas.openxmlformats.org/officeDocument/2006/relationships/diagramColors" Target="../diagrams/colors36.xml"/><Relationship Id="rId31" Type="http://schemas.microsoft.com/office/2007/relationships/diagramDrawing" Target="../diagrams/drawing36.xml"/><Relationship Id="rId10" Type="http://schemas.openxmlformats.org/officeDocument/2006/relationships/diagramColors" Target="../diagrams/colors32.xml"/><Relationship Id="rId11" Type="http://schemas.microsoft.com/office/2007/relationships/diagramDrawing" Target="../diagrams/drawing32.xml"/><Relationship Id="rId12" Type="http://schemas.openxmlformats.org/officeDocument/2006/relationships/diagramData" Target="../diagrams/data33.xml"/><Relationship Id="rId13" Type="http://schemas.openxmlformats.org/officeDocument/2006/relationships/diagramLayout" Target="../diagrams/layout33.xml"/><Relationship Id="rId14" Type="http://schemas.openxmlformats.org/officeDocument/2006/relationships/diagramQuickStyle" Target="../diagrams/quickStyle33.xml"/><Relationship Id="rId15" Type="http://schemas.openxmlformats.org/officeDocument/2006/relationships/diagramColors" Target="../diagrams/colors33.xml"/><Relationship Id="rId16" Type="http://schemas.microsoft.com/office/2007/relationships/diagramDrawing" Target="../diagrams/drawing33.xml"/><Relationship Id="rId17" Type="http://schemas.openxmlformats.org/officeDocument/2006/relationships/diagramData" Target="../diagrams/data34.xml"/><Relationship Id="rId18" Type="http://schemas.openxmlformats.org/officeDocument/2006/relationships/diagramLayout" Target="../diagrams/layout34.xml"/><Relationship Id="rId19" Type="http://schemas.openxmlformats.org/officeDocument/2006/relationships/diagramQuickStyle" Target="../diagrams/quickStyle3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1.xml"/><Relationship Id="rId3" Type="http://schemas.openxmlformats.org/officeDocument/2006/relationships/diagramLayout" Target="../diagrams/layout31.xml"/><Relationship Id="rId4" Type="http://schemas.openxmlformats.org/officeDocument/2006/relationships/diagramQuickStyle" Target="../diagrams/quickStyle31.xml"/><Relationship Id="rId5" Type="http://schemas.openxmlformats.org/officeDocument/2006/relationships/diagramColors" Target="../diagrams/colors31.xml"/><Relationship Id="rId6" Type="http://schemas.microsoft.com/office/2007/relationships/diagramDrawing" Target="../diagrams/drawing31.xml"/><Relationship Id="rId7" Type="http://schemas.openxmlformats.org/officeDocument/2006/relationships/diagramData" Target="../diagrams/data32.xml"/><Relationship Id="rId8" Type="http://schemas.openxmlformats.org/officeDocument/2006/relationships/diagramLayout" Target="../diagrams/layout3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8.xml"/><Relationship Id="rId20" Type="http://schemas.openxmlformats.org/officeDocument/2006/relationships/diagramColors" Target="../diagrams/colors40.xml"/><Relationship Id="rId21" Type="http://schemas.microsoft.com/office/2007/relationships/diagramDrawing" Target="../diagrams/drawing40.xml"/><Relationship Id="rId22" Type="http://schemas.openxmlformats.org/officeDocument/2006/relationships/diagramData" Target="../diagrams/data41.xml"/><Relationship Id="rId23" Type="http://schemas.openxmlformats.org/officeDocument/2006/relationships/diagramLayout" Target="../diagrams/layout41.xml"/><Relationship Id="rId24" Type="http://schemas.openxmlformats.org/officeDocument/2006/relationships/diagramQuickStyle" Target="../diagrams/quickStyle41.xml"/><Relationship Id="rId25" Type="http://schemas.openxmlformats.org/officeDocument/2006/relationships/diagramColors" Target="../diagrams/colors41.xml"/><Relationship Id="rId26" Type="http://schemas.microsoft.com/office/2007/relationships/diagramDrawing" Target="../diagrams/drawing41.xml"/><Relationship Id="rId27" Type="http://schemas.openxmlformats.org/officeDocument/2006/relationships/diagramData" Target="../diagrams/data42.xml"/><Relationship Id="rId28" Type="http://schemas.openxmlformats.org/officeDocument/2006/relationships/diagramLayout" Target="../diagrams/layout42.xml"/><Relationship Id="rId29" Type="http://schemas.openxmlformats.org/officeDocument/2006/relationships/diagramQuickStyle" Target="../diagrams/quickStyle42.xml"/><Relationship Id="rId30" Type="http://schemas.openxmlformats.org/officeDocument/2006/relationships/diagramColors" Target="../diagrams/colors42.xml"/><Relationship Id="rId31" Type="http://schemas.microsoft.com/office/2007/relationships/diagramDrawing" Target="../diagrams/drawing42.xml"/><Relationship Id="rId10" Type="http://schemas.openxmlformats.org/officeDocument/2006/relationships/diagramColors" Target="../diagrams/colors38.xml"/><Relationship Id="rId11" Type="http://schemas.microsoft.com/office/2007/relationships/diagramDrawing" Target="../diagrams/drawing38.xml"/><Relationship Id="rId12" Type="http://schemas.openxmlformats.org/officeDocument/2006/relationships/diagramData" Target="../diagrams/data39.xml"/><Relationship Id="rId13" Type="http://schemas.openxmlformats.org/officeDocument/2006/relationships/diagramLayout" Target="../diagrams/layout39.xml"/><Relationship Id="rId14" Type="http://schemas.openxmlformats.org/officeDocument/2006/relationships/diagramQuickStyle" Target="../diagrams/quickStyle39.xml"/><Relationship Id="rId15" Type="http://schemas.openxmlformats.org/officeDocument/2006/relationships/diagramColors" Target="../diagrams/colors39.xml"/><Relationship Id="rId16" Type="http://schemas.microsoft.com/office/2007/relationships/diagramDrawing" Target="../diagrams/drawing39.xml"/><Relationship Id="rId17" Type="http://schemas.openxmlformats.org/officeDocument/2006/relationships/diagramData" Target="../diagrams/data40.xml"/><Relationship Id="rId18" Type="http://schemas.openxmlformats.org/officeDocument/2006/relationships/diagramLayout" Target="../diagrams/layout40.xml"/><Relationship Id="rId19" Type="http://schemas.openxmlformats.org/officeDocument/2006/relationships/diagramQuickStyle" Target="../diagrams/quickStyle4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7.xml"/><Relationship Id="rId3" Type="http://schemas.openxmlformats.org/officeDocument/2006/relationships/diagramLayout" Target="../diagrams/layout37.xml"/><Relationship Id="rId4" Type="http://schemas.openxmlformats.org/officeDocument/2006/relationships/diagramQuickStyle" Target="../diagrams/quickStyle37.xml"/><Relationship Id="rId5" Type="http://schemas.openxmlformats.org/officeDocument/2006/relationships/diagramColors" Target="../diagrams/colors37.xml"/><Relationship Id="rId6" Type="http://schemas.microsoft.com/office/2007/relationships/diagramDrawing" Target="../diagrams/drawing37.xml"/><Relationship Id="rId7" Type="http://schemas.openxmlformats.org/officeDocument/2006/relationships/diagramData" Target="../diagrams/data38.xml"/><Relationship Id="rId8" Type="http://schemas.openxmlformats.org/officeDocument/2006/relationships/diagramLayout" Target="../diagrams/layout3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44.xml"/><Relationship Id="rId20" Type="http://schemas.openxmlformats.org/officeDocument/2006/relationships/diagramColors" Target="../diagrams/colors46.xml"/><Relationship Id="rId21" Type="http://schemas.microsoft.com/office/2007/relationships/diagramDrawing" Target="../diagrams/drawing46.xml"/><Relationship Id="rId22" Type="http://schemas.openxmlformats.org/officeDocument/2006/relationships/diagramData" Target="../diagrams/data47.xml"/><Relationship Id="rId23" Type="http://schemas.openxmlformats.org/officeDocument/2006/relationships/diagramLayout" Target="../diagrams/layout47.xml"/><Relationship Id="rId24" Type="http://schemas.openxmlformats.org/officeDocument/2006/relationships/diagramQuickStyle" Target="../diagrams/quickStyle47.xml"/><Relationship Id="rId25" Type="http://schemas.openxmlformats.org/officeDocument/2006/relationships/diagramColors" Target="../diagrams/colors47.xml"/><Relationship Id="rId26" Type="http://schemas.microsoft.com/office/2007/relationships/diagramDrawing" Target="../diagrams/drawing47.xml"/><Relationship Id="rId27" Type="http://schemas.openxmlformats.org/officeDocument/2006/relationships/diagramData" Target="../diagrams/data48.xml"/><Relationship Id="rId28" Type="http://schemas.openxmlformats.org/officeDocument/2006/relationships/diagramLayout" Target="../diagrams/layout48.xml"/><Relationship Id="rId29" Type="http://schemas.openxmlformats.org/officeDocument/2006/relationships/diagramQuickStyle" Target="../diagrams/quickStyle48.xml"/><Relationship Id="rId30" Type="http://schemas.openxmlformats.org/officeDocument/2006/relationships/diagramColors" Target="../diagrams/colors48.xml"/><Relationship Id="rId31" Type="http://schemas.microsoft.com/office/2007/relationships/diagramDrawing" Target="../diagrams/drawing48.xml"/><Relationship Id="rId10" Type="http://schemas.openxmlformats.org/officeDocument/2006/relationships/diagramColors" Target="../diagrams/colors44.xml"/><Relationship Id="rId11" Type="http://schemas.microsoft.com/office/2007/relationships/diagramDrawing" Target="../diagrams/drawing44.xml"/><Relationship Id="rId12" Type="http://schemas.openxmlformats.org/officeDocument/2006/relationships/diagramData" Target="../diagrams/data45.xml"/><Relationship Id="rId13" Type="http://schemas.openxmlformats.org/officeDocument/2006/relationships/diagramLayout" Target="../diagrams/layout45.xml"/><Relationship Id="rId14" Type="http://schemas.openxmlformats.org/officeDocument/2006/relationships/diagramQuickStyle" Target="../diagrams/quickStyle45.xml"/><Relationship Id="rId15" Type="http://schemas.openxmlformats.org/officeDocument/2006/relationships/diagramColors" Target="../diagrams/colors45.xml"/><Relationship Id="rId16" Type="http://schemas.microsoft.com/office/2007/relationships/diagramDrawing" Target="../diagrams/drawing45.xml"/><Relationship Id="rId17" Type="http://schemas.openxmlformats.org/officeDocument/2006/relationships/diagramData" Target="../diagrams/data46.xml"/><Relationship Id="rId18" Type="http://schemas.openxmlformats.org/officeDocument/2006/relationships/diagramLayout" Target="../diagrams/layout46.xml"/><Relationship Id="rId19" Type="http://schemas.openxmlformats.org/officeDocument/2006/relationships/diagramQuickStyle" Target="../diagrams/quickStyle4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3.xml"/><Relationship Id="rId3" Type="http://schemas.openxmlformats.org/officeDocument/2006/relationships/diagramLayout" Target="../diagrams/layout43.xml"/><Relationship Id="rId4" Type="http://schemas.openxmlformats.org/officeDocument/2006/relationships/diagramQuickStyle" Target="../diagrams/quickStyle43.xml"/><Relationship Id="rId5" Type="http://schemas.openxmlformats.org/officeDocument/2006/relationships/diagramColors" Target="../diagrams/colors43.xml"/><Relationship Id="rId6" Type="http://schemas.microsoft.com/office/2007/relationships/diagramDrawing" Target="../diagrams/drawing43.xml"/><Relationship Id="rId7" Type="http://schemas.openxmlformats.org/officeDocument/2006/relationships/diagramData" Target="../diagrams/data44.xml"/><Relationship Id="rId8" Type="http://schemas.openxmlformats.org/officeDocument/2006/relationships/diagramLayout" Target="../diagrams/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50.xml"/><Relationship Id="rId20" Type="http://schemas.openxmlformats.org/officeDocument/2006/relationships/diagramColors" Target="../diagrams/colors52.xml"/><Relationship Id="rId21" Type="http://schemas.microsoft.com/office/2007/relationships/diagramDrawing" Target="../diagrams/drawing52.xml"/><Relationship Id="rId22" Type="http://schemas.openxmlformats.org/officeDocument/2006/relationships/diagramData" Target="../diagrams/data53.xml"/><Relationship Id="rId23" Type="http://schemas.openxmlformats.org/officeDocument/2006/relationships/diagramLayout" Target="../diagrams/layout53.xml"/><Relationship Id="rId24" Type="http://schemas.openxmlformats.org/officeDocument/2006/relationships/diagramQuickStyle" Target="../diagrams/quickStyle53.xml"/><Relationship Id="rId25" Type="http://schemas.openxmlformats.org/officeDocument/2006/relationships/diagramColors" Target="../diagrams/colors53.xml"/><Relationship Id="rId26" Type="http://schemas.microsoft.com/office/2007/relationships/diagramDrawing" Target="../diagrams/drawing53.xml"/><Relationship Id="rId27" Type="http://schemas.openxmlformats.org/officeDocument/2006/relationships/diagramData" Target="../diagrams/data54.xml"/><Relationship Id="rId28" Type="http://schemas.openxmlformats.org/officeDocument/2006/relationships/diagramLayout" Target="../diagrams/layout54.xml"/><Relationship Id="rId29" Type="http://schemas.openxmlformats.org/officeDocument/2006/relationships/diagramQuickStyle" Target="../diagrams/quickStyle54.xml"/><Relationship Id="rId30" Type="http://schemas.openxmlformats.org/officeDocument/2006/relationships/diagramColors" Target="../diagrams/colors54.xml"/><Relationship Id="rId31" Type="http://schemas.microsoft.com/office/2007/relationships/diagramDrawing" Target="../diagrams/drawing54.xml"/><Relationship Id="rId10" Type="http://schemas.openxmlformats.org/officeDocument/2006/relationships/diagramColors" Target="../diagrams/colors50.xml"/><Relationship Id="rId11" Type="http://schemas.microsoft.com/office/2007/relationships/diagramDrawing" Target="../diagrams/drawing50.xml"/><Relationship Id="rId12" Type="http://schemas.openxmlformats.org/officeDocument/2006/relationships/diagramData" Target="../diagrams/data51.xml"/><Relationship Id="rId13" Type="http://schemas.openxmlformats.org/officeDocument/2006/relationships/diagramLayout" Target="../diagrams/layout51.xml"/><Relationship Id="rId14" Type="http://schemas.openxmlformats.org/officeDocument/2006/relationships/diagramQuickStyle" Target="../diagrams/quickStyle51.xml"/><Relationship Id="rId15" Type="http://schemas.openxmlformats.org/officeDocument/2006/relationships/diagramColors" Target="../diagrams/colors51.xml"/><Relationship Id="rId16" Type="http://schemas.microsoft.com/office/2007/relationships/diagramDrawing" Target="../diagrams/drawing51.xml"/><Relationship Id="rId17" Type="http://schemas.openxmlformats.org/officeDocument/2006/relationships/diagramData" Target="../diagrams/data52.xml"/><Relationship Id="rId18" Type="http://schemas.openxmlformats.org/officeDocument/2006/relationships/diagramLayout" Target="../diagrams/layout52.xml"/><Relationship Id="rId19" Type="http://schemas.openxmlformats.org/officeDocument/2006/relationships/diagramQuickStyle" Target="../diagrams/quickStyle5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9.xml"/><Relationship Id="rId3" Type="http://schemas.openxmlformats.org/officeDocument/2006/relationships/diagramLayout" Target="../diagrams/layout49.xml"/><Relationship Id="rId4" Type="http://schemas.openxmlformats.org/officeDocument/2006/relationships/diagramQuickStyle" Target="../diagrams/quickStyle49.xml"/><Relationship Id="rId5" Type="http://schemas.openxmlformats.org/officeDocument/2006/relationships/diagramColors" Target="../diagrams/colors49.xml"/><Relationship Id="rId6" Type="http://schemas.microsoft.com/office/2007/relationships/diagramDrawing" Target="../diagrams/drawing49.xml"/><Relationship Id="rId7" Type="http://schemas.openxmlformats.org/officeDocument/2006/relationships/diagramData" Target="../diagrams/data50.xml"/><Relationship Id="rId8" Type="http://schemas.openxmlformats.org/officeDocument/2006/relationships/diagramLayout" Target="../diagrams/layout5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56.xml"/><Relationship Id="rId20" Type="http://schemas.openxmlformats.org/officeDocument/2006/relationships/diagramColors" Target="../diagrams/colors58.xml"/><Relationship Id="rId21" Type="http://schemas.microsoft.com/office/2007/relationships/diagramDrawing" Target="../diagrams/drawing58.xml"/><Relationship Id="rId22" Type="http://schemas.openxmlformats.org/officeDocument/2006/relationships/diagramData" Target="../diagrams/data59.xml"/><Relationship Id="rId23" Type="http://schemas.openxmlformats.org/officeDocument/2006/relationships/diagramLayout" Target="../diagrams/layout59.xml"/><Relationship Id="rId24" Type="http://schemas.openxmlformats.org/officeDocument/2006/relationships/diagramQuickStyle" Target="../diagrams/quickStyle59.xml"/><Relationship Id="rId25" Type="http://schemas.openxmlformats.org/officeDocument/2006/relationships/diagramColors" Target="../diagrams/colors59.xml"/><Relationship Id="rId26" Type="http://schemas.microsoft.com/office/2007/relationships/diagramDrawing" Target="../diagrams/drawing59.xml"/><Relationship Id="rId27" Type="http://schemas.openxmlformats.org/officeDocument/2006/relationships/diagramData" Target="../diagrams/data60.xml"/><Relationship Id="rId28" Type="http://schemas.openxmlformats.org/officeDocument/2006/relationships/diagramLayout" Target="../diagrams/layout60.xml"/><Relationship Id="rId29" Type="http://schemas.openxmlformats.org/officeDocument/2006/relationships/diagramQuickStyle" Target="../diagrams/quickStyle60.xml"/><Relationship Id="rId30" Type="http://schemas.openxmlformats.org/officeDocument/2006/relationships/diagramColors" Target="../diagrams/colors60.xml"/><Relationship Id="rId31" Type="http://schemas.microsoft.com/office/2007/relationships/diagramDrawing" Target="../diagrams/drawing60.xml"/><Relationship Id="rId10" Type="http://schemas.openxmlformats.org/officeDocument/2006/relationships/diagramColors" Target="../diagrams/colors56.xml"/><Relationship Id="rId11" Type="http://schemas.microsoft.com/office/2007/relationships/diagramDrawing" Target="../diagrams/drawing56.xml"/><Relationship Id="rId12" Type="http://schemas.openxmlformats.org/officeDocument/2006/relationships/diagramData" Target="../diagrams/data57.xml"/><Relationship Id="rId13" Type="http://schemas.openxmlformats.org/officeDocument/2006/relationships/diagramLayout" Target="../diagrams/layout57.xml"/><Relationship Id="rId14" Type="http://schemas.openxmlformats.org/officeDocument/2006/relationships/diagramQuickStyle" Target="../diagrams/quickStyle57.xml"/><Relationship Id="rId15" Type="http://schemas.openxmlformats.org/officeDocument/2006/relationships/diagramColors" Target="../diagrams/colors57.xml"/><Relationship Id="rId16" Type="http://schemas.microsoft.com/office/2007/relationships/diagramDrawing" Target="../diagrams/drawing57.xml"/><Relationship Id="rId17" Type="http://schemas.openxmlformats.org/officeDocument/2006/relationships/diagramData" Target="../diagrams/data58.xml"/><Relationship Id="rId18" Type="http://schemas.openxmlformats.org/officeDocument/2006/relationships/diagramLayout" Target="../diagrams/layout58.xml"/><Relationship Id="rId19" Type="http://schemas.openxmlformats.org/officeDocument/2006/relationships/diagramQuickStyle" Target="../diagrams/quickStyle5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5.xml"/><Relationship Id="rId3" Type="http://schemas.openxmlformats.org/officeDocument/2006/relationships/diagramLayout" Target="../diagrams/layout55.xml"/><Relationship Id="rId4" Type="http://schemas.openxmlformats.org/officeDocument/2006/relationships/diagramQuickStyle" Target="../diagrams/quickStyle55.xml"/><Relationship Id="rId5" Type="http://schemas.openxmlformats.org/officeDocument/2006/relationships/diagramColors" Target="../diagrams/colors55.xml"/><Relationship Id="rId6" Type="http://schemas.microsoft.com/office/2007/relationships/diagramDrawing" Target="../diagrams/drawing55.xml"/><Relationship Id="rId7" Type="http://schemas.openxmlformats.org/officeDocument/2006/relationships/diagramData" Target="../diagrams/data56.xml"/><Relationship Id="rId8" Type="http://schemas.openxmlformats.org/officeDocument/2006/relationships/diagramLayout" Target="../diagrams/layout5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62.xml"/><Relationship Id="rId20" Type="http://schemas.openxmlformats.org/officeDocument/2006/relationships/diagramColors" Target="../diagrams/colors64.xml"/><Relationship Id="rId21" Type="http://schemas.microsoft.com/office/2007/relationships/diagramDrawing" Target="../diagrams/drawing64.xml"/><Relationship Id="rId22" Type="http://schemas.openxmlformats.org/officeDocument/2006/relationships/diagramData" Target="../diagrams/data65.xml"/><Relationship Id="rId23" Type="http://schemas.openxmlformats.org/officeDocument/2006/relationships/diagramLayout" Target="../diagrams/layout65.xml"/><Relationship Id="rId24" Type="http://schemas.openxmlformats.org/officeDocument/2006/relationships/diagramQuickStyle" Target="../diagrams/quickStyle65.xml"/><Relationship Id="rId25" Type="http://schemas.openxmlformats.org/officeDocument/2006/relationships/diagramColors" Target="../diagrams/colors65.xml"/><Relationship Id="rId26" Type="http://schemas.microsoft.com/office/2007/relationships/diagramDrawing" Target="../diagrams/drawing65.xml"/><Relationship Id="rId27" Type="http://schemas.openxmlformats.org/officeDocument/2006/relationships/diagramData" Target="../diagrams/data66.xml"/><Relationship Id="rId28" Type="http://schemas.openxmlformats.org/officeDocument/2006/relationships/diagramLayout" Target="../diagrams/layout66.xml"/><Relationship Id="rId29" Type="http://schemas.openxmlformats.org/officeDocument/2006/relationships/diagramQuickStyle" Target="../diagrams/quickStyle66.xml"/><Relationship Id="rId30" Type="http://schemas.openxmlformats.org/officeDocument/2006/relationships/diagramColors" Target="../diagrams/colors66.xml"/><Relationship Id="rId31" Type="http://schemas.microsoft.com/office/2007/relationships/diagramDrawing" Target="../diagrams/drawing66.xml"/><Relationship Id="rId10" Type="http://schemas.openxmlformats.org/officeDocument/2006/relationships/diagramColors" Target="../diagrams/colors62.xml"/><Relationship Id="rId11" Type="http://schemas.microsoft.com/office/2007/relationships/diagramDrawing" Target="../diagrams/drawing62.xml"/><Relationship Id="rId12" Type="http://schemas.openxmlformats.org/officeDocument/2006/relationships/diagramData" Target="../diagrams/data63.xml"/><Relationship Id="rId13" Type="http://schemas.openxmlformats.org/officeDocument/2006/relationships/diagramLayout" Target="../diagrams/layout63.xml"/><Relationship Id="rId14" Type="http://schemas.openxmlformats.org/officeDocument/2006/relationships/diagramQuickStyle" Target="../diagrams/quickStyle63.xml"/><Relationship Id="rId15" Type="http://schemas.openxmlformats.org/officeDocument/2006/relationships/diagramColors" Target="../diagrams/colors63.xml"/><Relationship Id="rId16" Type="http://schemas.microsoft.com/office/2007/relationships/diagramDrawing" Target="../diagrams/drawing63.xml"/><Relationship Id="rId17" Type="http://schemas.openxmlformats.org/officeDocument/2006/relationships/diagramData" Target="../diagrams/data64.xml"/><Relationship Id="rId18" Type="http://schemas.openxmlformats.org/officeDocument/2006/relationships/diagramLayout" Target="../diagrams/layout64.xml"/><Relationship Id="rId19" Type="http://schemas.openxmlformats.org/officeDocument/2006/relationships/diagramQuickStyle" Target="../diagrams/quickStyle6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1.xml"/><Relationship Id="rId3" Type="http://schemas.openxmlformats.org/officeDocument/2006/relationships/diagramLayout" Target="../diagrams/layout61.xml"/><Relationship Id="rId4" Type="http://schemas.openxmlformats.org/officeDocument/2006/relationships/diagramQuickStyle" Target="../diagrams/quickStyle61.xml"/><Relationship Id="rId5" Type="http://schemas.openxmlformats.org/officeDocument/2006/relationships/diagramColors" Target="../diagrams/colors61.xml"/><Relationship Id="rId6" Type="http://schemas.microsoft.com/office/2007/relationships/diagramDrawing" Target="../diagrams/drawing61.xml"/><Relationship Id="rId7" Type="http://schemas.openxmlformats.org/officeDocument/2006/relationships/diagramData" Target="../diagrams/data62.xml"/><Relationship Id="rId8" Type="http://schemas.openxmlformats.org/officeDocument/2006/relationships/diagramLayout" Target="../diagrams/layout6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68.xml"/><Relationship Id="rId20" Type="http://schemas.openxmlformats.org/officeDocument/2006/relationships/diagramColors" Target="../diagrams/colors70.xml"/><Relationship Id="rId21" Type="http://schemas.microsoft.com/office/2007/relationships/diagramDrawing" Target="../diagrams/drawing70.xml"/><Relationship Id="rId22" Type="http://schemas.openxmlformats.org/officeDocument/2006/relationships/diagramData" Target="../diagrams/data71.xml"/><Relationship Id="rId23" Type="http://schemas.openxmlformats.org/officeDocument/2006/relationships/diagramLayout" Target="../diagrams/layout71.xml"/><Relationship Id="rId24" Type="http://schemas.openxmlformats.org/officeDocument/2006/relationships/diagramQuickStyle" Target="../diagrams/quickStyle71.xml"/><Relationship Id="rId25" Type="http://schemas.openxmlformats.org/officeDocument/2006/relationships/diagramColors" Target="../diagrams/colors71.xml"/><Relationship Id="rId26" Type="http://schemas.microsoft.com/office/2007/relationships/diagramDrawing" Target="../diagrams/drawing71.xml"/><Relationship Id="rId27" Type="http://schemas.openxmlformats.org/officeDocument/2006/relationships/diagramData" Target="../diagrams/data72.xml"/><Relationship Id="rId28" Type="http://schemas.openxmlformats.org/officeDocument/2006/relationships/diagramLayout" Target="../diagrams/layout72.xml"/><Relationship Id="rId29" Type="http://schemas.openxmlformats.org/officeDocument/2006/relationships/diagramQuickStyle" Target="../diagrams/quickStyle72.xml"/><Relationship Id="rId30" Type="http://schemas.openxmlformats.org/officeDocument/2006/relationships/diagramColors" Target="../diagrams/colors72.xml"/><Relationship Id="rId31" Type="http://schemas.microsoft.com/office/2007/relationships/diagramDrawing" Target="../diagrams/drawing72.xml"/><Relationship Id="rId10" Type="http://schemas.openxmlformats.org/officeDocument/2006/relationships/diagramColors" Target="../diagrams/colors68.xml"/><Relationship Id="rId11" Type="http://schemas.microsoft.com/office/2007/relationships/diagramDrawing" Target="../diagrams/drawing68.xml"/><Relationship Id="rId12" Type="http://schemas.openxmlformats.org/officeDocument/2006/relationships/diagramData" Target="../diagrams/data69.xml"/><Relationship Id="rId13" Type="http://schemas.openxmlformats.org/officeDocument/2006/relationships/diagramLayout" Target="../diagrams/layout69.xml"/><Relationship Id="rId14" Type="http://schemas.openxmlformats.org/officeDocument/2006/relationships/diagramQuickStyle" Target="../diagrams/quickStyle69.xml"/><Relationship Id="rId15" Type="http://schemas.openxmlformats.org/officeDocument/2006/relationships/diagramColors" Target="../diagrams/colors69.xml"/><Relationship Id="rId16" Type="http://schemas.microsoft.com/office/2007/relationships/diagramDrawing" Target="../diagrams/drawing69.xml"/><Relationship Id="rId17" Type="http://schemas.openxmlformats.org/officeDocument/2006/relationships/diagramData" Target="../diagrams/data70.xml"/><Relationship Id="rId18" Type="http://schemas.openxmlformats.org/officeDocument/2006/relationships/diagramLayout" Target="../diagrams/layout70.xml"/><Relationship Id="rId19" Type="http://schemas.openxmlformats.org/officeDocument/2006/relationships/diagramQuickStyle" Target="../diagrams/quickStyle7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7.xml"/><Relationship Id="rId3" Type="http://schemas.openxmlformats.org/officeDocument/2006/relationships/diagramLayout" Target="../diagrams/layout67.xml"/><Relationship Id="rId4" Type="http://schemas.openxmlformats.org/officeDocument/2006/relationships/diagramQuickStyle" Target="../diagrams/quickStyle67.xml"/><Relationship Id="rId5" Type="http://schemas.openxmlformats.org/officeDocument/2006/relationships/diagramColors" Target="../diagrams/colors67.xml"/><Relationship Id="rId6" Type="http://schemas.microsoft.com/office/2007/relationships/diagramDrawing" Target="../diagrams/drawing67.xml"/><Relationship Id="rId7" Type="http://schemas.openxmlformats.org/officeDocument/2006/relationships/diagramData" Target="../diagrams/data68.xml"/><Relationship Id="rId8" Type="http://schemas.openxmlformats.org/officeDocument/2006/relationships/diagramLayout" Target="../diagrams/layout68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74.xml"/><Relationship Id="rId20" Type="http://schemas.openxmlformats.org/officeDocument/2006/relationships/diagramColors" Target="../diagrams/colors76.xml"/><Relationship Id="rId21" Type="http://schemas.microsoft.com/office/2007/relationships/diagramDrawing" Target="../diagrams/drawing76.xml"/><Relationship Id="rId22" Type="http://schemas.openxmlformats.org/officeDocument/2006/relationships/diagramData" Target="../diagrams/data77.xml"/><Relationship Id="rId23" Type="http://schemas.openxmlformats.org/officeDocument/2006/relationships/diagramLayout" Target="../diagrams/layout77.xml"/><Relationship Id="rId24" Type="http://schemas.openxmlformats.org/officeDocument/2006/relationships/diagramQuickStyle" Target="../diagrams/quickStyle77.xml"/><Relationship Id="rId25" Type="http://schemas.openxmlformats.org/officeDocument/2006/relationships/diagramColors" Target="../diagrams/colors77.xml"/><Relationship Id="rId26" Type="http://schemas.microsoft.com/office/2007/relationships/diagramDrawing" Target="../diagrams/drawing77.xml"/><Relationship Id="rId27" Type="http://schemas.openxmlformats.org/officeDocument/2006/relationships/diagramData" Target="../diagrams/data78.xml"/><Relationship Id="rId28" Type="http://schemas.openxmlformats.org/officeDocument/2006/relationships/diagramLayout" Target="../diagrams/layout78.xml"/><Relationship Id="rId29" Type="http://schemas.openxmlformats.org/officeDocument/2006/relationships/diagramQuickStyle" Target="../diagrams/quickStyle78.xml"/><Relationship Id="rId30" Type="http://schemas.openxmlformats.org/officeDocument/2006/relationships/diagramColors" Target="../diagrams/colors78.xml"/><Relationship Id="rId31" Type="http://schemas.microsoft.com/office/2007/relationships/diagramDrawing" Target="../diagrams/drawing78.xml"/><Relationship Id="rId10" Type="http://schemas.openxmlformats.org/officeDocument/2006/relationships/diagramColors" Target="../diagrams/colors74.xml"/><Relationship Id="rId11" Type="http://schemas.microsoft.com/office/2007/relationships/diagramDrawing" Target="../diagrams/drawing74.xml"/><Relationship Id="rId12" Type="http://schemas.openxmlformats.org/officeDocument/2006/relationships/diagramData" Target="../diagrams/data75.xml"/><Relationship Id="rId13" Type="http://schemas.openxmlformats.org/officeDocument/2006/relationships/diagramLayout" Target="../diagrams/layout75.xml"/><Relationship Id="rId14" Type="http://schemas.openxmlformats.org/officeDocument/2006/relationships/diagramQuickStyle" Target="../diagrams/quickStyle75.xml"/><Relationship Id="rId15" Type="http://schemas.openxmlformats.org/officeDocument/2006/relationships/diagramColors" Target="../diagrams/colors75.xml"/><Relationship Id="rId16" Type="http://schemas.microsoft.com/office/2007/relationships/diagramDrawing" Target="../diagrams/drawing75.xml"/><Relationship Id="rId17" Type="http://schemas.openxmlformats.org/officeDocument/2006/relationships/diagramData" Target="../diagrams/data76.xml"/><Relationship Id="rId18" Type="http://schemas.openxmlformats.org/officeDocument/2006/relationships/diagramLayout" Target="../diagrams/layout76.xml"/><Relationship Id="rId19" Type="http://schemas.openxmlformats.org/officeDocument/2006/relationships/diagramQuickStyle" Target="../diagrams/quickStyle7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3.xml"/><Relationship Id="rId3" Type="http://schemas.openxmlformats.org/officeDocument/2006/relationships/diagramLayout" Target="../diagrams/layout73.xml"/><Relationship Id="rId4" Type="http://schemas.openxmlformats.org/officeDocument/2006/relationships/diagramQuickStyle" Target="../diagrams/quickStyle73.xml"/><Relationship Id="rId5" Type="http://schemas.openxmlformats.org/officeDocument/2006/relationships/diagramColors" Target="../diagrams/colors73.xml"/><Relationship Id="rId6" Type="http://schemas.microsoft.com/office/2007/relationships/diagramDrawing" Target="../diagrams/drawing73.xml"/><Relationship Id="rId7" Type="http://schemas.openxmlformats.org/officeDocument/2006/relationships/diagramData" Target="../diagrams/data74.xml"/><Relationship Id="rId8" Type="http://schemas.openxmlformats.org/officeDocument/2006/relationships/diagramLayout" Target="../diagrams/layout7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0.xml"/><Relationship Id="rId20" Type="http://schemas.openxmlformats.org/officeDocument/2006/relationships/diagramColors" Target="../diagrams/colors82.xml"/><Relationship Id="rId21" Type="http://schemas.microsoft.com/office/2007/relationships/diagramDrawing" Target="../diagrams/drawing82.xml"/><Relationship Id="rId22" Type="http://schemas.openxmlformats.org/officeDocument/2006/relationships/diagramData" Target="../diagrams/data83.xml"/><Relationship Id="rId23" Type="http://schemas.openxmlformats.org/officeDocument/2006/relationships/diagramLayout" Target="../diagrams/layout83.xml"/><Relationship Id="rId24" Type="http://schemas.openxmlformats.org/officeDocument/2006/relationships/diagramQuickStyle" Target="../diagrams/quickStyle83.xml"/><Relationship Id="rId25" Type="http://schemas.openxmlformats.org/officeDocument/2006/relationships/diagramColors" Target="../diagrams/colors83.xml"/><Relationship Id="rId26" Type="http://schemas.microsoft.com/office/2007/relationships/diagramDrawing" Target="../diagrams/drawing83.xml"/><Relationship Id="rId27" Type="http://schemas.openxmlformats.org/officeDocument/2006/relationships/diagramData" Target="../diagrams/data84.xml"/><Relationship Id="rId28" Type="http://schemas.openxmlformats.org/officeDocument/2006/relationships/diagramLayout" Target="../diagrams/layout84.xml"/><Relationship Id="rId29" Type="http://schemas.openxmlformats.org/officeDocument/2006/relationships/diagramQuickStyle" Target="../diagrams/quickStyle84.xml"/><Relationship Id="rId30" Type="http://schemas.openxmlformats.org/officeDocument/2006/relationships/diagramColors" Target="../diagrams/colors84.xml"/><Relationship Id="rId31" Type="http://schemas.microsoft.com/office/2007/relationships/diagramDrawing" Target="../diagrams/drawing84.xml"/><Relationship Id="rId10" Type="http://schemas.openxmlformats.org/officeDocument/2006/relationships/diagramColors" Target="../diagrams/colors80.xml"/><Relationship Id="rId11" Type="http://schemas.microsoft.com/office/2007/relationships/diagramDrawing" Target="../diagrams/drawing80.xml"/><Relationship Id="rId12" Type="http://schemas.openxmlformats.org/officeDocument/2006/relationships/diagramData" Target="../diagrams/data81.xml"/><Relationship Id="rId13" Type="http://schemas.openxmlformats.org/officeDocument/2006/relationships/diagramLayout" Target="../diagrams/layout81.xml"/><Relationship Id="rId14" Type="http://schemas.openxmlformats.org/officeDocument/2006/relationships/diagramQuickStyle" Target="../diagrams/quickStyle81.xml"/><Relationship Id="rId15" Type="http://schemas.openxmlformats.org/officeDocument/2006/relationships/diagramColors" Target="../diagrams/colors81.xml"/><Relationship Id="rId16" Type="http://schemas.microsoft.com/office/2007/relationships/diagramDrawing" Target="../diagrams/drawing81.xml"/><Relationship Id="rId17" Type="http://schemas.openxmlformats.org/officeDocument/2006/relationships/diagramData" Target="../diagrams/data82.xml"/><Relationship Id="rId18" Type="http://schemas.openxmlformats.org/officeDocument/2006/relationships/diagramLayout" Target="../diagrams/layout82.xml"/><Relationship Id="rId19" Type="http://schemas.openxmlformats.org/officeDocument/2006/relationships/diagramQuickStyle" Target="../diagrams/quickStyle8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9.xml"/><Relationship Id="rId3" Type="http://schemas.openxmlformats.org/officeDocument/2006/relationships/diagramLayout" Target="../diagrams/layout79.xml"/><Relationship Id="rId4" Type="http://schemas.openxmlformats.org/officeDocument/2006/relationships/diagramQuickStyle" Target="../diagrams/quickStyle79.xml"/><Relationship Id="rId5" Type="http://schemas.openxmlformats.org/officeDocument/2006/relationships/diagramColors" Target="../diagrams/colors79.xml"/><Relationship Id="rId6" Type="http://schemas.microsoft.com/office/2007/relationships/diagramDrawing" Target="../diagrams/drawing79.xml"/><Relationship Id="rId7" Type="http://schemas.openxmlformats.org/officeDocument/2006/relationships/diagramData" Target="../diagrams/data80.xml"/><Relationship Id="rId8" Type="http://schemas.openxmlformats.org/officeDocument/2006/relationships/diagramLayout" Target="../diagrams/layout80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6.xml"/><Relationship Id="rId20" Type="http://schemas.openxmlformats.org/officeDocument/2006/relationships/diagramColors" Target="../diagrams/colors88.xml"/><Relationship Id="rId21" Type="http://schemas.microsoft.com/office/2007/relationships/diagramDrawing" Target="../diagrams/drawing88.xml"/><Relationship Id="rId22" Type="http://schemas.openxmlformats.org/officeDocument/2006/relationships/diagramData" Target="../diagrams/data89.xml"/><Relationship Id="rId23" Type="http://schemas.openxmlformats.org/officeDocument/2006/relationships/diagramLayout" Target="../diagrams/layout89.xml"/><Relationship Id="rId24" Type="http://schemas.openxmlformats.org/officeDocument/2006/relationships/diagramQuickStyle" Target="../diagrams/quickStyle89.xml"/><Relationship Id="rId25" Type="http://schemas.openxmlformats.org/officeDocument/2006/relationships/diagramColors" Target="../diagrams/colors89.xml"/><Relationship Id="rId26" Type="http://schemas.microsoft.com/office/2007/relationships/diagramDrawing" Target="../diagrams/drawing89.xml"/><Relationship Id="rId27" Type="http://schemas.openxmlformats.org/officeDocument/2006/relationships/diagramData" Target="../diagrams/data90.xml"/><Relationship Id="rId28" Type="http://schemas.openxmlformats.org/officeDocument/2006/relationships/diagramLayout" Target="../diagrams/layout90.xml"/><Relationship Id="rId29" Type="http://schemas.openxmlformats.org/officeDocument/2006/relationships/diagramQuickStyle" Target="../diagrams/quickStyle90.xml"/><Relationship Id="rId30" Type="http://schemas.openxmlformats.org/officeDocument/2006/relationships/diagramColors" Target="../diagrams/colors90.xml"/><Relationship Id="rId31" Type="http://schemas.microsoft.com/office/2007/relationships/diagramDrawing" Target="../diagrams/drawing90.xml"/><Relationship Id="rId10" Type="http://schemas.openxmlformats.org/officeDocument/2006/relationships/diagramColors" Target="../diagrams/colors86.xml"/><Relationship Id="rId11" Type="http://schemas.microsoft.com/office/2007/relationships/diagramDrawing" Target="../diagrams/drawing86.xml"/><Relationship Id="rId12" Type="http://schemas.openxmlformats.org/officeDocument/2006/relationships/diagramData" Target="../diagrams/data87.xml"/><Relationship Id="rId13" Type="http://schemas.openxmlformats.org/officeDocument/2006/relationships/diagramLayout" Target="../diagrams/layout87.xml"/><Relationship Id="rId14" Type="http://schemas.openxmlformats.org/officeDocument/2006/relationships/diagramQuickStyle" Target="../diagrams/quickStyle87.xml"/><Relationship Id="rId15" Type="http://schemas.openxmlformats.org/officeDocument/2006/relationships/diagramColors" Target="../diagrams/colors87.xml"/><Relationship Id="rId16" Type="http://schemas.microsoft.com/office/2007/relationships/diagramDrawing" Target="../diagrams/drawing87.xml"/><Relationship Id="rId17" Type="http://schemas.openxmlformats.org/officeDocument/2006/relationships/diagramData" Target="../diagrams/data88.xml"/><Relationship Id="rId18" Type="http://schemas.openxmlformats.org/officeDocument/2006/relationships/diagramLayout" Target="../diagrams/layout88.xml"/><Relationship Id="rId19" Type="http://schemas.openxmlformats.org/officeDocument/2006/relationships/diagramQuickStyle" Target="../diagrams/quickStyle8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85.xml"/><Relationship Id="rId3" Type="http://schemas.openxmlformats.org/officeDocument/2006/relationships/diagramLayout" Target="../diagrams/layout85.xml"/><Relationship Id="rId4" Type="http://schemas.openxmlformats.org/officeDocument/2006/relationships/diagramQuickStyle" Target="../diagrams/quickStyle85.xml"/><Relationship Id="rId5" Type="http://schemas.openxmlformats.org/officeDocument/2006/relationships/diagramColors" Target="../diagrams/colors85.xml"/><Relationship Id="rId6" Type="http://schemas.microsoft.com/office/2007/relationships/diagramDrawing" Target="../diagrams/drawing85.xml"/><Relationship Id="rId7" Type="http://schemas.openxmlformats.org/officeDocument/2006/relationships/diagramData" Target="../diagrams/data86.xml"/><Relationship Id="rId8" Type="http://schemas.openxmlformats.org/officeDocument/2006/relationships/diagramLayout" Target="../diagrams/layout86.xml"/></Relationships>
</file>

<file path=ppt/slides/_rels/slide27.xml.rels><?xml version="1.0" encoding="UTF-8" standalone="yes"?>
<Relationships xmlns="http://schemas.openxmlformats.org/package/2006/relationships"><Relationship Id="rId20" Type="http://schemas.openxmlformats.org/officeDocument/2006/relationships/diagramColors" Target="../diagrams/colors94.xml"/><Relationship Id="rId21" Type="http://schemas.microsoft.com/office/2007/relationships/diagramDrawing" Target="../diagrams/drawing94.xml"/><Relationship Id="rId22" Type="http://schemas.openxmlformats.org/officeDocument/2006/relationships/diagramData" Target="../diagrams/data95.xml"/><Relationship Id="rId23" Type="http://schemas.openxmlformats.org/officeDocument/2006/relationships/diagramLayout" Target="../diagrams/layout95.xml"/><Relationship Id="rId24" Type="http://schemas.openxmlformats.org/officeDocument/2006/relationships/diagramQuickStyle" Target="../diagrams/quickStyle95.xml"/><Relationship Id="rId25" Type="http://schemas.openxmlformats.org/officeDocument/2006/relationships/diagramColors" Target="../diagrams/colors95.xml"/><Relationship Id="rId26" Type="http://schemas.microsoft.com/office/2007/relationships/diagramDrawing" Target="../diagrams/drawing95.xml"/><Relationship Id="rId27" Type="http://schemas.openxmlformats.org/officeDocument/2006/relationships/diagramData" Target="../diagrams/data96.xml"/><Relationship Id="rId28" Type="http://schemas.openxmlformats.org/officeDocument/2006/relationships/diagramLayout" Target="../diagrams/layout96.xml"/><Relationship Id="rId29" Type="http://schemas.openxmlformats.org/officeDocument/2006/relationships/diagramQuickStyle" Target="../diagrams/quickStyle9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91.xml"/><Relationship Id="rId3" Type="http://schemas.openxmlformats.org/officeDocument/2006/relationships/diagramLayout" Target="../diagrams/layout91.xml"/><Relationship Id="rId4" Type="http://schemas.openxmlformats.org/officeDocument/2006/relationships/diagramQuickStyle" Target="../diagrams/quickStyle91.xml"/><Relationship Id="rId5" Type="http://schemas.openxmlformats.org/officeDocument/2006/relationships/diagramColors" Target="../diagrams/colors91.xml"/><Relationship Id="rId30" Type="http://schemas.openxmlformats.org/officeDocument/2006/relationships/diagramColors" Target="../diagrams/colors96.xml"/><Relationship Id="rId31" Type="http://schemas.microsoft.com/office/2007/relationships/diagramDrawing" Target="../diagrams/drawing96.xml"/><Relationship Id="rId32" Type="http://schemas.openxmlformats.org/officeDocument/2006/relationships/diagramData" Target="../diagrams/data97.xml"/><Relationship Id="rId9" Type="http://schemas.openxmlformats.org/officeDocument/2006/relationships/diagramQuickStyle" Target="../diagrams/quickStyle92.xml"/><Relationship Id="rId6" Type="http://schemas.microsoft.com/office/2007/relationships/diagramDrawing" Target="../diagrams/drawing91.xml"/><Relationship Id="rId7" Type="http://schemas.openxmlformats.org/officeDocument/2006/relationships/diagramData" Target="../diagrams/data92.xml"/><Relationship Id="rId8" Type="http://schemas.openxmlformats.org/officeDocument/2006/relationships/diagramLayout" Target="../diagrams/layout92.xml"/><Relationship Id="rId33" Type="http://schemas.openxmlformats.org/officeDocument/2006/relationships/diagramLayout" Target="../diagrams/layout97.xml"/><Relationship Id="rId34" Type="http://schemas.openxmlformats.org/officeDocument/2006/relationships/diagramQuickStyle" Target="../diagrams/quickStyle97.xml"/><Relationship Id="rId35" Type="http://schemas.openxmlformats.org/officeDocument/2006/relationships/diagramColors" Target="../diagrams/colors97.xml"/><Relationship Id="rId36" Type="http://schemas.microsoft.com/office/2007/relationships/diagramDrawing" Target="../diagrams/drawing97.xml"/><Relationship Id="rId10" Type="http://schemas.openxmlformats.org/officeDocument/2006/relationships/diagramColors" Target="../diagrams/colors92.xml"/><Relationship Id="rId11" Type="http://schemas.microsoft.com/office/2007/relationships/diagramDrawing" Target="../diagrams/drawing92.xml"/><Relationship Id="rId12" Type="http://schemas.openxmlformats.org/officeDocument/2006/relationships/diagramData" Target="../diagrams/data93.xml"/><Relationship Id="rId13" Type="http://schemas.openxmlformats.org/officeDocument/2006/relationships/diagramLayout" Target="../diagrams/layout93.xml"/><Relationship Id="rId14" Type="http://schemas.openxmlformats.org/officeDocument/2006/relationships/diagramQuickStyle" Target="../diagrams/quickStyle93.xml"/><Relationship Id="rId15" Type="http://schemas.openxmlformats.org/officeDocument/2006/relationships/diagramColors" Target="../diagrams/colors93.xml"/><Relationship Id="rId16" Type="http://schemas.microsoft.com/office/2007/relationships/diagramDrawing" Target="../diagrams/drawing93.xml"/><Relationship Id="rId17" Type="http://schemas.openxmlformats.org/officeDocument/2006/relationships/diagramData" Target="../diagrams/data94.xml"/><Relationship Id="rId18" Type="http://schemas.openxmlformats.org/officeDocument/2006/relationships/diagramLayout" Target="../diagrams/layout94.xml"/><Relationship Id="rId19" Type="http://schemas.openxmlformats.org/officeDocument/2006/relationships/diagramQuickStyle" Target="../diagrams/quickStyle94.xml"/></Relationships>
</file>

<file path=ppt/slides/_rels/slide28.xml.rels><?xml version="1.0" encoding="UTF-8" standalone="yes"?>
<Relationships xmlns="http://schemas.openxmlformats.org/package/2006/relationships"><Relationship Id="rId20" Type="http://schemas.openxmlformats.org/officeDocument/2006/relationships/diagramColors" Target="../diagrams/colors101.xml"/><Relationship Id="rId21" Type="http://schemas.microsoft.com/office/2007/relationships/diagramDrawing" Target="../diagrams/drawing101.xml"/><Relationship Id="rId22" Type="http://schemas.openxmlformats.org/officeDocument/2006/relationships/diagramData" Target="../diagrams/data102.xml"/><Relationship Id="rId23" Type="http://schemas.openxmlformats.org/officeDocument/2006/relationships/diagramLayout" Target="../diagrams/layout102.xml"/><Relationship Id="rId24" Type="http://schemas.openxmlformats.org/officeDocument/2006/relationships/diagramQuickStyle" Target="../diagrams/quickStyle102.xml"/><Relationship Id="rId25" Type="http://schemas.openxmlformats.org/officeDocument/2006/relationships/diagramColors" Target="../diagrams/colors102.xml"/><Relationship Id="rId26" Type="http://schemas.microsoft.com/office/2007/relationships/diagramDrawing" Target="../diagrams/drawing102.xml"/><Relationship Id="rId27" Type="http://schemas.openxmlformats.org/officeDocument/2006/relationships/diagramData" Target="../diagrams/data103.xml"/><Relationship Id="rId28" Type="http://schemas.openxmlformats.org/officeDocument/2006/relationships/diagramLayout" Target="../diagrams/layout103.xml"/><Relationship Id="rId29" Type="http://schemas.openxmlformats.org/officeDocument/2006/relationships/diagramQuickStyle" Target="../diagrams/quickStyle10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98.xml"/><Relationship Id="rId3" Type="http://schemas.openxmlformats.org/officeDocument/2006/relationships/diagramLayout" Target="../diagrams/layout98.xml"/><Relationship Id="rId4" Type="http://schemas.openxmlformats.org/officeDocument/2006/relationships/diagramQuickStyle" Target="../diagrams/quickStyle98.xml"/><Relationship Id="rId5" Type="http://schemas.openxmlformats.org/officeDocument/2006/relationships/diagramColors" Target="../diagrams/colors98.xml"/><Relationship Id="rId30" Type="http://schemas.openxmlformats.org/officeDocument/2006/relationships/diagramColors" Target="../diagrams/colors103.xml"/><Relationship Id="rId31" Type="http://schemas.microsoft.com/office/2007/relationships/diagramDrawing" Target="../diagrams/drawing103.xml"/><Relationship Id="rId32" Type="http://schemas.openxmlformats.org/officeDocument/2006/relationships/diagramData" Target="../diagrams/data104.xml"/><Relationship Id="rId9" Type="http://schemas.openxmlformats.org/officeDocument/2006/relationships/diagramQuickStyle" Target="../diagrams/quickStyle99.xml"/><Relationship Id="rId6" Type="http://schemas.microsoft.com/office/2007/relationships/diagramDrawing" Target="../diagrams/drawing98.xml"/><Relationship Id="rId7" Type="http://schemas.openxmlformats.org/officeDocument/2006/relationships/diagramData" Target="../diagrams/data99.xml"/><Relationship Id="rId8" Type="http://schemas.openxmlformats.org/officeDocument/2006/relationships/diagramLayout" Target="../diagrams/layout99.xml"/><Relationship Id="rId33" Type="http://schemas.openxmlformats.org/officeDocument/2006/relationships/diagramLayout" Target="../diagrams/layout104.xml"/><Relationship Id="rId34" Type="http://schemas.openxmlformats.org/officeDocument/2006/relationships/diagramQuickStyle" Target="../diagrams/quickStyle104.xml"/><Relationship Id="rId35" Type="http://schemas.openxmlformats.org/officeDocument/2006/relationships/diagramColors" Target="../diagrams/colors104.xml"/><Relationship Id="rId36" Type="http://schemas.microsoft.com/office/2007/relationships/diagramDrawing" Target="../diagrams/drawing104.xml"/><Relationship Id="rId10" Type="http://schemas.openxmlformats.org/officeDocument/2006/relationships/diagramColors" Target="../diagrams/colors99.xml"/><Relationship Id="rId11" Type="http://schemas.microsoft.com/office/2007/relationships/diagramDrawing" Target="../diagrams/drawing99.xml"/><Relationship Id="rId12" Type="http://schemas.openxmlformats.org/officeDocument/2006/relationships/diagramData" Target="../diagrams/data100.xml"/><Relationship Id="rId13" Type="http://schemas.openxmlformats.org/officeDocument/2006/relationships/diagramLayout" Target="../diagrams/layout100.xml"/><Relationship Id="rId14" Type="http://schemas.openxmlformats.org/officeDocument/2006/relationships/diagramQuickStyle" Target="../diagrams/quickStyle100.xml"/><Relationship Id="rId15" Type="http://schemas.openxmlformats.org/officeDocument/2006/relationships/diagramColors" Target="../diagrams/colors100.xml"/><Relationship Id="rId16" Type="http://schemas.microsoft.com/office/2007/relationships/diagramDrawing" Target="../diagrams/drawing100.xml"/><Relationship Id="rId17" Type="http://schemas.openxmlformats.org/officeDocument/2006/relationships/diagramData" Target="../diagrams/data101.xml"/><Relationship Id="rId18" Type="http://schemas.openxmlformats.org/officeDocument/2006/relationships/diagramLayout" Target="../diagrams/layout101.xml"/><Relationship Id="rId19" Type="http://schemas.openxmlformats.org/officeDocument/2006/relationships/diagramQuickStyle" Target="../diagrams/quickStyle10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06.xml"/><Relationship Id="rId20" Type="http://schemas.openxmlformats.org/officeDocument/2006/relationships/diagramColors" Target="../diagrams/colors108.xml"/><Relationship Id="rId21" Type="http://schemas.microsoft.com/office/2007/relationships/diagramDrawing" Target="../diagrams/drawing108.xml"/><Relationship Id="rId10" Type="http://schemas.openxmlformats.org/officeDocument/2006/relationships/diagramColors" Target="../diagrams/colors106.xml"/><Relationship Id="rId11" Type="http://schemas.microsoft.com/office/2007/relationships/diagramDrawing" Target="../diagrams/drawing106.xml"/><Relationship Id="rId12" Type="http://schemas.openxmlformats.org/officeDocument/2006/relationships/diagramData" Target="../diagrams/data107.xml"/><Relationship Id="rId13" Type="http://schemas.openxmlformats.org/officeDocument/2006/relationships/diagramLayout" Target="../diagrams/layout107.xml"/><Relationship Id="rId14" Type="http://schemas.openxmlformats.org/officeDocument/2006/relationships/diagramQuickStyle" Target="../diagrams/quickStyle107.xml"/><Relationship Id="rId15" Type="http://schemas.openxmlformats.org/officeDocument/2006/relationships/diagramColors" Target="../diagrams/colors107.xml"/><Relationship Id="rId16" Type="http://schemas.microsoft.com/office/2007/relationships/diagramDrawing" Target="../diagrams/drawing107.xml"/><Relationship Id="rId17" Type="http://schemas.openxmlformats.org/officeDocument/2006/relationships/diagramData" Target="../diagrams/data108.xml"/><Relationship Id="rId18" Type="http://schemas.openxmlformats.org/officeDocument/2006/relationships/diagramLayout" Target="../diagrams/layout108.xml"/><Relationship Id="rId19" Type="http://schemas.openxmlformats.org/officeDocument/2006/relationships/diagramQuickStyle" Target="../diagrams/quickStyle10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5.xml"/><Relationship Id="rId3" Type="http://schemas.openxmlformats.org/officeDocument/2006/relationships/diagramLayout" Target="../diagrams/layout105.xml"/><Relationship Id="rId4" Type="http://schemas.openxmlformats.org/officeDocument/2006/relationships/diagramQuickStyle" Target="../diagrams/quickStyle105.xml"/><Relationship Id="rId5" Type="http://schemas.openxmlformats.org/officeDocument/2006/relationships/diagramColors" Target="../diagrams/colors105.xml"/><Relationship Id="rId6" Type="http://schemas.microsoft.com/office/2007/relationships/diagramDrawing" Target="../diagrams/drawing105.xml"/><Relationship Id="rId7" Type="http://schemas.openxmlformats.org/officeDocument/2006/relationships/diagramData" Target="../diagrams/data106.xml"/><Relationship Id="rId8" Type="http://schemas.openxmlformats.org/officeDocument/2006/relationships/diagramLayout" Target="../diagrams/layout10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10.xml"/><Relationship Id="rId20" Type="http://schemas.openxmlformats.org/officeDocument/2006/relationships/diagramColors" Target="../diagrams/colors112.xml"/><Relationship Id="rId21" Type="http://schemas.microsoft.com/office/2007/relationships/diagramDrawing" Target="../diagrams/drawing112.xml"/><Relationship Id="rId10" Type="http://schemas.openxmlformats.org/officeDocument/2006/relationships/diagramColors" Target="../diagrams/colors110.xml"/><Relationship Id="rId11" Type="http://schemas.microsoft.com/office/2007/relationships/diagramDrawing" Target="../diagrams/drawing110.xml"/><Relationship Id="rId12" Type="http://schemas.openxmlformats.org/officeDocument/2006/relationships/diagramData" Target="../diagrams/data111.xml"/><Relationship Id="rId13" Type="http://schemas.openxmlformats.org/officeDocument/2006/relationships/diagramLayout" Target="../diagrams/layout111.xml"/><Relationship Id="rId14" Type="http://schemas.openxmlformats.org/officeDocument/2006/relationships/diagramQuickStyle" Target="../diagrams/quickStyle111.xml"/><Relationship Id="rId15" Type="http://schemas.openxmlformats.org/officeDocument/2006/relationships/diagramColors" Target="../diagrams/colors111.xml"/><Relationship Id="rId16" Type="http://schemas.microsoft.com/office/2007/relationships/diagramDrawing" Target="../diagrams/drawing111.xml"/><Relationship Id="rId17" Type="http://schemas.openxmlformats.org/officeDocument/2006/relationships/diagramData" Target="../diagrams/data112.xml"/><Relationship Id="rId18" Type="http://schemas.openxmlformats.org/officeDocument/2006/relationships/diagramLayout" Target="../diagrams/layout112.xml"/><Relationship Id="rId19" Type="http://schemas.openxmlformats.org/officeDocument/2006/relationships/diagramQuickStyle" Target="../diagrams/quickStyle11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9.xml"/><Relationship Id="rId3" Type="http://schemas.openxmlformats.org/officeDocument/2006/relationships/diagramLayout" Target="../diagrams/layout109.xml"/><Relationship Id="rId4" Type="http://schemas.openxmlformats.org/officeDocument/2006/relationships/diagramQuickStyle" Target="../diagrams/quickStyle109.xml"/><Relationship Id="rId5" Type="http://schemas.openxmlformats.org/officeDocument/2006/relationships/diagramColors" Target="../diagrams/colors109.xml"/><Relationship Id="rId6" Type="http://schemas.microsoft.com/office/2007/relationships/diagramDrawing" Target="../diagrams/drawing109.xml"/><Relationship Id="rId7" Type="http://schemas.openxmlformats.org/officeDocument/2006/relationships/diagramData" Target="../diagrams/data110.xml"/><Relationship Id="rId8" Type="http://schemas.openxmlformats.org/officeDocument/2006/relationships/diagramLayout" Target="../diagrams/layout1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609600" y="2700338"/>
            <a:ext cx="7994650" cy="3033712"/>
            <a:chOff x="384" y="1701"/>
            <a:chExt cx="5036" cy="1911"/>
          </a:xfrm>
        </p:grpSpPr>
        <p:sp>
          <p:nvSpPr>
            <p:cNvPr id="17410" name="Rectangle 2"/>
            <p:cNvSpPr>
              <a:spLocks noChangeArrowheads="1"/>
            </p:cNvSpPr>
            <p:nvPr/>
          </p:nvSpPr>
          <p:spPr bwMode="auto">
            <a:xfrm>
              <a:off x="385" y="3294"/>
              <a:ext cx="5035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Java VM</a:t>
              </a:r>
            </a:p>
          </p:txBody>
        </p:sp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384" y="2976"/>
              <a:ext cx="213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JGraph</a:t>
              </a: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2517" y="2976"/>
              <a:ext cx="290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 smtClean="0">
                  <a:latin typeface="Arial" charset="0"/>
                </a:rPr>
                <a:t>Apache Jena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85" y="2342"/>
              <a:ext cx="2132" cy="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800" dirty="0" smtClean="0">
                  <a:latin typeface="Arial" charset="0"/>
                </a:rPr>
                <a:t>グラフィカルモデラ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17" y="2341"/>
              <a:ext cx="2903" cy="3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800" dirty="0" smtClean="0">
                  <a:latin typeface="Arial" charset="0"/>
                </a:rPr>
                <a:t>プラグイン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517" y="2657"/>
              <a:ext cx="2903" cy="3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800" dirty="0" smtClean="0">
                  <a:latin typeface="Arial" charset="0"/>
                </a:rPr>
                <a:t>プラグインインタフェース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85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1060" y="1701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800" dirty="0" smtClean="0">
                  <a:latin typeface="Arial" charset="0"/>
                </a:rPr>
                <a:t>視覚化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5420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3009" y="1720"/>
              <a:ext cx="1956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600" dirty="0" smtClean="0">
                  <a:latin typeface="Arial" charset="0"/>
                </a:rPr>
                <a:t>Jena</a:t>
              </a:r>
              <a:r>
                <a:rPr lang="ja-JP" altLang="en-US" sz="2600" dirty="0" smtClean="0">
                  <a:latin typeface="Arial" charset="0"/>
                </a:rPr>
                <a:t>モデルを用いた</a:t>
              </a:r>
              <a:endParaRPr lang="en-US" altLang="ja-JP" sz="2600" dirty="0" smtClean="0">
                <a:latin typeface="Arial" charset="0"/>
              </a:endParaRPr>
            </a:p>
            <a:p>
              <a:pPr algn="ctr"/>
              <a:r>
                <a:rPr lang="ja-JP" altLang="en-US" sz="2600" dirty="0" smtClean="0">
                  <a:latin typeface="Arial" charset="0"/>
                </a:rPr>
                <a:t>他のツールとの連携</a:t>
              </a:r>
              <a:endParaRPr lang="en-US" altLang="ja-JP" sz="2600" dirty="0" smtClean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89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OP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endParaRPr lang="en-US" altLang="ja-JP" sz="3600" baseline="-25000">
                <a:latin typeface="Arial" charset="0"/>
              </a:endParaRP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endParaRPr lang="en-US" altLang="ja-JP" sz="3600" baseline="-25000" dirty="0">
                <a:latin typeface="Arial" charset="0"/>
              </a:endParaRP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MP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46" y="1628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45" y="3701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07" y="2863"/>
              <a:ext cx="151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(semi) automatic </a:t>
              </a:r>
            </a:p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modification</a:t>
              </a:r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 </a:t>
              </a:r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by </a:t>
              </a:r>
            </a:p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meta model management</a:t>
              </a: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0" y="837"/>
              <a:ext cx="1862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smtClean="0">
                  <a:latin typeface="Hiragino Sans W2" charset="-128"/>
                  <a:ea typeface="Hiragino Sans W2" charset="-128"/>
                  <a:cs typeface="Hiragino Sans W2" charset="-128"/>
                </a:rPr>
                <a:t>Ontology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Model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49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kumimoji="1"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kumimoji="1"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240462123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29388" y="5999150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445101618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494320239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67516" y="508976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リソースタイプ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is-I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49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087679053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29388" y="599915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property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/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/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class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property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67516" y="5089767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resource type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is-I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30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04227377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71177425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30677548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660335333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045403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9120121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27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2507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79325400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921230765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561203538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881672745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97208358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419872237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2307042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dc:BibliographicResource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98161" y="4884611"/>
            <a:ext cx="1515158" cy="507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dc:Bibliographic</a:t>
            </a: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/>
            </a:r>
            <a:b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</a:b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0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1277771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6004289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844108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6786192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6226447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89544638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64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861752266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48238608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53672303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7572875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174911051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510465821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360136" y="3874874"/>
            <a:ext cx="1017694" cy="27894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248473" y="5085166"/>
            <a:ext cx="979044" cy="2005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66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46366766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3726927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58179327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8586372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383703121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79794128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3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81370298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8290334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56936300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858605287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1539804189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6357452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79141" y="44646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85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2143548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125017772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87709683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6042558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0608787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03893369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9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609600" y="2700338"/>
            <a:ext cx="7994650" cy="3033712"/>
            <a:chOff x="384" y="1701"/>
            <a:chExt cx="5036" cy="1911"/>
          </a:xfrm>
        </p:grpSpPr>
        <p:sp>
          <p:nvSpPr>
            <p:cNvPr id="17410" name="Rectangle 2"/>
            <p:cNvSpPr>
              <a:spLocks noChangeArrowheads="1"/>
            </p:cNvSpPr>
            <p:nvPr/>
          </p:nvSpPr>
          <p:spPr bwMode="auto">
            <a:xfrm>
              <a:off x="385" y="3294"/>
              <a:ext cx="5035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Java VM</a:t>
              </a:r>
            </a:p>
          </p:txBody>
        </p:sp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384" y="2976"/>
              <a:ext cx="213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JGraph</a:t>
              </a: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2517" y="2976"/>
              <a:ext cx="290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 smtClean="0">
                  <a:latin typeface="Arial" charset="0"/>
                </a:rPr>
                <a:t>Apache Jena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85" y="2342"/>
              <a:ext cx="2132" cy="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Graphical Modeler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17" y="2341"/>
              <a:ext cx="2903" cy="3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Plug-ins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517" y="2657"/>
              <a:ext cx="2903" cy="3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Plug-in Interface</a:t>
              </a: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85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39" y="1701"/>
              <a:ext cx="163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800">
                  <a:latin typeface="Arial" charset="0"/>
                </a:rPr>
                <a:t>Visual</a:t>
              </a:r>
            </a:p>
            <a:p>
              <a:pPr algn="ctr"/>
              <a:r>
                <a:rPr lang="en-US" altLang="ja-JP" sz="2800">
                  <a:latin typeface="Arial" charset="0"/>
                </a:rPr>
                <a:t>Representation</a:t>
              </a: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5420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2642" y="1720"/>
              <a:ext cx="2687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600">
                  <a:latin typeface="Arial" charset="0"/>
                </a:rPr>
                <a:t>Connection with other tools </a:t>
              </a:r>
            </a:p>
            <a:p>
              <a:pPr algn="ctr"/>
              <a:r>
                <a:rPr lang="en-US" altLang="ja-JP" sz="2600">
                  <a:latin typeface="Arial" charset="0"/>
                </a:rPr>
                <a:t>through Jena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93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41929260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58578543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7837004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/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97555186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079988441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79141" y="4464656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34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2245117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143969653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7686638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8436692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50767664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56880937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09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654278571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04081849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92821884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694649000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95318560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109856227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360136" y="3874874"/>
            <a:ext cx="2307042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dc:BibliographicResource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98161" y="4884611"/>
            <a:ext cx="1515158" cy="507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dc:Bibliographic</a:t>
            </a: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/>
            </a:r>
            <a:b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</a:b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785386" y="5052780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7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869533008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61504762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26657313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43678768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7845453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9704983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933269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啓蒙書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82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229158376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3194047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913851723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7679027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142006425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9" name="図表 38"/>
          <p:cNvGraphicFramePr/>
          <p:nvPr>
            <p:extLst>
              <p:ext uri="{D42A27DB-BD31-4B8C-83A1-F6EECF244321}">
                <p14:modId xmlns:p14="http://schemas.microsoft.com/office/powerpoint/2010/main" val="203416467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5853315" y="4988485"/>
            <a:ext cx="1494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ex:ScienceBook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85386" y="5052780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434791" y="3913625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91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38982499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60897851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68319379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780951397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007891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87766736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017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7870489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406213466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5327780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66089882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7707538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473272519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79141" y="44646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946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5580279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71482046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58396932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619270942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646376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4734981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1827433339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572848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531475617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025418945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87083551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368862938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337583826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5" name="図表 34"/>
          <p:cNvGraphicFramePr/>
          <p:nvPr>
            <p:extLst>
              <p:ext uri="{D42A27DB-BD31-4B8C-83A1-F6EECF244321}">
                <p14:modId xmlns:p14="http://schemas.microsoft.com/office/powerpoint/2010/main" val="243302521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6" name="テキスト ボックス 35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376606559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969061" y="4406014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112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839968678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94355941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933338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23249695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98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2" name="Group 100"/>
          <p:cNvGrpSpPr>
            <a:grpSpLocks/>
          </p:cNvGrpSpPr>
          <p:nvPr/>
        </p:nvGrpSpPr>
        <p:grpSpPr bwMode="auto">
          <a:xfrm>
            <a:off x="395288" y="1052513"/>
            <a:ext cx="8497887" cy="5329237"/>
            <a:chOff x="249" y="663"/>
            <a:chExt cx="5353" cy="3357"/>
          </a:xfrm>
        </p:grpSpPr>
        <p:sp>
          <p:nvSpPr>
            <p:cNvPr id="18434" name="Rectangle 2"/>
            <p:cNvSpPr>
              <a:spLocks noChangeArrowheads="1"/>
            </p:cNvSpPr>
            <p:nvPr/>
          </p:nvSpPr>
          <p:spPr bwMode="auto">
            <a:xfrm>
              <a:off x="249" y="890"/>
              <a:ext cx="3810" cy="21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202" y="3770"/>
              <a:ext cx="68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dirty="0" smtClean="0">
                  <a:latin typeface="Arial" charset="0"/>
                </a:rPr>
                <a:t>ユーザ</a:t>
              </a:r>
              <a:endParaRPr lang="en-US" altLang="ja-JP" sz="2000" b="1" dirty="0">
                <a:latin typeface="Arial" charset="0"/>
              </a:endParaRPr>
            </a:p>
          </p:txBody>
        </p:sp>
        <p:pic>
          <p:nvPicPr>
            <p:cNvPr id="18437" name="Picture 5" descr="j0168218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" y="3146"/>
              <a:ext cx="538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8" name="Documents"/>
            <p:cNvSpPr>
              <a:spLocks noEditPoints="1" noChangeArrowheads="1"/>
            </p:cNvSpPr>
            <p:nvPr/>
          </p:nvSpPr>
          <p:spPr bwMode="auto">
            <a:xfrm>
              <a:off x="4286" y="981"/>
              <a:ext cx="1179" cy="998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ja-JP" altLang="en-US" sz="1600" b="1">
                  <a:latin typeface="Arial" charset="0"/>
                </a:rPr>
                <a:t>　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971" y="1245"/>
              <a:ext cx="906" cy="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b="1" dirty="0" smtClean="0">
                  <a:latin typeface="Arial" charset="0"/>
                </a:rPr>
                <a:t>パーサ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2971" y="1570"/>
              <a:ext cx="906" cy="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b="1" dirty="0" smtClean="0">
                  <a:latin typeface="Arial" charset="0"/>
                </a:rPr>
                <a:t>ジェネレータ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>
              <a:off x="3878" y="1389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3878" y="1706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76" y="2251"/>
              <a:ext cx="2177" cy="7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1565" y="2522"/>
              <a:ext cx="104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dirty="0" smtClean="0">
                  <a:latin typeface="Arial" charset="0"/>
                </a:rPr>
                <a:t>グラフィカル</a:t>
              </a:r>
              <a:endParaRPr lang="en-US" altLang="ja-JP" sz="2000" dirty="0" smtClean="0">
                <a:latin typeface="Arial" charset="0"/>
              </a:endParaRPr>
            </a:p>
            <a:p>
              <a:pPr algn="ctr"/>
              <a:r>
                <a:rPr lang="ja-JP" altLang="en-US" sz="2000" dirty="0" smtClean="0">
                  <a:latin typeface="Arial" charset="0"/>
                </a:rPr>
                <a:t>モデラ</a:t>
              </a:r>
              <a:endParaRPr lang="en-US" altLang="ja-JP" sz="2000" dirty="0">
                <a:latin typeface="Arial" charset="0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565" y="935"/>
              <a:ext cx="1179" cy="10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567" y="2524"/>
              <a:ext cx="952" cy="4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1600" dirty="0" smtClean="0">
                  <a:latin typeface="Arial" charset="0"/>
                </a:rPr>
                <a:t>プラグイン</a:t>
              </a:r>
              <a:endParaRPr lang="en-US" altLang="ja-JP" sz="1600" dirty="0" smtClean="0">
                <a:latin typeface="Arial" charset="0"/>
              </a:endParaRPr>
            </a:p>
            <a:p>
              <a:pPr algn="ctr"/>
              <a:r>
                <a:rPr lang="ja-JP" altLang="en-US" sz="1600" dirty="0" smtClean="0">
                  <a:latin typeface="Arial" charset="0"/>
                </a:rPr>
                <a:t>インタフェース</a:t>
              </a:r>
              <a:endParaRPr lang="en-US" altLang="ja-JP" sz="1600" dirty="0">
                <a:latin typeface="Arial" charset="0"/>
              </a:endParaRPr>
            </a:p>
          </p:txBody>
        </p:sp>
        <p:sp useBgFill="1"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1746" y="1752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</a:t>
              </a:r>
            </a:p>
          </p:txBody>
        </p:sp>
        <p:sp useBgFill="1"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746" y="1389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RDFS</a:t>
              </a: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849" y="2296"/>
              <a:ext cx="15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2000" b="1" smtClean="0">
                  <a:latin typeface="Arial" charset="0"/>
                </a:rPr>
                <a:t>ユーザインタフェース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340" y="663"/>
              <a:ext cx="907" cy="3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3200" b="1">
                  <a:latin typeface="Arial" charset="0"/>
                </a:rPr>
                <a:t>MR</a:t>
              </a:r>
              <a:r>
                <a:rPr lang="en-US" altLang="ja-JP" sz="3200" b="1" baseline="30000">
                  <a:latin typeface="Arial" charset="0"/>
                </a:rPr>
                <a:t>3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2336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H="1">
              <a:off x="2063" y="1525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1610" y="935"/>
              <a:ext cx="113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dirty="0" smtClean="0">
                  <a:latin typeface="Arial" charset="0"/>
                </a:rPr>
                <a:t>メタモデル</a:t>
              </a:r>
              <a:endParaRPr lang="en-US" altLang="ja-JP" sz="2000" b="1" dirty="0" smtClean="0">
                <a:latin typeface="Arial" charset="0"/>
              </a:endParaRPr>
            </a:p>
            <a:p>
              <a:pPr algn="ctr"/>
              <a:r>
                <a:rPr lang="ja-JP" altLang="en-US" sz="2000" b="1" dirty="0" smtClean="0">
                  <a:latin typeface="Arial" charset="0"/>
                </a:rPr>
                <a:t>管理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 flipH="1">
              <a:off x="2744" y="1344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2744" y="1706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79" y="1162"/>
              <a:ext cx="759" cy="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5" name="AutoShape 43"/>
            <p:cNvSpPr>
              <a:spLocks noChangeArrowheads="1"/>
            </p:cNvSpPr>
            <p:nvPr/>
          </p:nvSpPr>
          <p:spPr bwMode="auto">
            <a:xfrm>
              <a:off x="521" y="2198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6" name="AutoShape 44"/>
            <p:cNvSpPr>
              <a:spLocks noChangeArrowheads="1"/>
            </p:cNvSpPr>
            <p:nvPr/>
          </p:nvSpPr>
          <p:spPr bwMode="auto">
            <a:xfrm>
              <a:off x="510" y="1774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7" name="Text Box 45"/>
            <p:cNvSpPr txBox="1">
              <a:spLocks noChangeArrowheads="1"/>
            </p:cNvSpPr>
            <p:nvPr/>
          </p:nvSpPr>
          <p:spPr bwMode="auto">
            <a:xfrm>
              <a:off x="476" y="1146"/>
              <a:ext cx="8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2000" b="1" dirty="0" smtClean="0">
                  <a:latin typeface="Arial" charset="0"/>
                </a:rPr>
                <a:t>プラグイン</a:t>
              </a:r>
              <a:endParaRPr lang="ja-JP" altLang="en-US" sz="2000" b="1" dirty="0">
                <a:latin typeface="Arial" charset="0"/>
              </a:endParaRPr>
            </a:p>
          </p:txBody>
        </p:sp>
        <p:sp>
          <p:nvSpPr>
            <p:cNvPr id="18478" name="Oval 46"/>
            <p:cNvSpPr>
              <a:spLocks noChangeArrowheads="1"/>
            </p:cNvSpPr>
            <p:nvPr/>
          </p:nvSpPr>
          <p:spPr bwMode="auto">
            <a:xfrm rot="2364040">
              <a:off x="522" y="1389"/>
              <a:ext cx="182" cy="2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722" y="1546"/>
              <a:ext cx="243" cy="1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0" name="Oval 48"/>
            <p:cNvSpPr>
              <a:spLocks noChangeArrowheads="1"/>
            </p:cNvSpPr>
            <p:nvPr/>
          </p:nvSpPr>
          <p:spPr bwMode="auto">
            <a:xfrm>
              <a:off x="885" y="1389"/>
              <a:ext cx="223" cy="1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1" name="AutoShape 49"/>
            <p:cNvSpPr>
              <a:spLocks noChangeArrowheads="1"/>
            </p:cNvSpPr>
            <p:nvPr/>
          </p:nvSpPr>
          <p:spPr bwMode="auto">
            <a:xfrm>
              <a:off x="703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2" name="AutoShape 50"/>
            <p:cNvSpPr>
              <a:spLocks noChangeArrowheads="1"/>
            </p:cNvSpPr>
            <p:nvPr/>
          </p:nvSpPr>
          <p:spPr bwMode="auto">
            <a:xfrm>
              <a:off x="693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3" name="AutoShape 51"/>
            <p:cNvSpPr>
              <a:spLocks noChangeArrowheads="1"/>
            </p:cNvSpPr>
            <p:nvPr/>
          </p:nvSpPr>
          <p:spPr bwMode="auto">
            <a:xfrm>
              <a:off x="884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4" name="AutoShape 52"/>
            <p:cNvSpPr>
              <a:spLocks noChangeArrowheads="1"/>
            </p:cNvSpPr>
            <p:nvPr/>
          </p:nvSpPr>
          <p:spPr bwMode="auto">
            <a:xfrm>
              <a:off x="874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5" name="AutoShape 53"/>
            <p:cNvSpPr>
              <a:spLocks noChangeArrowheads="1"/>
            </p:cNvSpPr>
            <p:nvPr/>
          </p:nvSpPr>
          <p:spPr bwMode="auto">
            <a:xfrm>
              <a:off x="1066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6" name="AutoShape 54"/>
            <p:cNvSpPr>
              <a:spLocks noChangeArrowheads="1"/>
            </p:cNvSpPr>
            <p:nvPr/>
          </p:nvSpPr>
          <p:spPr bwMode="auto">
            <a:xfrm>
              <a:off x="1057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995" y="1579"/>
              <a:ext cx="152" cy="13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00" name="Text Box 68"/>
            <p:cNvSpPr txBox="1">
              <a:spLocks noChangeArrowheads="1"/>
            </p:cNvSpPr>
            <p:nvPr/>
          </p:nvSpPr>
          <p:spPr bwMode="auto">
            <a:xfrm>
              <a:off x="1202" y="1041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600" b="1">
                  <a:latin typeface="Arial" charset="0"/>
                </a:rPr>
                <a:t>APIs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4150" y="2046"/>
              <a:ext cx="14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smtClean="0">
                  <a:latin typeface="Arial" charset="0"/>
                </a:rPr>
                <a:t>入出力</a:t>
              </a:r>
              <a:endParaRPr lang="en-US" altLang="ja-JP" sz="2000" b="1">
                <a:latin typeface="Arial" charset="0"/>
              </a:endParaRPr>
            </a:p>
          </p:txBody>
        </p:sp>
        <p:cxnSp>
          <p:nvCxnSpPr>
            <p:cNvPr id="18503" name="AutoShape 71"/>
            <p:cNvCxnSpPr>
              <a:cxnSpLocks noChangeShapeType="1"/>
              <a:stCxn id="18437" idx="3"/>
              <a:endCxn id="18444" idx="4"/>
            </p:cNvCxnSpPr>
            <p:nvPr/>
          </p:nvCxnSpPr>
          <p:spPr bwMode="auto">
            <a:xfrm flipV="1">
              <a:off x="1812" y="2985"/>
              <a:ext cx="275" cy="473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4" name="AutoShape 72"/>
            <p:cNvCxnSpPr>
              <a:cxnSpLocks noChangeShapeType="1"/>
              <a:stCxn id="18437" idx="1"/>
              <a:endCxn id="18446" idx="4"/>
            </p:cNvCxnSpPr>
            <p:nvPr/>
          </p:nvCxnSpPr>
          <p:spPr bwMode="auto">
            <a:xfrm flipH="1" flipV="1">
              <a:off x="1043" y="2940"/>
              <a:ext cx="231" cy="51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4462" y="1298"/>
              <a:ext cx="66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000" dirty="0">
                  <a:latin typeface="Arial" charset="0"/>
                </a:rPr>
                <a:t>RDF(S)</a:t>
              </a:r>
            </a:p>
            <a:p>
              <a:pPr algn="ctr"/>
              <a:r>
                <a:rPr lang="ja-JP" altLang="en-US" sz="2000" dirty="0" smtClean="0">
                  <a:latin typeface="Arial" charset="0"/>
                </a:rPr>
                <a:t>文書</a:t>
              </a:r>
              <a:endParaRPr lang="ja-JP" altLang="en-US" sz="2000" dirty="0">
                <a:latin typeface="Arial" charset="0"/>
              </a:endParaRPr>
            </a:p>
          </p:txBody>
        </p:sp>
        <p:cxnSp>
          <p:nvCxnSpPr>
            <p:cNvPr id="18507" name="AutoShape 75"/>
            <p:cNvCxnSpPr>
              <a:cxnSpLocks noChangeShapeType="1"/>
              <a:stCxn id="18476" idx="2"/>
              <a:endCxn id="18475" idx="0"/>
            </p:cNvCxnSpPr>
            <p:nvPr/>
          </p:nvCxnSpPr>
          <p:spPr bwMode="auto">
            <a:xfrm>
              <a:off x="586" y="1881"/>
              <a:ext cx="11" cy="30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8" name="AutoShape 76"/>
            <p:cNvCxnSpPr>
              <a:cxnSpLocks noChangeShapeType="1"/>
              <a:stCxn id="18482" idx="2"/>
              <a:endCxn id="18481" idx="0"/>
            </p:cNvCxnSpPr>
            <p:nvPr/>
          </p:nvCxnSpPr>
          <p:spPr bwMode="auto">
            <a:xfrm>
              <a:off x="769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9" name="AutoShape 77"/>
            <p:cNvCxnSpPr>
              <a:cxnSpLocks noChangeShapeType="1"/>
              <a:stCxn id="18484" idx="2"/>
              <a:endCxn id="18483" idx="0"/>
            </p:cNvCxnSpPr>
            <p:nvPr/>
          </p:nvCxnSpPr>
          <p:spPr bwMode="auto">
            <a:xfrm>
              <a:off x="950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10" name="AutoShape 78"/>
            <p:cNvCxnSpPr>
              <a:cxnSpLocks noChangeShapeType="1"/>
              <a:stCxn id="18486" idx="2"/>
              <a:endCxn id="18485" idx="0"/>
            </p:cNvCxnSpPr>
            <p:nvPr/>
          </p:nvCxnSpPr>
          <p:spPr bwMode="auto">
            <a:xfrm>
              <a:off x="1133" y="1882"/>
              <a:ext cx="9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12" name="Line 80"/>
            <p:cNvSpPr>
              <a:spLocks noChangeShapeType="1"/>
            </p:cNvSpPr>
            <p:nvPr/>
          </p:nvSpPr>
          <p:spPr bwMode="auto">
            <a:xfrm>
              <a:off x="2109" y="1979"/>
              <a:ext cx="0" cy="27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2200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62" name="Oval 30"/>
            <p:cNvSpPr>
              <a:spLocks noChangeArrowheads="1"/>
            </p:cNvSpPr>
            <p:nvPr/>
          </p:nvSpPr>
          <p:spPr bwMode="auto">
            <a:xfrm>
              <a:off x="1246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4" name="Oval 82"/>
            <p:cNvSpPr>
              <a:spLocks noChangeArrowheads="1"/>
            </p:cNvSpPr>
            <p:nvPr/>
          </p:nvSpPr>
          <p:spPr bwMode="auto">
            <a:xfrm>
              <a:off x="1246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5" name="Oval 83"/>
            <p:cNvSpPr>
              <a:spLocks noChangeArrowheads="1"/>
            </p:cNvSpPr>
            <p:nvPr/>
          </p:nvSpPr>
          <p:spPr bwMode="auto">
            <a:xfrm>
              <a:off x="1246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6" name="Oval 84"/>
            <p:cNvSpPr>
              <a:spLocks noChangeArrowheads="1"/>
            </p:cNvSpPr>
            <p:nvPr/>
          </p:nvSpPr>
          <p:spPr bwMode="auto">
            <a:xfrm>
              <a:off x="1246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7" name="Oval 85"/>
            <p:cNvSpPr>
              <a:spLocks noChangeArrowheads="1"/>
            </p:cNvSpPr>
            <p:nvPr/>
          </p:nvSpPr>
          <p:spPr bwMode="auto">
            <a:xfrm>
              <a:off x="1246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2" name="Oval 90"/>
            <p:cNvSpPr>
              <a:spLocks noChangeArrowheads="1"/>
            </p:cNvSpPr>
            <p:nvPr/>
          </p:nvSpPr>
          <p:spPr bwMode="auto">
            <a:xfrm>
              <a:off x="1519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3" name="Oval 91"/>
            <p:cNvSpPr>
              <a:spLocks noChangeArrowheads="1"/>
            </p:cNvSpPr>
            <p:nvPr/>
          </p:nvSpPr>
          <p:spPr bwMode="auto">
            <a:xfrm>
              <a:off x="1519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1519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5" name="Oval 93"/>
            <p:cNvSpPr>
              <a:spLocks noChangeArrowheads="1"/>
            </p:cNvSpPr>
            <p:nvPr/>
          </p:nvSpPr>
          <p:spPr bwMode="auto">
            <a:xfrm>
              <a:off x="1519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6" name="Oval 94"/>
            <p:cNvSpPr>
              <a:spLocks noChangeArrowheads="1"/>
            </p:cNvSpPr>
            <p:nvPr/>
          </p:nvSpPr>
          <p:spPr bwMode="auto">
            <a:xfrm>
              <a:off x="1519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18527" name="AutoShape 95"/>
            <p:cNvCxnSpPr>
              <a:cxnSpLocks noChangeShapeType="1"/>
              <a:stCxn id="18462" idx="6"/>
              <a:endCxn id="18522" idx="2"/>
            </p:cNvCxnSpPr>
            <p:nvPr/>
          </p:nvCxnSpPr>
          <p:spPr bwMode="auto">
            <a:xfrm>
              <a:off x="1292" y="129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8" name="AutoShape 96"/>
            <p:cNvCxnSpPr>
              <a:cxnSpLocks noChangeShapeType="1"/>
              <a:stCxn id="18514" idx="6"/>
              <a:endCxn id="18523" idx="2"/>
            </p:cNvCxnSpPr>
            <p:nvPr/>
          </p:nvCxnSpPr>
          <p:spPr bwMode="auto">
            <a:xfrm>
              <a:off x="1292" y="138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9" name="AutoShape 97"/>
            <p:cNvCxnSpPr>
              <a:cxnSpLocks noChangeShapeType="1"/>
              <a:stCxn id="18515" idx="6"/>
              <a:endCxn id="18524" idx="2"/>
            </p:cNvCxnSpPr>
            <p:nvPr/>
          </p:nvCxnSpPr>
          <p:spPr bwMode="auto">
            <a:xfrm>
              <a:off x="1292" y="148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0" name="AutoShape 98"/>
            <p:cNvCxnSpPr>
              <a:cxnSpLocks noChangeShapeType="1"/>
              <a:stCxn id="18516" idx="6"/>
              <a:endCxn id="18525" idx="2"/>
            </p:cNvCxnSpPr>
            <p:nvPr/>
          </p:nvCxnSpPr>
          <p:spPr bwMode="auto">
            <a:xfrm>
              <a:off x="1292" y="157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1" name="AutoShape 99"/>
            <p:cNvCxnSpPr>
              <a:cxnSpLocks noChangeShapeType="1"/>
              <a:stCxn id="18517" idx="6"/>
              <a:endCxn id="18526" idx="2"/>
            </p:cNvCxnSpPr>
            <p:nvPr/>
          </p:nvCxnSpPr>
          <p:spPr bwMode="auto">
            <a:xfrm>
              <a:off x="1292" y="1661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239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/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0796987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956003452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79032548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テキスト ボックス 2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969061" y="4406014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69061" y="5600058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4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2" name="Group 100"/>
          <p:cNvGrpSpPr>
            <a:grpSpLocks/>
          </p:cNvGrpSpPr>
          <p:nvPr/>
        </p:nvGrpSpPr>
        <p:grpSpPr bwMode="auto">
          <a:xfrm>
            <a:off x="395288" y="1052513"/>
            <a:ext cx="8497887" cy="5329237"/>
            <a:chOff x="249" y="663"/>
            <a:chExt cx="5353" cy="3357"/>
          </a:xfrm>
        </p:grpSpPr>
        <p:sp>
          <p:nvSpPr>
            <p:cNvPr id="18434" name="Rectangle 2"/>
            <p:cNvSpPr>
              <a:spLocks noChangeArrowheads="1"/>
            </p:cNvSpPr>
            <p:nvPr/>
          </p:nvSpPr>
          <p:spPr bwMode="auto">
            <a:xfrm>
              <a:off x="249" y="890"/>
              <a:ext cx="3810" cy="21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202" y="3770"/>
              <a:ext cx="68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User</a:t>
              </a:r>
            </a:p>
          </p:txBody>
        </p:sp>
        <p:pic>
          <p:nvPicPr>
            <p:cNvPr id="18437" name="Picture 5" descr="j0168218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" y="3146"/>
              <a:ext cx="538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8" name="Documents"/>
            <p:cNvSpPr>
              <a:spLocks noEditPoints="1" noChangeArrowheads="1"/>
            </p:cNvSpPr>
            <p:nvPr/>
          </p:nvSpPr>
          <p:spPr bwMode="auto">
            <a:xfrm>
              <a:off x="4286" y="981"/>
              <a:ext cx="1179" cy="998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ja-JP" altLang="en-US" sz="1600" b="1">
                  <a:latin typeface="Arial" charset="0"/>
                </a:rPr>
                <a:t>　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971" y="1245"/>
              <a:ext cx="906" cy="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latin typeface="Arial" charset="0"/>
                </a:rPr>
                <a:t>Parser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2971" y="1570"/>
              <a:ext cx="906" cy="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latin typeface="Arial" charset="0"/>
                </a:rPr>
                <a:t> Generator</a:t>
              </a: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>
              <a:off x="3878" y="1389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3878" y="1706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76" y="2251"/>
              <a:ext cx="2177" cy="7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1565" y="2522"/>
              <a:ext cx="104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Graphical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Modeler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565" y="935"/>
              <a:ext cx="1179" cy="10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567" y="2524"/>
              <a:ext cx="952" cy="4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Plug-in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Interface</a:t>
              </a:r>
            </a:p>
          </p:txBody>
        </p:sp>
        <p:sp useBgFill="1"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1746" y="1752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</a:t>
              </a:r>
            </a:p>
          </p:txBody>
        </p:sp>
        <p:sp useBgFill="1"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746" y="1389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RDFS</a:t>
              </a: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975" y="2296"/>
              <a:ext cx="1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b="1">
                  <a:latin typeface="Arial" charset="0"/>
                </a:rPr>
                <a:t>User Interface</a:t>
              </a: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340" y="663"/>
              <a:ext cx="907" cy="3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3200" b="1">
                  <a:latin typeface="Arial" charset="0"/>
                </a:rPr>
                <a:t>MR</a:t>
              </a:r>
              <a:r>
                <a:rPr lang="en-US" altLang="ja-JP" sz="3200" b="1" baseline="30000">
                  <a:latin typeface="Arial" charset="0"/>
                </a:rPr>
                <a:t>3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2336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H="1">
              <a:off x="2063" y="1525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1610" y="935"/>
              <a:ext cx="11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Meta-Model</a:t>
              </a:r>
            </a:p>
            <a:p>
              <a:pPr algn="ctr"/>
              <a:r>
                <a:rPr lang="en-US" altLang="ja-JP" sz="2000" b="1">
                  <a:latin typeface="Arial" charset="0"/>
                </a:rPr>
                <a:t>Management</a:t>
              </a:r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 flipH="1">
              <a:off x="2744" y="1344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2744" y="1706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79" y="1162"/>
              <a:ext cx="759" cy="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5" name="AutoShape 43"/>
            <p:cNvSpPr>
              <a:spLocks noChangeArrowheads="1"/>
            </p:cNvSpPr>
            <p:nvPr/>
          </p:nvSpPr>
          <p:spPr bwMode="auto">
            <a:xfrm>
              <a:off x="521" y="2198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6" name="AutoShape 44"/>
            <p:cNvSpPr>
              <a:spLocks noChangeArrowheads="1"/>
            </p:cNvSpPr>
            <p:nvPr/>
          </p:nvSpPr>
          <p:spPr bwMode="auto">
            <a:xfrm>
              <a:off x="510" y="1774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7" name="Text Box 45"/>
            <p:cNvSpPr txBox="1">
              <a:spLocks noChangeArrowheads="1"/>
            </p:cNvSpPr>
            <p:nvPr/>
          </p:nvSpPr>
          <p:spPr bwMode="auto">
            <a:xfrm>
              <a:off x="476" y="1146"/>
              <a:ext cx="7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b="1">
                  <a:latin typeface="Arial" charset="0"/>
                </a:rPr>
                <a:t>Plug-ins</a:t>
              </a:r>
              <a:endParaRPr lang="ja-JP" altLang="en-US" sz="2000" b="1">
                <a:latin typeface="Arial" charset="0"/>
              </a:endParaRPr>
            </a:p>
          </p:txBody>
        </p:sp>
        <p:sp>
          <p:nvSpPr>
            <p:cNvPr id="18478" name="Oval 46"/>
            <p:cNvSpPr>
              <a:spLocks noChangeArrowheads="1"/>
            </p:cNvSpPr>
            <p:nvPr/>
          </p:nvSpPr>
          <p:spPr bwMode="auto">
            <a:xfrm rot="2364040">
              <a:off x="522" y="1389"/>
              <a:ext cx="182" cy="2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722" y="1546"/>
              <a:ext cx="243" cy="1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0" name="Oval 48"/>
            <p:cNvSpPr>
              <a:spLocks noChangeArrowheads="1"/>
            </p:cNvSpPr>
            <p:nvPr/>
          </p:nvSpPr>
          <p:spPr bwMode="auto">
            <a:xfrm>
              <a:off x="885" y="1389"/>
              <a:ext cx="223" cy="1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1" name="AutoShape 49"/>
            <p:cNvSpPr>
              <a:spLocks noChangeArrowheads="1"/>
            </p:cNvSpPr>
            <p:nvPr/>
          </p:nvSpPr>
          <p:spPr bwMode="auto">
            <a:xfrm>
              <a:off x="703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2" name="AutoShape 50"/>
            <p:cNvSpPr>
              <a:spLocks noChangeArrowheads="1"/>
            </p:cNvSpPr>
            <p:nvPr/>
          </p:nvSpPr>
          <p:spPr bwMode="auto">
            <a:xfrm>
              <a:off x="693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3" name="AutoShape 51"/>
            <p:cNvSpPr>
              <a:spLocks noChangeArrowheads="1"/>
            </p:cNvSpPr>
            <p:nvPr/>
          </p:nvSpPr>
          <p:spPr bwMode="auto">
            <a:xfrm>
              <a:off x="884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4" name="AutoShape 52"/>
            <p:cNvSpPr>
              <a:spLocks noChangeArrowheads="1"/>
            </p:cNvSpPr>
            <p:nvPr/>
          </p:nvSpPr>
          <p:spPr bwMode="auto">
            <a:xfrm>
              <a:off x="874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5" name="AutoShape 53"/>
            <p:cNvSpPr>
              <a:spLocks noChangeArrowheads="1"/>
            </p:cNvSpPr>
            <p:nvPr/>
          </p:nvSpPr>
          <p:spPr bwMode="auto">
            <a:xfrm>
              <a:off x="1066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6" name="AutoShape 54"/>
            <p:cNvSpPr>
              <a:spLocks noChangeArrowheads="1"/>
            </p:cNvSpPr>
            <p:nvPr/>
          </p:nvSpPr>
          <p:spPr bwMode="auto">
            <a:xfrm>
              <a:off x="1057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995" y="1579"/>
              <a:ext cx="152" cy="13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00" name="Text Box 68"/>
            <p:cNvSpPr txBox="1">
              <a:spLocks noChangeArrowheads="1"/>
            </p:cNvSpPr>
            <p:nvPr/>
          </p:nvSpPr>
          <p:spPr bwMode="auto">
            <a:xfrm>
              <a:off x="1202" y="1041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600" b="1">
                  <a:latin typeface="Arial" charset="0"/>
                </a:rPr>
                <a:t>APIs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4150" y="2046"/>
              <a:ext cx="14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Input and Output</a:t>
              </a:r>
            </a:p>
          </p:txBody>
        </p:sp>
        <p:cxnSp>
          <p:nvCxnSpPr>
            <p:cNvPr id="18503" name="AutoShape 71"/>
            <p:cNvCxnSpPr>
              <a:cxnSpLocks noChangeShapeType="1"/>
              <a:stCxn id="18437" idx="3"/>
              <a:endCxn id="18444" idx="4"/>
            </p:cNvCxnSpPr>
            <p:nvPr/>
          </p:nvCxnSpPr>
          <p:spPr bwMode="auto">
            <a:xfrm flipV="1">
              <a:off x="1812" y="2985"/>
              <a:ext cx="275" cy="473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4" name="AutoShape 72"/>
            <p:cNvCxnSpPr>
              <a:cxnSpLocks noChangeShapeType="1"/>
              <a:stCxn id="18437" idx="1"/>
              <a:endCxn id="18446" idx="4"/>
            </p:cNvCxnSpPr>
            <p:nvPr/>
          </p:nvCxnSpPr>
          <p:spPr bwMode="auto">
            <a:xfrm flipH="1" flipV="1">
              <a:off x="1043" y="2940"/>
              <a:ext cx="231" cy="51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4332" y="1298"/>
              <a:ext cx="92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000">
                  <a:latin typeface="Arial" charset="0"/>
                </a:rPr>
                <a:t>RDF(S)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Documents</a:t>
              </a:r>
              <a:endParaRPr lang="ja-JP" altLang="en-US" sz="2000">
                <a:latin typeface="Arial" charset="0"/>
              </a:endParaRPr>
            </a:p>
          </p:txBody>
        </p:sp>
        <p:cxnSp>
          <p:nvCxnSpPr>
            <p:cNvPr id="18507" name="AutoShape 75"/>
            <p:cNvCxnSpPr>
              <a:cxnSpLocks noChangeShapeType="1"/>
              <a:stCxn id="18476" idx="2"/>
              <a:endCxn id="18475" idx="0"/>
            </p:cNvCxnSpPr>
            <p:nvPr/>
          </p:nvCxnSpPr>
          <p:spPr bwMode="auto">
            <a:xfrm>
              <a:off x="586" y="1881"/>
              <a:ext cx="11" cy="30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8" name="AutoShape 76"/>
            <p:cNvCxnSpPr>
              <a:cxnSpLocks noChangeShapeType="1"/>
              <a:stCxn id="18482" idx="2"/>
              <a:endCxn id="18481" idx="0"/>
            </p:cNvCxnSpPr>
            <p:nvPr/>
          </p:nvCxnSpPr>
          <p:spPr bwMode="auto">
            <a:xfrm>
              <a:off x="769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9" name="AutoShape 77"/>
            <p:cNvCxnSpPr>
              <a:cxnSpLocks noChangeShapeType="1"/>
              <a:stCxn id="18484" idx="2"/>
              <a:endCxn id="18483" idx="0"/>
            </p:cNvCxnSpPr>
            <p:nvPr/>
          </p:nvCxnSpPr>
          <p:spPr bwMode="auto">
            <a:xfrm>
              <a:off x="950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10" name="AutoShape 78"/>
            <p:cNvCxnSpPr>
              <a:cxnSpLocks noChangeShapeType="1"/>
              <a:stCxn id="18486" idx="2"/>
              <a:endCxn id="18485" idx="0"/>
            </p:cNvCxnSpPr>
            <p:nvPr/>
          </p:nvCxnSpPr>
          <p:spPr bwMode="auto">
            <a:xfrm>
              <a:off x="1133" y="1882"/>
              <a:ext cx="9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12" name="Line 80"/>
            <p:cNvSpPr>
              <a:spLocks noChangeShapeType="1"/>
            </p:cNvSpPr>
            <p:nvPr/>
          </p:nvSpPr>
          <p:spPr bwMode="auto">
            <a:xfrm>
              <a:off x="2109" y="1979"/>
              <a:ext cx="0" cy="27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2200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62" name="Oval 30"/>
            <p:cNvSpPr>
              <a:spLocks noChangeArrowheads="1"/>
            </p:cNvSpPr>
            <p:nvPr/>
          </p:nvSpPr>
          <p:spPr bwMode="auto">
            <a:xfrm>
              <a:off x="1246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4" name="Oval 82"/>
            <p:cNvSpPr>
              <a:spLocks noChangeArrowheads="1"/>
            </p:cNvSpPr>
            <p:nvPr/>
          </p:nvSpPr>
          <p:spPr bwMode="auto">
            <a:xfrm>
              <a:off x="1246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5" name="Oval 83"/>
            <p:cNvSpPr>
              <a:spLocks noChangeArrowheads="1"/>
            </p:cNvSpPr>
            <p:nvPr/>
          </p:nvSpPr>
          <p:spPr bwMode="auto">
            <a:xfrm>
              <a:off x="1246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6" name="Oval 84"/>
            <p:cNvSpPr>
              <a:spLocks noChangeArrowheads="1"/>
            </p:cNvSpPr>
            <p:nvPr/>
          </p:nvSpPr>
          <p:spPr bwMode="auto">
            <a:xfrm>
              <a:off x="1246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7" name="Oval 85"/>
            <p:cNvSpPr>
              <a:spLocks noChangeArrowheads="1"/>
            </p:cNvSpPr>
            <p:nvPr/>
          </p:nvSpPr>
          <p:spPr bwMode="auto">
            <a:xfrm>
              <a:off x="1246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2" name="Oval 90"/>
            <p:cNvSpPr>
              <a:spLocks noChangeArrowheads="1"/>
            </p:cNvSpPr>
            <p:nvPr/>
          </p:nvSpPr>
          <p:spPr bwMode="auto">
            <a:xfrm>
              <a:off x="1519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3" name="Oval 91"/>
            <p:cNvSpPr>
              <a:spLocks noChangeArrowheads="1"/>
            </p:cNvSpPr>
            <p:nvPr/>
          </p:nvSpPr>
          <p:spPr bwMode="auto">
            <a:xfrm>
              <a:off x="1519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1519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5" name="Oval 93"/>
            <p:cNvSpPr>
              <a:spLocks noChangeArrowheads="1"/>
            </p:cNvSpPr>
            <p:nvPr/>
          </p:nvSpPr>
          <p:spPr bwMode="auto">
            <a:xfrm>
              <a:off x="1519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6" name="Oval 94"/>
            <p:cNvSpPr>
              <a:spLocks noChangeArrowheads="1"/>
            </p:cNvSpPr>
            <p:nvPr/>
          </p:nvSpPr>
          <p:spPr bwMode="auto">
            <a:xfrm>
              <a:off x="1519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18527" name="AutoShape 95"/>
            <p:cNvCxnSpPr>
              <a:cxnSpLocks noChangeShapeType="1"/>
              <a:stCxn id="18462" idx="6"/>
              <a:endCxn id="18522" idx="2"/>
            </p:cNvCxnSpPr>
            <p:nvPr/>
          </p:nvCxnSpPr>
          <p:spPr bwMode="auto">
            <a:xfrm>
              <a:off x="1292" y="129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8" name="AutoShape 96"/>
            <p:cNvCxnSpPr>
              <a:cxnSpLocks noChangeShapeType="1"/>
              <a:stCxn id="18514" idx="6"/>
              <a:endCxn id="18523" idx="2"/>
            </p:cNvCxnSpPr>
            <p:nvPr/>
          </p:nvCxnSpPr>
          <p:spPr bwMode="auto">
            <a:xfrm>
              <a:off x="1292" y="138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9" name="AutoShape 97"/>
            <p:cNvCxnSpPr>
              <a:cxnSpLocks noChangeShapeType="1"/>
              <a:stCxn id="18515" idx="6"/>
              <a:endCxn id="18524" idx="2"/>
            </p:cNvCxnSpPr>
            <p:nvPr/>
          </p:nvCxnSpPr>
          <p:spPr bwMode="auto">
            <a:xfrm>
              <a:off x="1292" y="148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0" name="AutoShape 98"/>
            <p:cNvCxnSpPr>
              <a:cxnSpLocks noChangeShapeType="1"/>
              <a:stCxn id="18516" idx="6"/>
              <a:endCxn id="18525" idx="2"/>
            </p:cNvCxnSpPr>
            <p:nvPr/>
          </p:nvCxnSpPr>
          <p:spPr bwMode="auto">
            <a:xfrm>
              <a:off x="1292" y="157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1" name="AutoShape 99"/>
            <p:cNvCxnSpPr>
              <a:cxnSpLocks noChangeShapeType="1"/>
              <a:stCxn id="18517" idx="6"/>
              <a:endCxn id="18526" idx="2"/>
            </p:cNvCxnSpPr>
            <p:nvPr/>
          </p:nvCxnSpPr>
          <p:spPr bwMode="auto">
            <a:xfrm>
              <a:off x="1292" y="1661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831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6" y="973841"/>
            <a:ext cx="7620000" cy="5080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365592" y="117237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0689" y="121195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20689" y="160010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20689" y="1988256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84651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06820" y="380754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92760" y="463061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92562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3878" y="3256841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93878" y="4930694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138" y="5258833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8601" y="5670826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35170" y="5693421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0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4000"/>
            <a:ext cx="7620000" cy="6350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292507" y="50494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2957" y="139271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6541" y="225220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1386" y="80502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1386" y="121036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1386" y="2402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21588" y="341554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51386" y="2905900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82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オントロジー（</a:t>
            </a:r>
            <a:r>
              <a:rPr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01802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808457" y="1553131"/>
            <a:ext cx="2087562" cy="504825"/>
          </a:xfrm>
          <a:prstGeom prst="rect">
            <a:avLst/>
          </a:prstGeom>
          <a:solidFill>
            <a:srgbClr val="D5FC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en-US" altLang="ja-JP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44857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032419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24" name="AutoShape 8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844970" y="2057956"/>
            <a:ext cx="1007268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flipH="1" flipV="1">
            <a:off x="2852238" y="2057956"/>
            <a:ext cx="1080294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3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FFCC66"/>
          </a:solidFill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951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こころ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夏目漱石</a:t>
            </a: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chemeClr val="tx2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1F497D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37" name="AutoShape 21"/>
          <p:cNvCxnSpPr>
            <a:cxnSpLocks noChangeShapeType="1"/>
            <a:stCxn id="9235" idx="0"/>
            <a:endCxn id="9222" idx="2"/>
          </p:cNvCxnSpPr>
          <p:nvPr/>
        </p:nvCxnSpPr>
        <p:spPr bwMode="auto">
          <a:xfrm flipV="1">
            <a:off x="1225550" y="2850118"/>
            <a:ext cx="619420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9223" idx="2"/>
          </p:cNvCxnSpPr>
          <p:nvPr/>
        </p:nvCxnSpPr>
        <p:spPr bwMode="auto">
          <a:xfrm flipH="1" flipV="1">
            <a:off x="3932532" y="2850118"/>
            <a:ext cx="1782468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217694" y="526442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246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  <a:r>
              <a:rPr lang="ja-JP" altLang="en-US" sz="1600" dirty="0">
                <a:latin typeface="Hiragino Sans W2" charset="-128"/>
                <a:ea typeface="Hiragino Sans W2" charset="-128"/>
                <a:cs typeface="Hiragino Sans W2" charset="-128"/>
              </a:rPr>
              <a:t>のタイプ</a:t>
            </a: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622425" y="4849087"/>
            <a:ext cx="720909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589462" y="4849087"/>
            <a:ext cx="728663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2314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133128" y="5959165"/>
            <a:ext cx="1707410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4045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63769" y="5661301"/>
            <a:ext cx="0" cy="2969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モデル（</a:t>
            </a:r>
            <a:r>
              <a:rPr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Ontology (RDFS</a:t>
            </a:r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26231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808457" y="1553131"/>
            <a:ext cx="2087562" cy="504825"/>
          </a:xfrm>
          <a:prstGeom prst="rect">
            <a:avLst/>
          </a:prstGeom>
          <a:solidFill>
            <a:srgbClr val="D5FC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en-US" altLang="ja-JP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44857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032419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24" name="AutoShape 8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844970" y="2057956"/>
            <a:ext cx="1007268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flipH="1" flipV="1">
            <a:off x="2852238" y="2057956"/>
            <a:ext cx="1080294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012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8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Class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FFCC66"/>
          </a:solidFill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8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Property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The Society of Mind</a:t>
            </a:r>
            <a:endParaRPr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Marvin Minsky</a:t>
            </a:r>
            <a:endParaRPr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 smtClean="0">
                <a:solidFill>
                  <a:schemeClr val="tx2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 dirty="0">
              <a:solidFill>
                <a:schemeClr val="tx2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122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 smtClean="0">
                <a:solidFill>
                  <a:srgbClr val="1F497D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 dirty="0">
              <a:solidFill>
                <a:srgbClr val="1F497D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7" name="AutoShape 21"/>
          <p:cNvCxnSpPr>
            <a:cxnSpLocks noChangeShapeType="1"/>
            <a:stCxn id="9235" idx="0"/>
            <a:endCxn id="9222" idx="2"/>
          </p:cNvCxnSpPr>
          <p:nvPr/>
        </p:nvCxnSpPr>
        <p:spPr bwMode="auto">
          <a:xfrm flipV="1">
            <a:off x="1302523" y="2850118"/>
            <a:ext cx="542447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9223" idx="2"/>
          </p:cNvCxnSpPr>
          <p:nvPr/>
        </p:nvCxnSpPr>
        <p:spPr bwMode="auto">
          <a:xfrm flipH="1" flipV="1">
            <a:off x="3932532" y="2850118"/>
            <a:ext cx="1997299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028855" y="5228807"/>
            <a:ext cx="997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598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Types of RDF resources</a:t>
            </a:r>
            <a:endParaRPr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776370" y="4849087"/>
            <a:ext cx="566964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942122" y="4849087"/>
            <a:ext cx="376003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4269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resources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328695" y="5959165"/>
            <a:ext cx="151184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32279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property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22892" y="5628917"/>
            <a:ext cx="4658" cy="3293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Model (RDF</a:t>
            </a:r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44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OP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endParaRPr lang="en-US" altLang="ja-JP" sz="3600" baseline="-25000">
                <a:latin typeface="Arial" charset="0"/>
              </a:endParaRP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endParaRPr lang="en-US" altLang="ja-JP" sz="3600" baseline="-25000" dirty="0">
                <a:latin typeface="Arial" charset="0"/>
              </a:endParaRP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MP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53" y="1628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mtClean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52" y="3701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87" y="2951"/>
              <a:ext cx="12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RDF(S)</a:t>
              </a:r>
              <a:r>
                <a:rPr lang="ja-JP" altLang="en-US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管理機能による</a:t>
              </a:r>
              <a:endPara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endParaRPr>
            </a:p>
            <a:p>
              <a:pPr algn="ctr"/>
              <a:r>
                <a:rPr lang="ja-JP" altLang="en-US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（半）自動的な修正</a:t>
              </a:r>
              <a:endPara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" y="837"/>
              <a:ext cx="1861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オントロジー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モデル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0754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1285</TotalTime>
  <Words>1707</Words>
  <Application>Microsoft Macintosh PowerPoint</Application>
  <PresentationFormat>画面に合わせる (4:3)</PresentationFormat>
  <Paragraphs>699</Paragraphs>
  <Slides>30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8" baseType="lpstr">
      <vt:lpstr>Calibri</vt:lpstr>
      <vt:lpstr>Calibri Light</vt:lpstr>
      <vt:lpstr>Hiragino Sans W2</vt:lpstr>
      <vt:lpstr>ＭＳ Ｐゴシック</vt:lpstr>
      <vt:lpstr>ＭＳ Ｐ明朝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森田武史</dc:creator>
  <cp:lastModifiedBy>Microsoft Office ユーザー</cp:lastModifiedBy>
  <cp:revision>164</cp:revision>
  <dcterms:created xsi:type="dcterms:W3CDTF">2016-04-04T10:07:01Z</dcterms:created>
  <dcterms:modified xsi:type="dcterms:W3CDTF">2017-08-27T07:06:45Z</dcterms:modified>
</cp:coreProperties>
</file>