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0532D-8CA8-4C7B-B28E-D3F1D3EB2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 for </a:t>
            </a:r>
            <a:r>
              <a:rPr lang="ru-RU" dirty="0"/>
              <a:t>				 	  	</a:t>
            </a:r>
            <a:r>
              <a:rPr lang="en-US" dirty="0" err="1"/>
              <a:t>LearningWords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765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11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Ион</vt:lpstr>
      <vt:lpstr>App for          LearningWords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for          LearningWords</dc:title>
  <dc:creator>Заур Нурмагомедов</dc:creator>
  <cp:lastModifiedBy>Заур Нурмагомедов</cp:lastModifiedBy>
  <cp:revision>1</cp:revision>
  <dcterms:created xsi:type="dcterms:W3CDTF">2021-11-07T15:07:19Z</dcterms:created>
  <dcterms:modified xsi:type="dcterms:W3CDTF">2021-11-07T15:17:48Z</dcterms:modified>
</cp:coreProperties>
</file>