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B7EA0C-CF44-468A-AC6A-AE81B6876C7E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AFD3DDF-17B9-483B-BA39-DF9BF1441B3E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93125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EA0C-CF44-468A-AC6A-AE81B6876C7E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3DDF-17B9-483B-BA39-DF9BF1441B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166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EA0C-CF44-468A-AC6A-AE81B6876C7E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3DDF-17B9-483B-BA39-DF9BF1441B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116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EA0C-CF44-468A-AC6A-AE81B6876C7E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3DDF-17B9-483B-BA39-DF9BF1441B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11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B7EA0C-CF44-468A-AC6A-AE81B6876C7E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FD3DDF-17B9-483B-BA39-DF9BF1441B3E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50356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EA0C-CF44-468A-AC6A-AE81B6876C7E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3DDF-17B9-483B-BA39-DF9BF1441B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844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EA0C-CF44-468A-AC6A-AE81B6876C7E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3DDF-17B9-483B-BA39-DF9BF1441B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664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EA0C-CF44-468A-AC6A-AE81B6876C7E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3DDF-17B9-483B-BA39-DF9BF1441B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949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EA0C-CF44-468A-AC6A-AE81B6876C7E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3DDF-17B9-483B-BA39-DF9BF1441B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288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B7EA0C-CF44-468A-AC6A-AE81B6876C7E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FD3DDF-17B9-483B-BA39-DF9BF1441B3E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621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B7EA0C-CF44-468A-AC6A-AE81B6876C7E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FD3DDF-17B9-483B-BA39-DF9BF1441B3E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30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3B7EA0C-CF44-468A-AC6A-AE81B6876C7E}" type="datetimeFigureOut">
              <a:rPr lang="tr-TR" smtClean="0"/>
              <a:t>10.12.2023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AFD3DDF-17B9-483B-BA39-DF9BF1441B3E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38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40873" y="3192318"/>
            <a:ext cx="9144000" cy="23876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Ravie" panose="04040805050809020602" pitchFamily="82" charset="0"/>
              </a:rPr>
              <a:t>THE MOST COMMON PHOBIAS &amp; FEARS</a:t>
            </a:r>
            <a:endParaRPr lang="tr-TR" b="1" dirty="0">
              <a:latin typeface="Ravie" panose="04040805050809020602" pitchFamily="82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25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95301" y="34783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    </a:t>
            </a:r>
            <a:r>
              <a:rPr lang="tr-TR" b="1" dirty="0" err="1" smtClean="0"/>
              <a:t>Mysophobia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00745" y="63352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tr-TR" dirty="0" err="1" smtClean="0"/>
              <a:t>Mysophobia</a:t>
            </a:r>
            <a:r>
              <a:rPr lang="en-US" dirty="0" smtClean="0"/>
              <a:t> is the excessive fear of germs and </a:t>
            </a:r>
            <a:r>
              <a:rPr lang="en-US" dirty="0" err="1" smtClean="0"/>
              <a:t>dirts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45" y="1304305"/>
            <a:ext cx="6395605" cy="456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70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955597" y="340242"/>
            <a:ext cx="10515600" cy="1325563"/>
          </a:xfrm>
        </p:spPr>
        <p:txBody>
          <a:bodyPr/>
          <a:lstStyle/>
          <a:p>
            <a:r>
              <a:rPr lang="en-US" b="1" dirty="0" smtClean="0"/>
              <a:t>  S</a:t>
            </a:r>
            <a:r>
              <a:rPr lang="tr-TR" b="1" dirty="0" err="1" smtClean="0"/>
              <a:t>ocial</a:t>
            </a:r>
            <a:r>
              <a:rPr lang="tr-TR" b="1" dirty="0" smtClean="0"/>
              <a:t> </a:t>
            </a:r>
            <a:r>
              <a:rPr lang="tr-TR" b="1" dirty="0" err="1" smtClean="0"/>
              <a:t>phobia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490354" y="63352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</a:t>
            </a:r>
            <a:r>
              <a:rPr lang="tr-TR" dirty="0" err="1" smtClean="0"/>
              <a:t>ocial</a:t>
            </a:r>
            <a:r>
              <a:rPr lang="tr-TR" dirty="0" smtClean="0"/>
              <a:t> </a:t>
            </a:r>
            <a:r>
              <a:rPr lang="tr-TR" dirty="0" err="1" smtClean="0"/>
              <a:t>phobia</a:t>
            </a:r>
            <a:r>
              <a:rPr lang="en-US" dirty="0"/>
              <a:t> </a:t>
            </a:r>
            <a:r>
              <a:rPr lang="en-US" dirty="0" smtClean="0"/>
              <a:t>is the fear of social situations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97" y="1233377"/>
            <a:ext cx="3627509" cy="443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114720" y="268954"/>
            <a:ext cx="10515600" cy="1243879"/>
          </a:xfrm>
        </p:spPr>
        <p:txBody>
          <a:bodyPr/>
          <a:lstStyle/>
          <a:p>
            <a:r>
              <a:rPr lang="en-US" b="1" dirty="0" smtClean="0"/>
              <a:t>A</a:t>
            </a:r>
            <a:r>
              <a:rPr lang="tr-TR" b="1" dirty="0" err="1" smtClean="0"/>
              <a:t>crophobia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667266" y="6244693"/>
            <a:ext cx="8111836" cy="3476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Acrophobia is the fear of heights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589" y="1376860"/>
            <a:ext cx="6536587" cy="452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1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  </a:t>
            </a:r>
            <a:r>
              <a:rPr lang="tr-TR" b="1" dirty="0" err="1" smtClean="0"/>
              <a:t>Aerophobia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3422878" y="61808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Aerophobia is the fear of flying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25" y="1531199"/>
            <a:ext cx="7687339" cy="432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198089" y="269432"/>
            <a:ext cx="10515600" cy="1325563"/>
          </a:xfrm>
        </p:spPr>
        <p:txBody>
          <a:bodyPr/>
          <a:lstStyle/>
          <a:p>
            <a:r>
              <a:rPr lang="en-US" b="1" dirty="0" smtClean="0"/>
              <a:t>A</a:t>
            </a:r>
            <a:r>
              <a:rPr lang="tr-TR" b="1" dirty="0" err="1" smtClean="0"/>
              <a:t>rachnophobia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071577" y="63657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</a:t>
            </a:r>
            <a:r>
              <a:rPr lang="tr-TR" dirty="0" err="1" smtClean="0"/>
              <a:t>rachnophobia</a:t>
            </a:r>
            <a:r>
              <a:rPr lang="en-US" dirty="0" smtClean="0"/>
              <a:t> is the fear of spiders and other arachnids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37" y="1456771"/>
            <a:ext cx="100584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1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254152" y="325494"/>
            <a:ext cx="10515600" cy="1325563"/>
          </a:xfrm>
        </p:spPr>
        <p:txBody>
          <a:bodyPr/>
          <a:lstStyle/>
          <a:p>
            <a:r>
              <a:rPr lang="en-US" b="1" dirty="0" smtClean="0"/>
              <a:t>   O</a:t>
            </a:r>
            <a:r>
              <a:rPr lang="tr-TR" b="1" dirty="0" err="1" smtClean="0"/>
              <a:t>phidiophobia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009603" y="63570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</a:t>
            </a:r>
            <a:r>
              <a:rPr lang="tr-TR" dirty="0" err="1" smtClean="0"/>
              <a:t>phidiophobia</a:t>
            </a:r>
            <a:r>
              <a:rPr lang="en-US" dirty="0" smtClean="0"/>
              <a:t> is the fear of snakes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329" y="1523466"/>
            <a:ext cx="4086448" cy="442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1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Cynophobia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042950" y="62212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Cynophobia</a:t>
            </a:r>
            <a:r>
              <a:rPr lang="en-US" dirty="0" smtClean="0"/>
              <a:t> is the fear of dogs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373" y="1503899"/>
            <a:ext cx="6705617" cy="43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9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  T</a:t>
            </a:r>
            <a:r>
              <a:rPr lang="tr-TR" b="1" dirty="0" err="1" smtClean="0"/>
              <a:t>rypanophobia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415146" y="63248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tr-TR" dirty="0" err="1" smtClean="0"/>
              <a:t>Trypanophobia</a:t>
            </a:r>
            <a:r>
              <a:rPr lang="en-US" dirty="0" smtClean="0"/>
              <a:t> is the fear of injections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994" y="1590509"/>
            <a:ext cx="7602011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8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Astraphobia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61754" y="630410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tr-TR" dirty="0" err="1" smtClean="0"/>
              <a:t>Astraphobia</a:t>
            </a:r>
            <a:r>
              <a:rPr lang="en-US" dirty="0" smtClean="0"/>
              <a:t> is the fear of thunder and lighting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87" y="1389352"/>
            <a:ext cx="6893718" cy="459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2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</a:t>
            </a:r>
            <a:r>
              <a:rPr lang="tr-TR" b="1" dirty="0" err="1" smtClean="0"/>
              <a:t>goraphobia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35282" y="6234546"/>
            <a:ext cx="9337964" cy="40883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tr-TR" sz="1800" dirty="0" err="1" smtClean="0"/>
              <a:t>Agoraphobia</a:t>
            </a:r>
            <a:r>
              <a:rPr lang="en-US" sz="1800" dirty="0" smtClean="0"/>
              <a:t> is the fear of being alone in a situation or place where escape might be difficult</a:t>
            </a:r>
            <a:endParaRPr lang="tr-TR" sz="1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886" y="1690688"/>
            <a:ext cx="7925604" cy="426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91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Kırpma</Template>
  <TotalTime>28</TotalTime>
  <Words>120</Words>
  <Application>Microsoft Office PowerPoint</Application>
  <PresentationFormat>Geniş ekran</PresentationFormat>
  <Paragraphs>22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4" baseType="lpstr">
      <vt:lpstr>Franklin Gothic Book</vt:lpstr>
      <vt:lpstr>Ravie</vt:lpstr>
      <vt:lpstr>Crop</vt:lpstr>
      <vt:lpstr>THE MOST COMMON PHOBIAS &amp; FEARS</vt:lpstr>
      <vt:lpstr>Acrophobia</vt:lpstr>
      <vt:lpstr>                          Aerophobia</vt:lpstr>
      <vt:lpstr>Arachnophobia</vt:lpstr>
      <vt:lpstr>   Ophidiophobia</vt:lpstr>
      <vt:lpstr>Cynophobia</vt:lpstr>
      <vt:lpstr>                          Trypanophobia</vt:lpstr>
      <vt:lpstr>Astraphobia</vt:lpstr>
      <vt:lpstr>Agoraphobia</vt:lpstr>
      <vt:lpstr>    Mysophobia</vt:lpstr>
      <vt:lpstr>  Social phobia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Kerem</dc:creator>
  <cp:lastModifiedBy>Kerem</cp:lastModifiedBy>
  <cp:revision>5</cp:revision>
  <dcterms:created xsi:type="dcterms:W3CDTF">2023-12-10T11:02:14Z</dcterms:created>
  <dcterms:modified xsi:type="dcterms:W3CDTF">2023-12-10T11:30:32Z</dcterms:modified>
</cp:coreProperties>
</file>