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9" r:id="rId4"/>
    <p:sldId id="260"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D3F1AD-5E8B-4033-947C-9E3A8E2EFDC4}" v="32" dt="2022-05-16T20:41:46.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3" d="100"/>
          <a:sy n="113"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l jebali" userId="75c1732168f3939f" providerId="LiveId" clId="{BDD3F1AD-5E8B-4033-947C-9E3A8E2EFDC4}"/>
    <pc:docChg chg="undo redo custSel addSld modSld">
      <pc:chgData name="Mohammed Al jebali" userId="75c1732168f3939f" providerId="LiveId" clId="{BDD3F1AD-5E8B-4033-947C-9E3A8E2EFDC4}" dt="2022-05-16T20:42:26.117" v="1052" actId="1076"/>
      <pc:docMkLst>
        <pc:docMk/>
      </pc:docMkLst>
      <pc:sldChg chg="addSp delSp modSp mod setBg setClrOvrMap">
        <pc:chgData name="Mohammed Al jebali" userId="75c1732168f3939f" providerId="LiveId" clId="{BDD3F1AD-5E8B-4033-947C-9E3A8E2EFDC4}" dt="2022-05-16T20:42:26.117" v="1052" actId="1076"/>
        <pc:sldMkLst>
          <pc:docMk/>
          <pc:sldMk cId="3440896826" sldId="256"/>
        </pc:sldMkLst>
        <pc:spChg chg="mod ord">
          <ac:chgData name="Mohammed Al jebali" userId="75c1732168f3939f" providerId="LiveId" clId="{BDD3F1AD-5E8B-4033-947C-9E3A8E2EFDC4}" dt="2022-05-16T20:42:26.117" v="1052" actId="1076"/>
          <ac:spMkLst>
            <pc:docMk/>
            <pc:sldMk cId="3440896826" sldId="256"/>
            <ac:spMk id="2" creationId="{819082AE-766B-40B1-9411-DB7F731C072D}"/>
          </ac:spMkLst>
        </pc:spChg>
        <pc:spChg chg="add del">
          <ac:chgData name="Mohammed Al jebali" userId="75c1732168f3939f" providerId="LiveId" clId="{BDD3F1AD-5E8B-4033-947C-9E3A8E2EFDC4}" dt="2022-05-16T20:42:07.521" v="1047" actId="26606"/>
          <ac:spMkLst>
            <pc:docMk/>
            <pc:sldMk cId="3440896826" sldId="256"/>
            <ac:spMk id="18" creationId="{FA94DED7-0A28-4AD9-8747-E94113225016}"/>
          </ac:spMkLst>
        </pc:spChg>
        <pc:spChg chg="add del">
          <ac:chgData name="Mohammed Al jebali" userId="75c1732168f3939f" providerId="LiveId" clId="{BDD3F1AD-5E8B-4033-947C-9E3A8E2EFDC4}" dt="2022-05-16T20:42:07.521" v="1047" actId="26606"/>
          <ac:spMkLst>
            <pc:docMk/>
            <pc:sldMk cId="3440896826" sldId="256"/>
            <ac:spMk id="20" creationId="{6F175609-91A3-416E-BC3D-7548FDE02910}"/>
          </ac:spMkLst>
        </pc:spChg>
        <pc:spChg chg="add del">
          <ac:chgData name="Mohammed Al jebali" userId="75c1732168f3939f" providerId="LiveId" clId="{BDD3F1AD-5E8B-4033-947C-9E3A8E2EFDC4}" dt="2022-05-16T20:42:07.521" v="1047" actId="26606"/>
          <ac:spMkLst>
            <pc:docMk/>
            <pc:sldMk cId="3440896826" sldId="256"/>
            <ac:spMk id="22" creationId="{9A3B0D54-9DF0-4FF8-A0AA-B4234DF358EF}"/>
          </ac:spMkLst>
        </pc:spChg>
        <pc:spChg chg="add del">
          <ac:chgData name="Mohammed Al jebali" userId="75c1732168f3939f" providerId="LiveId" clId="{BDD3F1AD-5E8B-4033-947C-9E3A8E2EFDC4}" dt="2022-05-16T20:42:07.521" v="1047" actId="26606"/>
          <ac:spMkLst>
            <pc:docMk/>
            <pc:sldMk cId="3440896826" sldId="256"/>
            <ac:spMk id="24" creationId="{64D236DE-BD07-488F-B236-DDEEFFF720FF}"/>
          </ac:spMkLst>
        </pc:spChg>
        <pc:spChg chg="add">
          <ac:chgData name="Mohammed Al jebali" userId="75c1732168f3939f" providerId="LiveId" clId="{BDD3F1AD-5E8B-4033-947C-9E3A8E2EFDC4}" dt="2022-05-16T20:42:07.521" v="1047" actId="26606"/>
          <ac:spMkLst>
            <pc:docMk/>
            <pc:sldMk cId="3440896826" sldId="256"/>
            <ac:spMk id="29" creationId="{95FFA5E0-4C70-431D-A19D-18415F6C4009}"/>
          </ac:spMkLst>
        </pc:spChg>
        <pc:spChg chg="add">
          <ac:chgData name="Mohammed Al jebali" userId="75c1732168f3939f" providerId="LiveId" clId="{BDD3F1AD-5E8B-4033-947C-9E3A8E2EFDC4}" dt="2022-05-16T20:42:07.521" v="1047" actId="26606"/>
          <ac:spMkLst>
            <pc:docMk/>
            <pc:sldMk cId="3440896826" sldId="256"/>
            <ac:spMk id="31" creationId="{BBE55C11-4C41-45E4-A00F-83DEE6BB51A8}"/>
          </ac:spMkLst>
        </pc:spChg>
        <pc:picChg chg="mod ord">
          <ac:chgData name="Mohammed Al jebali" userId="75c1732168f3939f" providerId="LiveId" clId="{BDD3F1AD-5E8B-4033-947C-9E3A8E2EFDC4}" dt="2022-05-16T20:42:26.117" v="1052" actId="1076"/>
          <ac:picMkLst>
            <pc:docMk/>
            <pc:sldMk cId="3440896826" sldId="256"/>
            <ac:picMk id="13" creationId="{11B97656-7022-CE32-D3DE-06D78A8A1C80}"/>
          </ac:picMkLst>
        </pc:picChg>
      </pc:sldChg>
      <pc:sldChg chg="modSp mod">
        <pc:chgData name="Mohammed Al jebali" userId="75c1732168f3939f" providerId="LiveId" clId="{BDD3F1AD-5E8B-4033-947C-9E3A8E2EFDC4}" dt="2022-05-16T19:04:14.597" v="316" actId="20577"/>
        <pc:sldMkLst>
          <pc:docMk/>
          <pc:sldMk cId="1275044655" sldId="258"/>
        </pc:sldMkLst>
        <pc:spChg chg="mod">
          <ac:chgData name="Mohammed Al jebali" userId="75c1732168f3939f" providerId="LiveId" clId="{BDD3F1AD-5E8B-4033-947C-9E3A8E2EFDC4}" dt="2022-05-16T18:58:53.867" v="21" actId="20577"/>
          <ac:spMkLst>
            <pc:docMk/>
            <pc:sldMk cId="1275044655" sldId="258"/>
            <ac:spMk id="2" creationId="{B82C8AC3-07B3-4A19-8B77-FBD6914FC3C7}"/>
          </ac:spMkLst>
        </pc:spChg>
        <pc:spChg chg="mod">
          <ac:chgData name="Mohammed Al jebali" userId="75c1732168f3939f" providerId="LiveId" clId="{BDD3F1AD-5E8B-4033-947C-9E3A8E2EFDC4}" dt="2022-05-16T19:04:14.597" v="316" actId="20577"/>
          <ac:spMkLst>
            <pc:docMk/>
            <pc:sldMk cId="1275044655" sldId="258"/>
            <ac:spMk id="3" creationId="{333CA4C2-41C6-4871-81A2-00B67F1AC849}"/>
          </ac:spMkLst>
        </pc:spChg>
      </pc:sldChg>
      <pc:sldChg chg="addSp delSp modSp new mod setBg">
        <pc:chgData name="Mohammed Al jebali" userId="75c1732168f3939f" providerId="LiveId" clId="{BDD3F1AD-5E8B-4033-947C-9E3A8E2EFDC4}" dt="2022-05-16T19:35:06.922" v="343" actId="20577"/>
        <pc:sldMkLst>
          <pc:docMk/>
          <pc:sldMk cId="2069899687" sldId="259"/>
        </pc:sldMkLst>
        <pc:spChg chg="mod">
          <ac:chgData name="Mohammed Al jebali" userId="75c1732168f3939f" providerId="LiveId" clId="{BDD3F1AD-5E8B-4033-947C-9E3A8E2EFDC4}" dt="2022-05-16T19:05:56.526" v="326" actId="26606"/>
          <ac:spMkLst>
            <pc:docMk/>
            <pc:sldMk cId="2069899687" sldId="259"/>
            <ac:spMk id="2" creationId="{EEF421C4-01C7-48C9-9993-1D365BB381FC}"/>
          </ac:spMkLst>
        </pc:spChg>
        <pc:spChg chg="del">
          <ac:chgData name="Mohammed Al jebali" userId="75c1732168f3939f" providerId="LiveId" clId="{BDD3F1AD-5E8B-4033-947C-9E3A8E2EFDC4}" dt="2022-05-16T19:05:45.689" v="325"/>
          <ac:spMkLst>
            <pc:docMk/>
            <pc:sldMk cId="2069899687" sldId="259"/>
            <ac:spMk id="3" creationId="{073841C2-9112-461D-85AC-2AB67671956C}"/>
          </ac:spMkLst>
        </pc:spChg>
        <pc:spChg chg="add">
          <ac:chgData name="Mohammed Al jebali" userId="75c1732168f3939f" providerId="LiveId" clId="{BDD3F1AD-5E8B-4033-947C-9E3A8E2EFDC4}" dt="2022-05-16T19:05:56.526" v="326" actId="26606"/>
          <ac:spMkLst>
            <pc:docMk/>
            <pc:sldMk cId="2069899687" sldId="259"/>
            <ac:spMk id="9" creationId="{BF7E8610-2DF7-4AF0-B876-0F3B7882A6B7}"/>
          </ac:spMkLst>
        </pc:spChg>
        <pc:spChg chg="add">
          <ac:chgData name="Mohammed Al jebali" userId="75c1732168f3939f" providerId="LiveId" clId="{BDD3F1AD-5E8B-4033-947C-9E3A8E2EFDC4}" dt="2022-05-16T19:05:56.526" v="326" actId="26606"/>
          <ac:spMkLst>
            <pc:docMk/>
            <pc:sldMk cId="2069899687" sldId="259"/>
            <ac:spMk id="11" creationId="{C1C8C023-62A6-4DA0-8DF4-3F4EA94090DE}"/>
          </ac:spMkLst>
        </pc:spChg>
        <pc:spChg chg="add">
          <ac:chgData name="Mohammed Al jebali" userId="75c1732168f3939f" providerId="LiveId" clId="{BDD3F1AD-5E8B-4033-947C-9E3A8E2EFDC4}" dt="2022-05-16T19:05:56.526" v="326" actId="26606"/>
          <ac:spMkLst>
            <pc:docMk/>
            <pc:sldMk cId="2069899687" sldId="259"/>
            <ac:spMk id="13" creationId="{26B9FE07-322E-43FB-8707-C9826BD903EB}"/>
          </ac:spMkLst>
        </pc:spChg>
        <pc:graphicFrameChg chg="add mod modGraphic">
          <ac:chgData name="Mohammed Al jebali" userId="75c1732168f3939f" providerId="LiveId" clId="{BDD3F1AD-5E8B-4033-947C-9E3A8E2EFDC4}" dt="2022-05-16T19:35:06.922" v="343" actId="20577"/>
          <ac:graphicFrameMkLst>
            <pc:docMk/>
            <pc:sldMk cId="2069899687" sldId="259"/>
            <ac:graphicFrameMk id="4" creationId="{A6F70D64-0139-4FD2-B315-1A69AC3240AE}"/>
          </ac:graphicFrameMkLst>
        </pc:graphicFrameChg>
      </pc:sldChg>
      <pc:sldChg chg="modSp new mod">
        <pc:chgData name="Mohammed Al jebali" userId="75c1732168f3939f" providerId="LiveId" clId="{BDD3F1AD-5E8B-4033-947C-9E3A8E2EFDC4}" dt="2022-05-16T19:57:33.719" v="890" actId="255"/>
        <pc:sldMkLst>
          <pc:docMk/>
          <pc:sldMk cId="409145581" sldId="260"/>
        </pc:sldMkLst>
        <pc:spChg chg="mod">
          <ac:chgData name="Mohammed Al jebali" userId="75c1732168f3939f" providerId="LiveId" clId="{BDD3F1AD-5E8B-4033-947C-9E3A8E2EFDC4}" dt="2022-05-16T19:49:32.554" v="356"/>
          <ac:spMkLst>
            <pc:docMk/>
            <pc:sldMk cId="409145581" sldId="260"/>
            <ac:spMk id="2" creationId="{B1E34194-BD4A-4748-B8E4-2DFB16D77776}"/>
          </ac:spMkLst>
        </pc:spChg>
        <pc:spChg chg="mod">
          <ac:chgData name="Mohammed Al jebali" userId="75c1732168f3939f" providerId="LiveId" clId="{BDD3F1AD-5E8B-4033-947C-9E3A8E2EFDC4}" dt="2022-05-16T19:57:33.719" v="890" actId="255"/>
          <ac:spMkLst>
            <pc:docMk/>
            <pc:sldMk cId="409145581" sldId="260"/>
            <ac:spMk id="3" creationId="{FFC59378-E69B-424A-B0B8-C6C20B8BC910}"/>
          </ac:spMkLst>
        </pc:spChg>
      </pc:sldChg>
      <pc:sldChg chg="addSp delSp modSp new mod">
        <pc:chgData name="Mohammed Al jebali" userId="75c1732168f3939f" providerId="LiveId" clId="{BDD3F1AD-5E8B-4033-947C-9E3A8E2EFDC4}" dt="2022-05-16T20:00:38.582" v="924" actId="1076"/>
        <pc:sldMkLst>
          <pc:docMk/>
          <pc:sldMk cId="2824186526" sldId="261"/>
        </pc:sldMkLst>
        <pc:spChg chg="mod">
          <ac:chgData name="Mohammed Al jebali" userId="75c1732168f3939f" providerId="LiveId" clId="{BDD3F1AD-5E8B-4033-947C-9E3A8E2EFDC4}" dt="2022-05-16T19:58:22.396" v="902"/>
          <ac:spMkLst>
            <pc:docMk/>
            <pc:sldMk cId="2824186526" sldId="261"/>
            <ac:spMk id="2" creationId="{A76B711A-736B-4C64-9C6B-599F1EBDFB29}"/>
          </ac:spMkLst>
        </pc:spChg>
        <pc:spChg chg="del">
          <ac:chgData name="Mohammed Al jebali" userId="75c1732168f3939f" providerId="LiveId" clId="{BDD3F1AD-5E8B-4033-947C-9E3A8E2EFDC4}" dt="2022-05-16T19:58:27.757" v="903"/>
          <ac:spMkLst>
            <pc:docMk/>
            <pc:sldMk cId="2824186526" sldId="261"/>
            <ac:spMk id="3" creationId="{36D65782-DB3C-4CF5-AD4E-D8D1724E6A7D}"/>
          </ac:spMkLst>
        </pc:spChg>
        <pc:picChg chg="add mod">
          <ac:chgData name="Mohammed Al jebali" userId="75c1732168f3939f" providerId="LiveId" clId="{BDD3F1AD-5E8B-4033-947C-9E3A8E2EFDC4}" dt="2022-05-16T20:00:38.582" v="924" actId="1076"/>
          <ac:picMkLst>
            <pc:docMk/>
            <pc:sldMk cId="2824186526" sldId="261"/>
            <ac:picMk id="4" creationId="{D8CB4CF5-DA0E-4F3F-83C7-224DA2BB75CD}"/>
          </ac:picMkLst>
        </pc:picChg>
        <pc:picChg chg="add mod">
          <ac:chgData name="Mohammed Al jebali" userId="75c1732168f3939f" providerId="LiveId" clId="{BDD3F1AD-5E8B-4033-947C-9E3A8E2EFDC4}" dt="2022-05-16T20:00:25.304" v="921" actId="1076"/>
          <ac:picMkLst>
            <pc:docMk/>
            <pc:sldMk cId="2824186526" sldId="261"/>
            <ac:picMk id="5" creationId="{58F1E39F-26AB-4F2C-A83D-5658D57BE091}"/>
          </ac:picMkLst>
        </pc:picChg>
      </pc:sldChg>
      <pc:sldChg chg="addSp delSp modSp new mod setBg">
        <pc:chgData name="Mohammed Al jebali" userId="75c1732168f3939f" providerId="LiveId" clId="{BDD3F1AD-5E8B-4033-947C-9E3A8E2EFDC4}" dt="2022-05-16T20:35:22.486" v="1040" actId="1076"/>
        <pc:sldMkLst>
          <pc:docMk/>
          <pc:sldMk cId="1415312547" sldId="262"/>
        </pc:sldMkLst>
        <pc:spChg chg="mod">
          <ac:chgData name="Mohammed Al jebali" userId="75c1732168f3939f" providerId="LiveId" clId="{BDD3F1AD-5E8B-4033-947C-9E3A8E2EFDC4}" dt="2022-05-16T20:30:39.899" v="1035" actId="26606"/>
          <ac:spMkLst>
            <pc:docMk/>
            <pc:sldMk cId="1415312547" sldId="262"/>
            <ac:spMk id="2" creationId="{778DDE2F-0DC6-496C-8F86-E8F4F284AA14}"/>
          </ac:spMkLst>
        </pc:spChg>
        <pc:spChg chg="del">
          <ac:chgData name="Mohammed Al jebali" userId="75c1732168f3939f" providerId="LiveId" clId="{BDD3F1AD-5E8B-4033-947C-9E3A8E2EFDC4}" dt="2022-05-16T20:21:48.031" v="1020"/>
          <ac:spMkLst>
            <pc:docMk/>
            <pc:sldMk cId="1415312547" sldId="262"/>
            <ac:spMk id="3" creationId="{9686A2F5-4777-4489-B4E7-F43F7C8B9B81}"/>
          </ac:spMkLst>
        </pc:spChg>
        <pc:spChg chg="add del">
          <ac:chgData name="Mohammed Al jebali" userId="75c1732168f3939f" providerId="LiveId" clId="{BDD3F1AD-5E8B-4033-947C-9E3A8E2EFDC4}" dt="2022-05-16T20:30:39.899" v="1035" actId="26606"/>
          <ac:spMkLst>
            <pc:docMk/>
            <pc:sldMk cId="1415312547" sldId="262"/>
            <ac:spMk id="75" creationId="{9073237B-D536-4B4C-8928-3510CB0F8984}"/>
          </ac:spMkLst>
        </pc:spChg>
        <pc:spChg chg="add del">
          <ac:chgData name="Mohammed Al jebali" userId="75c1732168f3939f" providerId="LiveId" clId="{BDD3F1AD-5E8B-4033-947C-9E3A8E2EFDC4}" dt="2022-05-16T20:30:39.899" v="1035" actId="26606"/>
          <ac:spMkLst>
            <pc:docMk/>
            <pc:sldMk cId="1415312547" sldId="262"/>
            <ac:spMk id="77" creationId="{488B1383-B33A-45D9-AF5F-DD1522135AD3}"/>
          </ac:spMkLst>
        </pc:spChg>
        <pc:spChg chg="add del">
          <ac:chgData name="Mohammed Al jebali" userId="75c1732168f3939f" providerId="LiveId" clId="{BDD3F1AD-5E8B-4033-947C-9E3A8E2EFDC4}" dt="2022-05-16T20:30:39.899" v="1035" actId="26606"/>
          <ac:spMkLst>
            <pc:docMk/>
            <pc:sldMk cId="1415312547" sldId="262"/>
            <ac:spMk id="79" creationId="{ADD2565E-493E-4545-99C0-2F033FAF94AE}"/>
          </ac:spMkLst>
        </pc:spChg>
        <pc:spChg chg="add del">
          <ac:chgData name="Mohammed Al jebali" userId="75c1732168f3939f" providerId="LiveId" clId="{BDD3F1AD-5E8B-4033-947C-9E3A8E2EFDC4}" dt="2022-05-16T20:30:38.160" v="1032" actId="26606"/>
          <ac:spMkLst>
            <pc:docMk/>
            <pc:sldMk cId="1415312547" sldId="262"/>
            <ac:spMk id="165" creationId="{A84F153B-2093-4171-BD2D-1631695C9B80}"/>
          </ac:spMkLst>
        </pc:spChg>
        <pc:spChg chg="add del">
          <ac:chgData name="Mohammed Al jebali" userId="75c1732168f3939f" providerId="LiveId" clId="{BDD3F1AD-5E8B-4033-947C-9E3A8E2EFDC4}" dt="2022-05-16T20:30:38.160" v="1032" actId="26606"/>
          <ac:spMkLst>
            <pc:docMk/>
            <pc:sldMk cId="1415312547" sldId="262"/>
            <ac:spMk id="167" creationId="{DB5BC99D-7BEA-4F13-B82B-A956E2D097CA}"/>
          </ac:spMkLst>
        </pc:spChg>
        <pc:spChg chg="add del">
          <ac:chgData name="Mohammed Al jebali" userId="75c1732168f3939f" providerId="LiveId" clId="{BDD3F1AD-5E8B-4033-947C-9E3A8E2EFDC4}" dt="2022-05-16T20:30:38.160" v="1032" actId="26606"/>
          <ac:spMkLst>
            <pc:docMk/>
            <pc:sldMk cId="1415312547" sldId="262"/>
            <ac:spMk id="169" creationId="{1B455F04-9A6D-49DF-9621-6DF22CCA6938}"/>
          </ac:spMkLst>
        </pc:spChg>
        <pc:spChg chg="add del">
          <ac:chgData name="Mohammed Al jebali" userId="75c1732168f3939f" providerId="LiveId" clId="{BDD3F1AD-5E8B-4033-947C-9E3A8E2EFDC4}" dt="2022-05-16T20:30:38.160" v="1032" actId="26606"/>
          <ac:spMkLst>
            <pc:docMk/>
            <pc:sldMk cId="1415312547" sldId="262"/>
            <ac:spMk id="199" creationId="{CF8EF48D-8F1D-45F5-9D9A-4AAA111172F9}"/>
          </ac:spMkLst>
        </pc:spChg>
        <pc:spChg chg="add del">
          <ac:chgData name="Mohammed Al jebali" userId="75c1732168f3939f" providerId="LiveId" clId="{BDD3F1AD-5E8B-4033-947C-9E3A8E2EFDC4}" dt="2022-05-16T20:30:38.160" v="1032" actId="26606"/>
          <ac:spMkLst>
            <pc:docMk/>
            <pc:sldMk cId="1415312547" sldId="262"/>
            <ac:spMk id="201" creationId="{890DC8CE-E8B8-45FA-AE4B-92A8B8F99405}"/>
          </ac:spMkLst>
        </pc:spChg>
        <pc:spChg chg="add del">
          <ac:chgData name="Mohammed Al jebali" userId="75c1732168f3939f" providerId="LiveId" clId="{BDD3F1AD-5E8B-4033-947C-9E3A8E2EFDC4}" dt="2022-05-16T20:30:38.160" v="1032" actId="26606"/>
          <ac:spMkLst>
            <pc:docMk/>
            <pc:sldMk cId="1415312547" sldId="262"/>
            <ac:spMk id="203" creationId="{B122FD83-8BC3-477C-BCBB-A1A45057918A}"/>
          </ac:spMkLst>
        </pc:spChg>
        <pc:spChg chg="add del mod">
          <ac:chgData name="Mohammed Al jebali" userId="75c1732168f3939f" providerId="LiveId" clId="{BDD3F1AD-5E8B-4033-947C-9E3A8E2EFDC4}" dt="2022-05-16T20:30:39.899" v="1035" actId="26606"/>
          <ac:spMkLst>
            <pc:docMk/>
            <pc:sldMk cId="1415312547" sldId="262"/>
            <ac:spMk id="2056" creationId="{6D1BBFD5-210E-F907-1F45-87C0B125AF03}"/>
          </ac:spMkLst>
        </pc:spChg>
        <pc:grpChg chg="add del">
          <ac:chgData name="Mohammed Al jebali" userId="75c1732168f3939f" providerId="LiveId" clId="{BDD3F1AD-5E8B-4033-947C-9E3A8E2EFDC4}" dt="2022-05-16T20:30:38.160" v="1032" actId="26606"/>
          <ac:grpSpMkLst>
            <pc:docMk/>
            <pc:sldMk cId="1415312547" sldId="262"/>
            <ac:grpSpMk id="137" creationId="{EB9B5B69-A297-4D2F-8B89-529DA8A273B2}"/>
          </ac:grpSpMkLst>
        </pc:grpChg>
        <pc:grpChg chg="add del">
          <ac:chgData name="Mohammed Al jebali" userId="75c1732168f3939f" providerId="LiveId" clId="{BDD3F1AD-5E8B-4033-947C-9E3A8E2EFDC4}" dt="2022-05-16T20:30:38.160" v="1032" actId="26606"/>
          <ac:grpSpMkLst>
            <pc:docMk/>
            <pc:sldMk cId="1415312547" sldId="262"/>
            <ac:grpSpMk id="151" creationId="{BC9C8D0D-644B-4B97-B83C-CC8E64361D44}"/>
          </ac:grpSpMkLst>
        </pc:grpChg>
        <pc:grpChg chg="add del">
          <ac:chgData name="Mohammed Al jebali" userId="75c1732168f3939f" providerId="LiveId" clId="{BDD3F1AD-5E8B-4033-947C-9E3A8E2EFDC4}" dt="2022-05-16T20:30:38.160" v="1032" actId="26606"/>
          <ac:grpSpMkLst>
            <pc:docMk/>
            <pc:sldMk cId="1415312547" sldId="262"/>
            <ac:grpSpMk id="171" creationId="{95F5081F-37E1-4651-A685-1D8354215F75}"/>
          </ac:grpSpMkLst>
        </pc:grpChg>
        <pc:grpChg chg="add del">
          <ac:chgData name="Mohammed Al jebali" userId="75c1732168f3939f" providerId="LiveId" clId="{BDD3F1AD-5E8B-4033-947C-9E3A8E2EFDC4}" dt="2022-05-16T20:30:38.160" v="1032" actId="26606"/>
          <ac:grpSpMkLst>
            <pc:docMk/>
            <pc:sldMk cId="1415312547" sldId="262"/>
            <ac:grpSpMk id="185" creationId="{00B3EEE4-4340-4869-98BA-AEEC5F4C7B1F}"/>
          </ac:grpSpMkLst>
        </pc:grpChg>
        <pc:picChg chg="add mod ord">
          <ac:chgData name="Mohammed Al jebali" userId="75c1732168f3939f" providerId="LiveId" clId="{BDD3F1AD-5E8B-4033-947C-9E3A8E2EFDC4}" dt="2022-05-16T20:35:22.486" v="1040" actId="1076"/>
          <ac:picMkLst>
            <pc:docMk/>
            <pc:sldMk cId="1415312547" sldId="262"/>
            <ac:picMk id="2050" creationId="{FF2500F6-B2A2-4B11-9793-7B2E9ABC7491}"/>
          </ac:picMkLst>
        </pc:picChg>
        <pc:picChg chg="add del mod ord">
          <ac:chgData name="Mohammed Al jebali" userId="75c1732168f3939f" providerId="LiveId" clId="{BDD3F1AD-5E8B-4033-947C-9E3A8E2EFDC4}" dt="2022-05-16T20:30:40.624" v="1036"/>
          <ac:picMkLst>
            <pc:docMk/>
            <pc:sldMk cId="1415312547" sldId="262"/>
            <ac:picMk id="2052" creationId="{39F15BFD-A192-4A44-BB44-532FF7EFE117}"/>
          </ac:picMkLst>
        </pc:picChg>
      </pc:sldChg>
      <pc:sldChg chg="addSp delSp modSp new mod setBg addAnim delAnim modAnim setClrOvrMap">
        <pc:chgData name="Mohammed Al jebali" userId="75c1732168f3939f" providerId="LiveId" clId="{BDD3F1AD-5E8B-4033-947C-9E3A8E2EFDC4}" dt="2022-05-16T20:14:24.869" v="1019" actId="1076"/>
        <pc:sldMkLst>
          <pc:docMk/>
          <pc:sldMk cId="3118596041" sldId="263"/>
        </pc:sldMkLst>
        <pc:spChg chg="mod ord">
          <ac:chgData name="Mohammed Al jebali" userId="75c1732168f3939f" providerId="LiveId" clId="{BDD3F1AD-5E8B-4033-947C-9E3A8E2EFDC4}" dt="2022-05-16T20:13:57.150" v="1015" actId="26606"/>
          <ac:spMkLst>
            <pc:docMk/>
            <pc:sldMk cId="3118596041" sldId="263"/>
            <ac:spMk id="2" creationId="{05F10EA6-043E-479B-AFD8-B1C7EABBC8C2}"/>
          </ac:spMkLst>
        </pc:spChg>
        <pc:spChg chg="del mod">
          <ac:chgData name="Mohammed Al jebali" userId="75c1732168f3939f" providerId="LiveId" clId="{BDD3F1AD-5E8B-4033-947C-9E3A8E2EFDC4}" dt="2022-05-16T20:10:53.154" v="981" actId="478"/>
          <ac:spMkLst>
            <pc:docMk/>
            <pc:sldMk cId="3118596041" sldId="263"/>
            <ac:spMk id="3" creationId="{08A8745A-410D-4DD0-A7D2-4C43E1A745A0}"/>
          </ac:spMkLst>
        </pc:spChg>
        <pc:spChg chg="add del mod">
          <ac:chgData name="Mohammed Al jebali" userId="75c1732168f3939f" providerId="LiveId" clId="{BDD3F1AD-5E8B-4033-947C-9E3A8E2EFDC4}" dt="2022-05-16T20:14:20.933" v="1018" actId="14826"/>
          <ac:spMkLst>
            <pc:docMk/>
            <pc:sldMk cId="3118596041" sldId="263"/>
            <ac:spMk id="4" creationId="{F7F08EBB-3D50-4916-A836-2CF1AACBA9C5}"/>
          </ac:spMkLst>
        </pc:spChg>
        <pc:spChg chg="add del">
          <ac:chgData name="Mohammed Al jebali" userId="75c1732168f3939f" providerId="LiveId" clId="{BDD3F1AD-5E8B-4033-947C-9E3A8E2EFDC4}" dt="2022-05-16T20:11:50.063" v="1005" actId="26606"/>
          <ac:spMkLst>
            <pc:docMk/>
            <pc:sldMk cId="3118596041" sldId="263"/>
            <ac:spMk id="9" creationId="{1A44C337-3893-4B29-A265-B1329150B6AA}"/>
          </ac:spMkLst>
        </pc:spChg>
        <pc:spChg chg="add del">
          <ac:chgData name="Mohammed Al jebali" userId="75c1732168f3939f" providerId="LiveId" clId="{BDD3F1AD-5E8B-4033-947C-9E3A8E2EFDC4}" dt="2022-05-16T20:11:50.063" v="1005" actId="26606"/>
          <ac:spMkLst>
            <pc:docMk/>
            <pc:sldMk cId="3118596041" sldId="263"/>
            <ac:spMk id="39" creationId="{AA5CD610-ED7C-4CED-A9A1-174432C88AF8}"/>
          </ac:spMkLst>
        </pc:spChg>
        <pc:spChg chg="add del">
          <ac:chgData name="Mohammed Al jebali" userId="75c1732168f3939f" providerId="LiveId" clId="{BDD3F1AD-5E8B-4033-947C-9E3A8E2EFDC4}" dt="2022-05-16T20:11:50.063" v="1005" actId="26606"/>
          <ac:spMkLst>
            <pc:docMk/>
            <pc:sldMk cId="3118596041" sldId="263"/>
            <ac:spMk id="41" creationId="{0C4379BF-8C7A-480A-BC36-DA55D92A9356}"/>
          </ac:spMkLst>
        </pc:spChg>
        <pc:spChg chg="add del">
          <ac:chgData name="Mohammed Al jebali" userId="75c1732168f3939f" providerId="LiveId" clId="{BDD3F1AD-5E8B-4033-947C-9E3A8E2EFDC4}" dt="2022-05-16T20:12:02.635" v="1009" actId="26606"/>
          <ac:spMkLst>
            <pc:docMk/>
            <pc:sldMk cId="3118596041" sldId="263"/>
            <ac:spMk id="45" creationId="{DE91395A-2D18-4AF6-A0AC-AAA7189FED11}"/>
          </ac:spMkLst>
        </pc:spChg>
        <pc:spChg chg="add del">
          <ac:chgData name="Mohammed Al jebali" userId="75c1732168f3939f" providerId="LiveId" clId="{BDD3F1AD-5E8B-4033-947C-9E3A8E2EFDC4}" dt="2022-05-16T20:12:02.635" v="1009" actId="26606"/>
          <ac:spMkLst>
            <pc:docMk/>
            <pc:sldMk cId="3118596041" sldId="263"/>
            <ac:spMk id="59" creationId="{7BD08880-457D-4C62-A3B5-6A9B0878C7E9}"/>
          </ac:spMkLst>
        </pc:spChg>
        <pc:spChg chg="add del">
          <ac:chgData name="Mohammed Al jebali" userId="75c1732168f3939f" providerId="LiveId" clId="{BDD3F1AD-5E8B-4033-947C-9E3A8E2EFDC4}" dt="2022-05-16T20:12:02.635" v="1009" actId="26606"/>
          <ac:spMkLst>
            <pc:docMk/>
            <pc:sldMk cId="3118596041" sldId="263"/>
            <ac:spMk id="73" creationId="{FA94DED7-0A28-4AD9-8747-E94113225016}"/>
          </ac:spMkLst>
        </pc:spChg>
        <pc:spChg chg="add del">
          <ac:chgData name="Mohammed Al jebali" userId="75c1732168f3939f" providerId="LiveId" clId="{BDD3F1AD-5E8B-4033-947C-9E3A8E2EFDC4}" dt="2022-05-16T20:11:01.965" v="984" actId="26606"/>
          <ac:spMkLst>
            <pc:docMk/>
            <pc:sldMk cId="3118596041" sldId="263"/>
            <ac:spMk id="74" creationId="{DE91395A-2D18-4AF6-A0AC-AAA7189FED11}"/>
          </ac:spMkLst>
        </pc:spChg>
        <pc:spChg chg="add del">
          <ac:chgData name="Mohammed Al jebali" userId="75c1732168f3939f" providerId="LiveId" clId="{BDD3F1AD-5E8B-4033-947C-9E3A8E2EFDC4}" dt="2022-05-16T20:12:02.635" v="1009" actId="26606"/>
          <ac:spMkLst>
            <pc:docMk/>
            <pc:sldMk cId="3118596041" sldId="263"/>
            <ac:spMk id="75" creationId="{6F175609-91A3-416E-BC3D-7548FDE02910}"/>
          </ac:spMkLst>
        </pc:spChg>
        <pc:spChg chg="add del">
          <ac:chgData name="Mohammed Al jebali" userId="75c1732168f3939f" providerId="LiveId" clId="{BDD3F1AD-5E8B-4033-947C-9E3A8E2EFDC4}" dt="2022-05-16T20:11:01.965" v="984" actId="26606"/>
          <ac:spMkLst>
            <pc:docMk/>
            <pc:sldMk cId="3118596041" sldId="263"/>
            <ac:spMk id="76" creationId="{7BD08880-457D-4C62-A3B5-6A9B0878C7E9}"/>
          </ac:spMkLst>
        </pc:spChg>
        <pc:spChg chg="add del">
          <ac:chgData name="Mohammed Al jebali" userId="75c1732168f3939f" providerId="LiveId" clId="{BDD3F1AD-5E8B-4033-947C-9E3A8E2EFDC4}" dt="2022-05-16T20:12:02.635" v="1009" actId="26606"/>
          <ac:spMkLst>
            <pc:docMk/>
            <pc:sldMk cId="3118596041" sldId="263"/>
            <ac:spMk id="77" creationId="{9A3B0D54-9DF0-4FF8-A0AA-B4234DF358EF}"/>
          </ac:spMkLst>
        </pc:spChg>
        <pc:spChg chg="add del">
          <ac:chgData name="Mohammed Al jebali" userId="75c1732168f3939f" providerId="LiveId" clId="{BDD3F1AD-5E8B-4033-947C-9E3A8E2EFDC4}" dt="2022-05-16T20:11:01.965" v="984" actId="26606"/>
          <ac:spMkLst>
            <pc:docMk/>
            <pc:sldMk cId="3118596041" sldId="263"/>
            <ac:spMk id="78" creationId="{1FF9CEF5-A50D-4B8B-9852-D76F7037867E}"/>
          </ac:spMkLst>
        </pc:spChg>
        <pc:spChg chg="add del">
          <ac:chgData name="Mohammed Al jebali" userId="75c1732168f3939f" providerId="LiveId" clId="{BDD3F1AD-5E8B-4033-947C-9E3A8E2EFDC4}" dt="2022-05-16T20:12:02.635" v="1009" actId="26606"/>
          <ac:spMkLst>
            <pc:docMk/>
            <pc:sldMk cId="3118596041" sldId="263"/>
            <ac:spMk id="79" creationId="{64D236DE-BD07-488F-B236-DDEEFFF720FF}"/>
          </ac:spMkLst>
        </pc:spChg>
        <pc:spChg chg="add del">
          <ac:chgData name="Mohammed Al jebali" userId="75c1732168f3939f" providerId="LiveId" clId="{BDD3F1AD-5E8B-4033-947C-9E3A8E2EFDC4}" dt="2022-05-16T20:11:01.965" v="984" actId="26606"/>
          <ac:spMkLst>
            <pc:docMk/>
            <pc:sldMk cId="3118596041" sldId="263"/>
            <ac:spMk id="80" creationId="{30684D86-C9D1-40C3-A9B6-EC935C7312E3}"/>
          </ac:spMkLst>
        </pc:spChg>
        <pc:spChg chg="add del">
          <ac:chgData name="Mohammed Al jebali" userId="75c1732168f3939f" providerId="LiveId" clId="{BDD3F1AD-5E8B-4033-947C-9E3A8E2EFDC4}" dt="2022-05-16T20:11:01.965" v="984" actId="26606"/>
          <ac:spMkLst>
            <pc:docMk/>
            <pc:sldMk cId="3118596041" sldId="263"/>
            <ac:spMk id="82" creationId="{1EDF7896-F56A-49DA-90F3-F5CE8B9833AD}"/>
          </ac:spMkLst>
        </pc:spChg>
        <pc:spChg chg="add del">
          <ac:chgData name="Mohammed Al jebali" userId="75c1732168f3939f" providerId="LiveId" clId="{BDD3F1AD-5E8B-4033-947C-9E3A8E2EFDC4}" dt="2022-05-16T20:11:39.921" v="1000" actId="26606"/>
          <ac:spMkLst>
            <pc:docMk/>
            <pc:sldMk cId="3118596041" sldId="263"/>
            <ac:spMk id="86" creationId="{DE91395A-2D18-4AF6-A0AC-AAA7189FED11}"/>
          </ac:spMkLst>
        </pc:spChg>
        <pc:spChg chg="add del">
          <ac:chgData name="Mohammed Al jebali" userId="75c1732168f3939f" providerId="LiveId" clId="{BDD3F1AD-5E8B-4033-947C-9E3A8E2EFDC4}" dt="2022-05-16T20:11:39.921" v="1000" actId="26606"/>
          <ac:spMkLst>
            <pc:docMk/>
            <pc:sldMk cId="3118596041" sldId="263"/>
            <ac:spMk id="87" creationId="{7BD08880-457D-4C62-A3B5-6A9B0878C7E9}"/>
          </ac:spMkLst>
        </pc:spChg>
        <pc:spChg chg="add del">
          <ac:chgData name="Mohammed Al jebali" userId="75c1732168f3939f" providerId="LiveId" clId="{BDD3F1AD-5E8B-4033-947C-9E3A8E2EFDC4}" dt="2022-05-16T20:13:43.690" v="1013" actId="26606"/>
          <ac:spMkLst>
            <pc:docMk/>
            <pc:sldMk cId="3118596041" sldId="263"/>
            <ac:spMk id="112" creationId="{DE91395A-2D18-4AF6-A0AC-AAA7189FED11}"/>
          </ac:spMkLst>
        </pc:spChg>
        <pc:spChg chg="add del">
          <ac:chgData name="Mohammed Al jebali" userId="75c1732168f3939f" providerId="LiveId" clId="{BDD3F1AD-5E8B-4033-947C-9E3A8E2EFDC4}" dt="2022-05-16T20:13:43.690" v="1013" actId="26606"/>
          <ac:spMkLst>
            <pc:docMk/>
            <pc:sldMk cId="3118596041" sldId="263"/>
            <ac:spMk id="114" creationId="{7BD08880-457D-4C62-A3B5-6A9B0878C7E9}"/>
          </ac:spMkLst>
        </pc:spChg>
        <pc:spChg chg="add del">
          <ac:chgData name="Mohammed Al jebali" userId="75c1732168f3939f" providerId="LiveId" clId="{BDD3F1AD-5E8B-4033-947C-9E3A8E2EFDC4}" dt="2022-05-16T20:11:34.542" v="996" actId="26606"/>
          <ac:spMkLst>
            <pc:docMk/>
            <pc:sldMk cId="3118596041" sldId="263"/>
            <ac:spMk id="120" creationId="{DE91395A-2D18-4AF6-A0AC-AAA7189FED11}"/>
          </ac:spMkLst>
        </pc:spChg>
        <pc:spChg chg="add del">
          <ac:chgData name="Mohammed Al jebali" userId="75c1732168f3939f" providerId="LiveId" clId="{BDD3F1AD-5E8B-4033-947C-9E3A8E2EFDC4}" dt="2022-05-16T20:11:34.542" v="996" actId="26606"/>
          <ac:spMkLst>
            <pc:docMk/>
            <pc:sldMk cId="3118596041" sldId="263"/>
            <ac:spMk id="122" creationId="{7BD08880-457D-4C62-A3B5-6A9B0878C7E9}"/>
          </ac:spMkLst>
        </pc:spChg>
        <pc:spChg chg="add del">
          <ac:chgData name="Mohammed Al jebali" userId="75c1732168f3939f" providerId="LiveId" clId="{BDD3F1AD-5E8B-4033-947C-9E3A8E2EFDC4}" dt="2022-05-16T20:11:34.542" v="996" actId="26606"/>
          <ac:spMkLst>
            <pc:docMk/>
            <pc:sldMk cId="3118596041" sldId="263"/>
            <ac:spMk id="124" creationId="{95FFA5E0-4C70-431D-A19D-18415F6C4009}"/>
          </ac:spMkLst>
        </pc:spChg>
        <pc:spChg chg="add del">
          <ac:chgData name="Mohammed Al jebali" userId="75c1732168f3939f" providerId="LiveId" clId="{BDD3F1AD-5E8B-4033-947C-9E3A8E2EFDC4}" dt="2022-05-16T20:11:34.542" v="996" actId="26606"/>
          <ac:spMkLst>
            <pc:docMk/>
            <pc:sldMk cId="3118596041" sldId="263"/>
            <ac:spMk id="126" creationId="{4536C52F-C11B-4718-8B63-3E4A43465561}"/>
          </ac:spMkLst>
        </pc:spChg>
        <pc:spChg chg="add del">
          <ac:chgData name="Mohammed Al jebali" userId="75c1732168f3939f" providerId="LiveId" clId="{BDD3F1AD-5E8B-4033-947C-9E3A8E2EFDC4}" dt="2022-05-16T20:13:57.150" v="1015" actId="26606"/>
          <ac:spMkLst>
            <pc:docMk/>
            <pc:sldMk cId="3118596041" sldId="263"/>
            <ac:spMk id="148" creationId="{DE91395A-2D18-4AF6-A0AC-AAA7189FED11}"/>
          </ac:spMkLst>
        </pc:spChg>
        <pc:spChg chg="add del">
          <ac:chgData name="Mohammed Al jebali" userId="75c1732168f3939f" providerId="LiveId" clId="{BDD3F1AD-5E8B-4033-947C-9E3A8E2EFDC4}" dt="2022-05-16T20:13:57.150" v="1015" actId="26606"/>
          <ac:spMkLst>
            <pc:docMk/>
            <pc:sldMk cId="3118596041" sldId="263"/>
            <ac:spMk id="150" creationId="{7BD08880-457D-4C62-A3B5-6A9B0878C7E9}"/>
          </ac:spMkLst>
        </pc:spChg>
        <pc:spChg chg="add del">
          <ac:chgData name="Mohammed Al jebali" userId="75c1732168f3939f" providerId="LiveId" clId="{BDD3F1AD-5E8B-4033-947C-9E3A8E2EFDC4}" dt="2022-05-16T20:13:57.150" v="1015" actId="26606"/>
          <ac:spMkLst>
            <pc:docMk/>
            <pc:sldMk cId="3118596041" sldId="263"/>
            <ac:spMk id="152" creationId="{6D356F1A-690D-401E-8CF3-E4686CDFEC30}"/>
          </ac:spMkLst>
        </pc:spChg>
        <pc:spChg chg="add del">
          <ac:chgData name="Mohammed Al jebali" userId="75c1732168f3939f" providerId="LiveId" clId="{BDD3F1AD-5E8B-4033-947C-9E3A8E2EFDC4}" dt="2022-05-16T20:13:57.150" v="1015" actId="26606"/>
          <ac:spMkLst>
            <pc:docMk/>
            <pc:sldMk cId="3118596041" sldId="263"/>
            <ac:spMk id="182" creationId="{8841A10E-0F0E-4596-8888-870D709254A7}"/>
          </ac:spMkLst>
        </pc:spChg>
        <pc:spChg chg="add del">
          <ac:chgData name="Mohammed Al jebali" userId="75c1732168f3939f" providerId="LiveId" clId="{BDD3F1AD-5E8B-4033-947C-9E3A8E2EFDC4}" dt="2022-05-16T20:13:57.150" v="1015" actId="26606"/>
          <ac:spMkLst>
            <pc:docMk/>
            <pc:sldMk cId="3118596041" sldId="263"/>
            <ac:spMk id="184" creationId="{29B1E55C-E51F-4093-A2A8-137C3E9014D7}"/>
          </ac:spMkLst>
        </pc:spChg>
        <pc:spChg chg="add">
          <ac:chgData name="Mohammed Al jebali" userId="75c1732168f3939f" providerId="LiveId" clId="{BDD3F1AD-5E8B-4033-947C-9E3A8E2EFDC4}" dt="2022-05-16T20:13:57.150" v="1015" actId="26606"/>
          <ac:spMkLst>
            <pc:docMk/>
            <pc:sldMk cId="3118596041" sldId="263"/>
            <ac:spMk id="217" creationId="{DE91395A-2D18-4AF6-A0AC-AAA7189FED11}"/>
          </ac:spMkLst>
        </pc:spChg>
        <pc:spChg chg="add">
          <ac:chgData name="Mohammed Al jebali" userId="75c1732168f3939f" providerId="LiveId" clId="{BDD3F1AD-5E8B-4033-947C-9E3A8E2EFDC4}" dt="2022-05-16T20:13:57.150" v="1015" actId="26606"/>
          <ac:spMkLst>
            <pc:docMk/>
            <pc:sldMk cId="3118596041" sldId="263"/>
            <ac:spMk id="219" creationId="{7BD08880-457D-4C62-A3B5-6A9B0878C7E9}"/>
          </ac:spMkLst>
        </pc:spChg>
        <pc:spChg chg="add">
          <ac:chgData name="Mohammed Al jebali" userId="75c1732168f3939f" providerId="LiveId" clId="{BDD3F1AD-5E8B-4033-947C-9E3A8E2EFDC4}" dt="2022-05-16T20:13:57.150" v="1015" actId="26606"/>
          <ac:spMkLst>
            <pc:docMk/>
            <pc:sldMk cId="3118596041" sldId="263"/>
            <ac:spMk id="221" creationId="{FA94DED7-0A28-4AD9-8747-E94113225016}"/>
          </ac:spMkLst>
        </pc:spChg>
        <pc:spChg chg="add">
          <ac:chgData name="Mohammed Al jebali" userId="75c1732168f3939f" providerId="LiveId" clId="{BDD3F1AD-5E8B-4033-947C-9E3A8E2EFDC4}" dt="2022-05-16T20:13:57.150" v="1015" actId="26606"/>
          <ac:spMkLst>
            <pc:docMk/>
            <pc:sldMk cId="3118596041" sldId="263"/>
            <ac:spMk id="223" creationId="{6F175609-91A3-416E-BC3D-7548FDE02910}"/>
          </ac:spMkLst>
        </pc:spChg>
        <pc:spChg chg="add">
          <ac:chgData name="Mohammed Al jebali" userId="75c1732168f3939f" providerId="LiveId" clId="{BDD3F1AD-5E8B-4033-947C-9E3A8E2EFDC4}" dt="2022-05-16T20:13:57.150" v="1015" actId="26606"/>
          <ac:spMkLst>
            <pc:docMk/>
            <pc:sldMk cId="3118596041" sldId="263"/>
            <ac:spMk id="225" creationId="{9A3B0D54-9DF0-4FF8-A0AA-B4234DF358EF}"/>
          </ac:spMkLst>
        </pc:spChg>
        <pc:spChg chg="add">
          <ac:chgData name="Mohammed Al jebali" userId="75c1732168f3939f" providerId="LiveId" clId="{BDD3F1AD-5E8B-4033-947C-9E3A8E2EFDC4}" dt="2022-05-16T20:13:57.150" v="1015" actId="26606"/>
          <ac:spMkLst>
            <pc:docMk/>
            <pc:sldMk cId="3118596041" sldId="263"/>
            <ac:spMk id="227" creationId="{64D236DE-BD07-488F-B236-DDEEFFF720FF}"/>
          </ac:spMkLst>
        </pc:spChg>
        <pc:grpChg chg="add del">
          <ac:chgData name="Mohammed Al jebali" userId="75c1732168f3939f" providerId="LiveId" clId="{BDD3F1AD-5E8B-4033-947C-9E3A8E2EFDC4}" dt="2022-05-16T20:11:50.063" v="1005" actId="26606"/>
          <ac:grpSpMkLst>
            <pc:docMk/>
            <pc:sldMk cId="3118596041" sldId="263"/>
            <ac:grpSpMk id="11" creationId="{81E0B358-1267-4844-8B3D-B7A279B4175A}"/>
          </ac:grpSpMkLst>
        </pc:grpChg>
        <pc:grpChg chg="add del">
          <ac:chgData name="Mohammed Al jebali" userId="75c1732168f3939f" providerId="LiveId" clId="{BDD3F1AD-5E8B-4033-947C-9E3A8E2EFDC4}" dt="2022-05-16T20:11:50.063" v="1005" actId="26606"/>
          <ac:grpSpMkLst>
            <pc:docMk/>
            <pc:sldMk cId="3118596041" sldId="263"/>
            <ac:grpSpMk id="25" creationId="{AF44CA9C-80E8-44E1-A79C-D6EBFC73BCA0}"/>
          </ac:grpSpMkLst>
        </pc:grpChg>
        <pc:grpChg chg="add del">
          <ac:chgData name="Mohammed Al jebali" userId="75c1732168f3939f" providerId="LiveId" clId="{BDD3F1AD-5E8B-4033-947C-9E3A8E2EFDC4}" dt="2022-05-16T20:12:02.635" v="1009" actId="26606"/>
          <ac:grpSpMkLst>
            <pc:docMk/>
            <pc:sldMk cId="3118596041" sldId="263"/>
            <ac:grpSpMk id="43" creationId="{7398C59F-5A18-487B-91D6-B955AACF2E50}"/>
          </ac:grpSpMkLst>
        </pc:grpChg>
        <pc:grpChg chg="add del">
          <ac:chgData name="Mohammed Al jebali" userId="75c1732168f3939f" providerId="LiveId" clId="{BDD3F1AD-5E8B-4033-947C-9E3A8E2EFDC4}" dt="2022-05-16T20:12:02.635" v="1009" actId="26606"/>
          <ac:grpSpMkLst>
            <pc:docMk/>
            <pc:sldMk cId="3118596041" sldId="263"/>
            <ac:grpSpMk id="44" creationId="{520234FB-542E-4550-9C2F-1B56FD41A1CA}"/>
          </ac:grpSpMkLst>
        </pc:grpChg>
        <pc:grpChg chg="add del">
          <ac:chgData name="Mohammed Al jebali" userId="75c1732168f3939f" providerId="LiveId" clId="{BDD3F1AD-5E8B-4033-947C-9E3A8E2EFDC4}" dt="2022-05-16T20:11:01.965" v="984" actId="26606"/>
          <ac:grpSpMkLst>
            <pc:docMk/>
            <pc:sldMk cId="3118596041" sldId="263"/>
            <ac:grpSpMk id="46" creationId="{7398C59F-5A18-487B-91D6-B955AACF2E50}"/>
          </ac:grpSpMkLst>
        </pc:grpChg>
        <pc:grpChg chg="add del">
          <ac:chgData name="Mohammed Al jebali" userId="75c1732168f3939f" providerId="LiveId" clId="{BDD3F1AD-5E8B-4033-947C-9E3A8E2EFDC4}" dt="2022-05-16T20:11:01.965" v="984" actId="26606"/>
          <ac:grpSpMkLst>
            <pc:docMk/>
            <pc:sldMk cId="3118596041" sldId="263"/>
            <ac:grpSpMk id="60" creationId="{520234FB-542E-4550-9C2F-1B56FD41A1CA}"/>
          </ac:grpSpMkLst>
        </pc:grpChg>
        <pc:grpChg chg="add del">
          <ac:chgData name="Mohammed Al jebali" userId="75c1732168f3939f" providerId="LiveId" clId="{BDD3F1AD-5E8B-4033-947C-9E3A8E2EFDC4}" dt="2022-05-16T20:13:43.690" v="1013" actId="26606"/>
          <ac:grpSpMkLst>
            <pc:docMk/>
            <pc:sldMk cId="3118596041" sldId="263"/>
            <ac:grpSpMk id="81" creationId="{7398C59F-5A18-487B-91D6-B955AACF2E50}"/>
          </ac:grpSpMkLst>
        </pc:grpChg>
        <pc:grpChg chg="add del">
          <ac:chgData name="Mohammed Al jebali" userId="75c1732168f3939f" providerId="LiveId" clId="{BDD3F1AD-5E8B-4033-947C-9E3A8E2EFDC4}" dt="2022-05-16T20:11:39.921" v="1000" actId="26606"/>
          <ac:grpSpMkLst>
            <pc:docMk/>
            <pc:sldMk cId="3118596041" sldId="263"/>
            <ac:grpSpMk id="84" creationId="{7398C59F-5A18-487B-91D6-B955AACF2E50}"/>
          </ac:grpSpMkLst>
        </pc:grpChg>
        <pc:grpChg chg="add del">
          <ac:chgData name="Mohammed Al jebali" userId="75c1732168f3939f" providerId="LiveId" clId="{BDD3F1AD-5E8B-4033-947C-9E3A8E2EFDC4}" dt="2022-05-16T20:11:39.921" v="1000" actId="26606"/>
          <ac:grpSpMkLst>
            <pc:docMk/>
            <pc:sldMk cId="3118596041" sldId="263"/>
            <ac:grpSpMk id="85" creationId="{520234FB-542E-4550-9C2F-1B56FD41A1CA}"/>
          </ac:grpSpMkLst>
        </pc:grpChg>
        <pc:grpChg chg="add del">
          <ac:chgData name="Mohammed Al jebali" userId="75c1732168f3939f" providerId="LiveId" clId="{BDD3F1AD-5E8B-4033-947C-9E3A8E2EFDC4}" dt="2022-05-16T20:11:34.542" v="996" actId="26606"/>
          <ac:grpSpMkLst>
            <pc:docMk/>
            <pc:sldMk cId="3118596041" sldId="263"/>
            <ac:grpSpMk id="92" creationId="{7398C59F-5A18-487B-91D6-B955AACF2E50}"/>
          </ac:grpSpMkLst>
        </pc:grpChg>
        <pc:grpChg chg="add del">
          <ac:chgData name="Mohammed Al jebali" userId="75c1732168f3939f" providerId="LiveId" clId="{BDD3F1AD-5E8B-4033-947C-9E3A8E2EFDC4}" dt="2022-05-16T20:13:43.690" v="1013" actId="26606"/>
          <ac:grpSpMkLst>
            <pc:docMk/>
            <pc:sldMk cId="3118596041" sldId="263"/>
            <ac:grpSpMk id="98" creationId="{520234FB-542E-4550-9C2F-1B56FD41A1CA}"/>
          </ac:grpSpMkLst>
        </pc:grpChg>
        <pc:grpChg chg="add del">
          <ac:chgData name="Mohammed Al jebali" userId="75c1732168f3939f" providerId="LiveId" clId="{BDD3F1AD-5E8B-4033-947C-9E3A8E2EFDC4}" dt="2022-05-16T20:11:34.542" v="996" actId="26606"/>
          <ac:grpSpMkLst>
            <pc:docMk/>
            <pc:sldMk cId="3118596041" sldId="263"/>
            <ac:grpSpMk id="106" creationId="{520234FB-542E-4550-9C2F-1B56FD41A1CA}"/>
          </ac:grpSpMkLst>
        </pc:grpChg>
        <pc:grpChg chg="add del">
          <ac:chgData name="Mohammed Al jebali" userId="75c1732168f3939f" providerId="LiveId" clId="{BDD3F1AD-5E8B-4033-947C-9E3A8E2EFDC4}" dt="2022-05-16T20:13:57.150" v="1015" actId="26606"/>
          <ac:grpSpMkLst>
            <pc:docMk/>
            <pc:sldMk cId="3118596041" sldId="263"/>
            <ac:grpSpMk id="117" creationId="{7398C59F-5A18-487B-91D6-B955AACF2E50}"/>
          </ac:grpSpMkLst>
        </pc:grpChg>
        <pc:grpChg chg="add del">
          <ac:chgData name="Mohammed Al jebali" userId="75c1732168f3939f" providerId="LiveId" clId="{BDD3F1AD-5E8B-4033-947C-9E3A8E2EFDC4}" dt="2022-05-16T20:13:57.150" v="1015" actId="26606"/>
          <ac:grpSpMkLst>
            <pc:docMk/>
            <pc:sldMk cId="3118596041" sldId="263"/>
            <ac:grpSpMk id="134" creationId="{520234FB-542E-4550-9C2F-1B56FD41A1CA}"/>
          </ac:grpSpMkLst>
        </pc:grpChg>
        <pc:grpChg chg="add del">
          <ac:chgData name="Mohammed Al jebali" userId="75c1732168f3939f" providerId="LiveId" clId="{BDD3F1AD-5E8B-4033-947C-9E3A8E2EFDC4}" dt="2022-05-16T20:13:57.150" v="1015" actId="26606"/>
          <ac:grpSpMkLst>
            <pc:docMk/>
            <pc:sldMk cId="3118596041" sldId="263"/>
            <ac:grpSpMk id="154" creationId="{F398A7BA-9279-4363-9D59-238782AB6BB5}"/>
          </ac:grpSpMkLst>
        </pc:grpChg>
        <pc:grpChg chg="add del">
          <ac:chgData name="Mohammed Al jebali" userId="75c1732168f3939f" providerId="LiveId" clId="{BDD3F1AD-5E8B-4033-947C-9E3A8E2EFDC4}" dt="2022-05-16T20:13:57.150" v="1015" actId="26606"/>
          <ac:grpSpMkLst>
            <pc:docMk/>
            <pc:sldMk cId="3118596041" sldId="263"/>
            <ac:grpSpMk id="168" creationId="{3B88DAD3-AF6F-4D6C-8512-7239A69A40DD}"/>
          </ac:grpSpMkLst>
        </pc:grpChg>
        <pc:grpChg chg="add">
          <ac:chgData name="Mohammed Al jebali" userId="75c1732168f3939f" providerId="LiveId" clId="{BDD3F1AD-5E8B-4033-947C-9E3A8E2EFDC4}" dt="2022-05-16T20:13:57.150" v="1015" actId="26606"/>
          <ac:grpSpMkLst>
            <pc:docMk/>
            <pc:sldMk cId="3118596041" sldId="263"/>
            <ac:grpSpMk id="189" creationId="{7398C59F-5A18-487B-91D6-B955AACF2E50}"/>
          </ac:grpSpMkLst>
        </pc:grpChg>
        <pc:grpChg chg="add">
          <ac:chgData name="Mohammed Al jebali" userId="75c1732168f3939f" providerId="LiveId" clId="{BDD3F1AD-5E8B-4033-947C-9E3A8E2EFDC4}" dt="2022-05-16T20:13:57.150" v="1015" actId="26606"/>
          <ac:grpSpMkLst>
            <pc:docMk/>
            <pc:sldMk cId="3118596041" sldId="263"/>
            <ac:grpSpMk id="203" creationId="{520234FB-542E-4550-9C2F-1B56FD41A1CA}"/>
          </ac:grpSpMkLst>
        </pc:grpChg>
        <pc:picChg chg="add mod">
          <ac:chgData name="Mohammed Al jebali" userId="75c1732168f3939f" providerId="LiveId" clId="{BDD3F1AD-5E8B-4033-947C-9E3A8E2EFDC4}" dt="2022-05-16T20:14:24.869" v="1019" actId="1076"/>
          <ac:picMkLst>
            <pc:docMk/>
            <pc:sldMk cId="3118596041" sldId="263"/>
            <ac:picMk id="5" creationId="{EBEE09A0-C0D2-010C-9A79-F89A1035C89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36909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8631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ABCAEC-7D34-E549-A96E-FCEDAADBE4B0}"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0629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5055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ABCAEC-7D34-E549-A96E-FCEDAADBE4B0}"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832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843923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94378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6/18/22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65087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031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43439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02379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6/18/22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08471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6/18/22</a:t>
            </a:fld>
            <a:endParaRPr lang="en-US" dirty="0"/>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6959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6/18/22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65893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6/18/22</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81177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6/18/22</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43914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B0A250-5CC0-1746-B209-08E8B0DAE6AF}" type="datetimeFigureOut">
              <a:rPr lang="en-US" smtClean="0"/>
              <a:pPr/>
              <a:t>6/18/22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8578090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3" descr="Apples on a weighing scale">
            <a:extLst>
              <a:ext uri="{FF2B5EF4-FFF2-40B4-BE49-F238E27FC236}">
                <a16:creationId xmlns:a16="http://schemas.microsoft.com/office/drawing/2014/main" id="{11B97656-7022-CE32-D3DE-06D78A8A1C80}"/>
              </a:ext>
            </a:extLst>
          </p:cNvPr>
          <p:cNvPicPr>
            <a:picLocks noChangeAspect="1"/>
          </p:cNvPicPr>
          <p:nvPr/>
        </p:nvPicPr>
        <p:blipFill rotWithShape="1">
          <a:blip r:embed="rId2"/>
          <a:srcRect t="12411" b="3320"/>
          <a:stretch/>
        </p:blipFill>
        <p:spPr>
          <a:xfrm>
            <a:off x="20" y="10"/>
            <a:ext cx="12191980" cy="6857990"/>
          </a:xfrm>
          <a:prstGeom prst="rect">
            <a:avLst/>
          </a:prstGeom>
        </p:spPr>
      </p:pic>
      <p:sp>
        <p:nvSpPr>
          <p:cNvPr id="31" name="Freeform: Shape 30">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465E42">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819082AE-766B-40B1-9411-DB7F731C072D}"/>
              </a:ext>
            </a:extLst>
          </p:cNvPr>
          <p:cNvSpPr>
            <a:spLocks noGrp="1"/>
          </p:cNvSpPr>
          <p:nvPr>
            <p:ph type="ctrTitle"/>
          </p:nvPr>
        </p:nvSpPr>
        <p:spPr>
          <a:xfrm>
            <a:off x="578329" y="4201444"/>
            <a:ext cx="5478432" cy="1032094"/>
          </a:xfrm>
        </p:spPr>
        <p:txBody>
          <a:bodyPr>
            <a:normAutofit/>
          </a:bodyPr>
          <a:lstStyle/>
          <a:p>
            <a:pPr>
              <a:lnSpc>
                <a:spcPct val="90000"/>
              </a:lnSpc>
            </a:pPr>
            <a:r>
              <a:rPr lang="en-US" sz="3400" dirty="0">
                <a:solidFill>
                  <a:srgbClr val="FEFFFF"/>
                </a:solidFill>
                <a:latin typeface="Arial" panose="020B0604020202020204" pitchFamily="34" charset="0"/>
                <a:cs typeface="Arial" panose="020B0604020202020204" pitchFamily="34" charset="0"/>
              </a:rPr>
              <a:t>Image Processing Fruit Classification Project</a:t>
            </a:r>
          </a:p>
        </p:txBody>
      </p:sp>
    </p:spTree>
    <p:extLst>
      <p:ext uri="{BB962C8B-B14F-4D97-AF65-F5344CB8AC3E}">
        <p14:creationId xmlns:p14="http://schemas.microsoft.com/office/powerpoint/2010/main" val="34408968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8AC3-07B3-4A19-8B77-FBD6914FC3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33CA4C2-41C6-4871-81A2-00B67F1AC849}"/>
              </a:ext>
            </a:extLst>
          </p:cNvPr>
          <p:cNvSpPr>
            <a:spLocks noGrp="1"/>
          </p:cNvSpPr>
          <p:nvPr>
            <p:ph idx="1"/>
          </p:nvPr>
        </p:nvSpPr>
        <p:spPr/>
        <p:txBody>
          <a:bodyPr>
            <a:normAutofit/>
          </a:bodyPr>
          <a:lstStyle/>
          <a:p>
            <a:r>
              <a:rPr lang="en-GB" sz="2500" dirty="0"/>
              <a:t>Technology helps us simplify our lives and make hard tasks take less time and effort. One of the most important sectors in AI is image processing. Image processing can read thousands of pictures in a few seconds, recognize it and extracts features. Our project aims to identify if a fruit is fresh or rotten by using the CNN deep learning algorithm and achieve a high accuracy.</a:t>
            </a:r>
            <a:endParaRPr lang="en-US" sz="2500" dirty="0"/>
          </a:p>
        </p:txBody>
      </p:sp>
    </p:spTree>
    <p:extLst>
      <p:ext uri="{BB962C8B-B14F-4D97-AF65-F5344CB8AC3E}">
        <p14:creationId xmlns:p14="http://schemas.microsoft.com/office/powerpoint/2010/main" val="127504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F421C4-01C7-48C9-9993-1D365BB381FC}"/>
              </a:ext>
            </a:extLst>
          </p:cNvPr>
          <p:cNvSpPr>
            <a:spLocks noGrp="1"/>
          </p:cNvSpPr>
          <p:nvPr>
            <p:ph type="title"/>
          </p:nvPr>
        </p:nvSpPr>
        <p:spPr>
          <a:xfrm>
            <a:off x="1843391" y="624110"/>
            <a:ext cx="9383408" cy="1280890"/>
          </a:xfrm>
        </p:spPr>
        <p:txBody>
          <a:bodyPr>
            <a:normAutofit/>
          </a:bodyPr>
          <a:lstStyle/>
          <a:p>
            <a:r>
              <a:rPr lang="en-GB" dirty="0">
                <a:solidFill>
                  <a:schemeClr val="bg1"/>
                </a:solidFill>
              </a:rPr>
              <a:t>Comparison of the proposed model with the benchmark studies</a:t>
            </a:r>
            <a:endParaRPr lang="en-US" dirty="0">
              <a:solidFill>
                <a:schemeClr val="bg1"/>
              </a:solidFill>
            </a:endParaRP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A6F70D64-0139-4FD2-B315-1A69AC3240AE}"/>
              </a:ext>
            </a:extLst>
          </p:cNvPr>
          <p:cNvGraphicFramePr>
            <a:graphicFrameLocks noGrp="1"/>
          </p:cNvGraphicFramePr>
          <p:nvPr>
            <p:ph idx="1"/>
            <p:extLst>
              <p:ext uri="{D42A27DB-BD31-4B8C-83A1-F6EECF244321}">
                <p14:modId xmlns:p14="http://schemas.microsoft.com/office/powerpoint/2010/main" val="1137169038"/>
              </p:ext>
            </p:extLst>
          </p:nvPr>
        </p:nvGraphicFramePr>
        <p:xfrm>
          <a:off x="179613" y="2619374"/>
          <a:ext cx="11789230" cy="3732439"/>
        </p:xfrm>
        <a:graphic>
          <a:graphicData uri="http://schemas.openxmlformats.org/drawingml/2006/table">
            <a:tbl>
              <a:tblPr firstRow="1" firstCol="1" bandRow="1">
                <a:tableStyleId>{5C22544A-7EE6-4342-B048-85BDC9FD1C3A}</a:tableStyleId>
              </a:tblPr>
              <a:tblGrid>
                <a:gridCol w="2338373">
                  <a:extLst>
                    <a:ext uri="{9D8B030D-6E8A-4147-A177-3AD203B41FA5}">
                      <a16:colId xmlns:a16="http://schemas.microsoft.com/office/drawing/2014/main" val="2521850083"/>
                    </a:ext>
                  </a:extLst>
                </a:gridCol>
                <a:gridCol w="2162060">
                  <a:extLst>
                    <a:ext uri="{9D8B030D-6E8A-4147-A177-3AD203B41FA5}">
                      <a16:colId xmlns:a16="http://schemas.microsoft.com/office/drawing/2014/main" val="1844356880"/>
                    </a:ext>
                  </a:extLst>
                </a:gridCol>
                <a:gridCol w="3031516">
                  <a:extLst>
                    <a:ext uri="{9D8B030D-6E8A-4147-A177-3AD203B41FA5}">
                      <a16:colId xmlns:a16="http://schemas.microsoft.com/office/drawing/2014/main" val="2151481044"/>
                    </a:ext>
                  </a:extLst>
                </a:gridCol>
                <a:gridCol w="1614703">
                  <a:extLst>
                    <a:ext uri="{9D8B030D-6E8A-4147-A177-3AD203B41FA5}">
                      <a16:colId xmlns:a16="http://schemas.microsoft.com/office/drawing/2014/main" val="1809793523"/>
                    </a:ext>
                  </a:extLst>
                </a:gridCol>
                <a:gridCol w="1488391">
                  <a:extLst>
                    <a:ext uri="{9D8B030D-6E8A-4147-A177-3AD203B41FA5}">
                      <a16:colId xmlns:a16="http://schemas.microsoft.com/office/drawing/2014/main" val="756293019"/>
                    </a:ext>
                  </a:extLst>
                </a:gridCol>
                <a:gridCol w="1154187">
                  <a:extLst>
                    <a:ext uri="{9D8B030D-6E8A-4147-A177-3AD203B41FA5}">
                      <a16:colId xmlns:a16="http://schemas.microsoft.com/office/drawing/2014/main" val="2917673112"/>
                    </a:ext>
                  </a:extLst>
                </a:gridCol>
              </a:tblGrid>
              <a:tr h="1244146">
                <a:tc>
                  <a:txBody>
                    <a:bodyPr/>
                    <a:lstStyle/>
                    <a:p>
                      <a:pPr marL="0" marR="0">
                        <a:lnSpc>
                          <a:spcPct val="115000"/>
                        </a:lnSpc>
                        <a:spcBef>
                          <a:spcPts val="0"/>
                        </a:spcBef>
                        <a:spcAft>
                          <a:spcPts val="0"/>
                        </a:spcAft>
                      </a:pPr>
                      <a:r>
                        <a:rPr lang="en-US" sz="1700" dirty="0">
                          <a:effectLst/>
                        </a:rPr>
                        <a:t>Study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Number of features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Technique(only the technique that produced best result)</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Accuracy</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Precision</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Recall</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extLst>
                  <a:ext uri="{0D108BD9-81ED-4DB2-BD59-A6C34878D82A}">
                    <a16:rowId xmlns:a16="http://schemas.microsoft.com/office/drawing/2014/main" val="3093932645"/>
                  </a:ext>
                </a:extLst>
              </a:tr>
              <a:tr h="2044342">
                <a:tc>
                  <a:txBody>
                    <a:bodyPr/>
                    <a:lstStyle/>
                    <a:p>
                      <a:pPr marL="0" marR="0">
                        <a:lnSpc>
                          <a:spcPct val="115000"/>
                        </a:lnSpc>
                        <a:spcBef>
                          <a:spcPts val="0"/>
                        </a:spcBef>
                        <a:spcAft>
                          <a:spcPts val="0"/>
                        </a:spcAft>
                      </a:pPr>
                      <a:r>
                        <a:rPr lang="en-US" sz="1700">
                          <a:effectLst/>
                        </a:rPr>
                        <a:t>https://ieeexplore.ieee.org/abstract/document/9563427/references#references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dirty="0">
                          <a:effectLst/>
                        </a:rPr>
                        <a:t>Undetermined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SVM</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99</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86</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95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extLst>
                  <a:ext uri="{0D108BD9-81ED-4DB2-BD59-A6C34878D82A}">
                    <a16:rowId xmlns:a16="http://schemas.microsoft.com/office/drawing/2014/main" val="1945312251"/>
                  </a:ext>
                </a:extLst>
              </a:tr>
              <a:tr h="443951">
                <a:tc>
                  <a:txBody>
                    <a:bodyPr/>
                    <a:lstStyle/>
                    <a:p>
                      <a:pPr marL="0" marR="0">
                        <a:lnSpc>
                          <a:spcPct val="115000"/>
                        </a:lnSpc>
                        <a:spcBef>
                          <a:spcPts val="0"/>
                        </a:spcBef>
                        <a:spcAft>
                          <a:spcPts val="0"/>
                        </a:spcAft>
                      </a:pPr>
                      <a:r>
                        <a:rPr lang="en-US" sz="1700">
                          <a:effectLst/>
                        </a:rPr>
                        <a:t>Proposed</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ar-SA" sz="1600" dirty="0">
                          <a:effectLst/>
                          <a:latin typeface="Calibri" panose="020F0502020204030204" pitchFamily="34" charset="0"/>
                          <a:ea typeface="Calibri" panose="020F0502020204030204" pitchFamily="34" charset="0"/>
                          <a:cs typeface="Arial" panose="020B0604020202020204" pitchFamily="34" charset="0"/>
                        </a:rPr>
                        <a:t>464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a:effectLst/>
                        </a:rPr>
                        <a:t>CNN</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700" dirty="0">
                          <a:effectLst/>
                        </a:rPr>
                        <a:t>93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8991" marR="98991" marT="0" marB="0"/>
                </a:tc>
                <a:tc>
                  <a:txBody>
                    <a:bodyPr/>
                    <a:lstStyle/>
                    <a:p>
                      <a:pPr marL="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50</a:t>
                      </a:r>
                    </a:p>
                  </a:txBody>
                  <a:tcPr marL="98991" marR="98991" marT="0" marB="0"/>
                </a:tc>
                <a:tc>
                  <a:txBody>
                    <a:bodyPr/>
                    <a:lstStyle/>
                    <a:p>
                      <a:pPr marL="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100</a:t>
                      </a:r>
                    </a:p>
                  </a:txBody>
                  <a:tcPr marL="98991" marR="98991" marT="0" marB="0"/>
                </a:tc>
                <a:extLst>
                  <a:ext uri="{0D108BD9-81ED-4DB2-BD59-A6C34878D82A}">
                    <a16:rowId xmlns:a16="http://schemas.microsoft.com/office/drawing/2014/main" val="1475798433"/>
                  </a:ext>
                </a:extLst>
              </a:tr>
            </a:tbl>
          </a:graphicData>
        </a:graphic>
      </p:graphicFrame>
    </p:spTree>
    <p:extLst>
      <p:ext uri="{BB962C8B-B14F-4D97-AF65-F5344CB8AC3E}">
        <p14:creationId xmlns:p14="http://schemas.microsoft.com/office/powerpoint/2010/main" val="206989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4194-BD4A-4748-B8E4-2DFB16D77776}"/>
              </a:ext>
            </a:extLst>
          </p:cNvPr>
          <p:cNvSpPr>
            <a:spLocks noGrp="1"/>
          </p:cNvSpPr>
          <p:nvPr>
            <p:ph type="title"/>
          </p:nvPr>
        </p:nvSpPr>
        <p:spPr/>
        <p:txBody>
          <a:bodyPr/>
          <a:lstStyle/>
          <a:p>
            <a:r>
              <a:rPr lang="en-GB" dirty="0"/>
              <a:t>Description of the Dataset</a:t>
            </a:r>
            <a:endParaRPr lang="en-US" dirty="0"/>
          </a:p>
        </p:txBody>
      </p:sp>
      <p:sp>
        <p:nvSpPr>
          <p:cNvPr id="3" name="Content Placeholder 2">
            <a:extLst>
              <a:ext uri="{FF2B5EF4-FFF2-40B4-BE49-F238E27FC236}">
                <a16:creationId xmlns:a16="http://schemas.microsoft.com/office/drawing/2014/main" id="{FFC59378-E69B-424A-B0B8-C6C20B8BC910}"/>
              </a:ext>
            </a:extLst>
          </p:cNvPr>
          <p:cNvSpPr>
            <a:spLocks noGrp="1"/>
          </p:cNvSpPr>
          <p:nvPr>
            <p:ph idx="1"/>
          </p:nvPr>
        </p:nvSpPr>
        <p:spPr/>
        <p:txBody>
          <a:bodyPr>
            <a:normAutofit/>
          </a:bodyPr>
          <a:lstStyle/>
          <a:p>
            <a:r>
              <a:rPr lang="en-GB" sz="2500" dirty="0"/>
              <a:t>Our Dataset contain a total of 5,031 images of rotten and fresh apples. We decided to use a deep learning technique which is CNN algorithm. </a:t>
            </a:r>
            <a:r>
              <a:rPr lang="en-GB" sz="2500"/>
              <a:t>we split the data into 3 parts, Train with 80% of the data, Test with 1.9% of the data, Validation with 17.8% of the data.</a:t>
            </a:r>
            <a:endParaRPr lang="en-US" sz="2500" dirty="0"/>
          </a:p>
        </p:txBody>
      </p:sp>
    </p:spTree>
    <p:extLst>
      <p:ext uri="{BB962C8B-B14F-4D97-AF65-F5344CB8AC3E}">
        <p14:creationId xmlns:p14="http://schemas.microsoft.com/office/powerpoint/2010/main" val="40914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711A-736B-4C64-9C6B-599F1EBDFB29}"/>
              </a:ext>
            </a:extLst>
          </p:cNvPr>
          <p:cNvSpPr>
            <a:spLocks noGrp="1"/>
          </p:cNvSpPr>
          <p:nvPr>
            <p:ph type="title"/>
          </p:nvPr>
        </p:nvSpPr>
        <p:spPr/>
        <p:txBody>
          <a:bodyPr/>
          <a:lstStyle/>
          <a:p>
            <a:r>
              <a:rPr lang="en-GB" dirty="0"/>
              <a:t>Statistical Analysis of the Dataset</a:t>
            </a:r>
            <a:endParaRPr lang="en-US" dirty="0"/>
          </a:p>
        </p:txBody>
      </p:sp>
      <p:pic>
        <p:nvPicPr>
          <p:cNvPr id="4" name="Content Placeholder 3">
            <a:extLst>
              <a:ext uri="{FF2B5EF4-FFF2-40B4-BE49-F238E27FC236}">
                <a16:creationId xmlns:a16="http://schemas.microsoft.com/office/drawing/2014/main" id="{D8CB4CF5-DA0E-4F3F-83C7-224DA2BB75CD}"/>
              </a:ext>
            </a:extLst>
          </p:cNvPr>
          <p:cNvPicPr>
            <a:picLocks noGrp="1" noChangeAspect="1"/>
          </p:cNvPicPr>
          <p:nvPr>
            <p:ph idx="1"/>
          </p:nvPr>
        </p:nvPicPr>
        <p:blipFill>
          <a:blip r:embed="rId2"/>
          <a:stretch>
            <a:fillRect/>
          </a:stretch>
        </p:blipFill>
        <p:spPr>
          <a:xfrm>
            <a:off x="268505" y="2741413"/>
            <a:ext cx="6440923" cy="1759815"/>
          </a:xfrm>
          <a:prstGeom prst="rect">
            <a:avLst/>
          </a:prstGeom>
        </p:spPr>
      </p:pic>
      <p:pic>
        <p:nvPicPr>
          <p:cNvPr id="5" name="Picture 4">
            <a:extLst>
              <a:ext uri="{FF2B5EF4-FFF2-40B4-BE49-F238E27FC236}">
                <a16:creationId xmlns:a16="http://schemas.microsoft.com/office/drawing/2014/main" id="{58F1E39F-26AB-4F2C-A83D-5658D57BE091}"/>
              </a:ext>
            </a:extLst>
          </p:cNvPr>
          <p:cNvPicPr>
            <a:picLocks noChangeAspect="1"/>
          </p:cNvPicPr>
          <p:nvPr/>
        </p:nvPicPr>
        <p:blipFill>
          <a:blip r:embed="rId3"/>
          <a:stretch>
            <a:fillRect/>
          </a:stretch>
        </p:blipFill>
        <p:spPr>
          <a:xfrm>
            <a:off x="6785145" y="1818968"/>
            <a:ext cx="5233717" cy="3518674"/>
          </a:xfrm>
          <a:prstGeom prst="rect">
            <a:avLst/>
          </a:prstGeom>
        </p:spPr>
      </p:pic>
    </p:spTree>
    <p:extLst>
      <p:ext uri="{BB962C8B-B14F-4D97-AF65-F5344CB8AC3E}">
        <p14:creationId xmlns:p14="http://schemas.microsoft.com/office/powerpoint/2010/main" val="282418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E2F-0DC6-496C-8F86-E8F4F284AA14}"/>
              </a:ext>
            </a:extLst>
          </p:cNvPr>
          <p:cNvSpPr>
            <a:spLocks noGrp="1"/>
          </p:cNvSpPr>
          <p:nvPr>
            <p:ph type="title"/>
          </p:nvPr>
        </p:nvSpPr>
        <p:spPr/>
        <p:txBody>
          <a:bodyPr/>
          <a:lstStyle/>
          <a:p>
            <a:r>
              <a:rPr lang="en-GB"/>
              <a:t>CNN Model</a:t>
            </a:r>
            <a:endParaRPr lang="en-US" dirty="0"/>
          </a:p>
        </p:txBody>
      </p:sp>
      <p:pic>
        <p:nvPicPr>
          <p:cNvPr id="2050" name="Picture 2" descr="| The basic architecture and analysis procedure of a CNN model, which illustrates a classification procedure for an apple on a tree.">
            <a:extLst>
              <a:ext uri="{FF2B5EF4-FFF2-40B4-BE49-F238E27FC236}">
                <a16:creationId xmlns:a16="http://schemas.microsoft.com/office/drawing/2014/main" id="{FF2500F6-B2A2-4B11-9793-7B2E9ABC74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755" y="2281084"/>
            <a:ext cx="10626896" cy="298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31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AB71-F0CE-5A29-7F5D-BB578EF297CE}"/>
              </a:ext>
            </a:extLst>
          </p:cNvPr>
          <p:cNvSpPr>
            <a:spLocks noGrp="1"/>
          </p:cNvSpPr>
          <p:nvPr>
            <p:ph type="ctrTitle"/>
          </p:nvPr>
        </p:nvSpPr>
        <p:spPr>
          <a:xfrm>
            <a:off x="1947768" y="1166220"/>
            <a:ext cx="8915399" cy="853650"/>
          </a:xfrm>
        </p:spPr>
        <p:txBody>
          <a:bodyPr>
            <a:normAutofit fontScale="90000"/>
          </a:bodyPr>
          <a:lstStyle/>
          <a:p>
            <a:r>
              <a:rPr lang="en-US" dirty="0"/>
              <a:t>Conclusion</a:t>
            </a:r>
          </a:p>
        </p:txBody>
      </p:sp>
      <p:sp>
        <p:nvSpPr>
          <p:cNvPr id="3" name="Subtitle 2">
            <a:extLst>
              <a:ext uri="{FF2B5EF4-FFF2-40B4-BE49-F238E27FC236}">
                <a16:creationId xmlns:a16="http://schemas.microsoft.com/office/drawing/2014/main" id="{D531A106-1C34-D019-AD58-A8EECCAE9632}"/>
              </a:ext>
            </a:extLst>
          </p:cNvPr>
          <p:cNvSpPr>
            <a:spLocks noGrp="1"/>
          </p:cNvSpPr>
          <p:nvPr>
            <p:ph type="subTitle" idx="1"/>
          </p:nvPr>
        </p:nvSpPr>
        <p:spPr>
          <a:xfrm>
            <a:off x="1956867" y="2197290"/>
            <a:ext cx="8915399" cy="3275461"/>
          </a:xfrm>
        </p:spPr>
        <p:txBody>
          <a:bodyPr>
            <a:normAutofit/>
          </a:bodyPr>
          <a:lstStyle/>
          <a:p>
            <a:r>
              <a:rPr lang="en-US" sz="2400" dirty="0">
                <a:effectLst/>
                <a:latin typeface="Times New Roman" panose="02020603050405020304" pitchFamily="18" charset="0"/>
                <a:ea typeface="Calibri" panose="020F0502020204030204" pitchFamily="34" charset="0"/>
                <a:cs typeface="Arial" panose="020B0604020202020204" pitchFamily="34" charset="0"/>
              </a:rPr>
              <a:t>At the end of this project, we have used 5,031 images with CNN Technique in order to get the highest accuracy rate at the moment. It is possible to add more images and increase the accuracy of the model, but this requires high-performance computers.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36446941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222</TotalTime>
  <Words>250</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Wisp</vt:lpstr>
      <vt:lpstr>Image Processing Fruit Classification Project</vt:lpstr>
      <vt:lpstr>Introduction</vt:lpstr>
      <vt:lpstr>Comparison of the proposed model with the benchmark studies</vt:lpstr>
      <vt:lpstr>Description of the Dataset</vt:lpstr>
      <vt:lpstr>Statistical Analysis of the Dataset</vt:lpstr>
      <vt:lpstr>CNN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Fruit Classification Project</dc:title>
  <dc:creator>User</dc:creator>
  <cp:lastModifiedBy>حسام عبود زياد</cp:lastModifiedBy>
  <cp:revision>15</cp:revision>
  <dcterms:created xsi:type="dcterms:W3CDTF">2022-05-16T16:45:10Z</dcterms:created>
  <dcterms:modified xsi:type="dcterms:W3CDTF">2022-06-18T10:24:45Z</dcterms:modified>
</cp:coreProperties>
</file>