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defaultTextStyle>
    <a:defPPr lvl="0">
      <a:defRPr lang="en-US"/>
    </a:defPPr>
    <a:lvl1pPr eaLnBrk="0" hangingPunct="0" lvl="0" rtl="0" algn="l" fontAlgn="base">
      <a:spcBef>
        <a:spcPct val="0"/>
      </a:spcBef>
      <a:spcAft>
        <a:spcPct val="0"/>
      </a:spcAft>
      <a:defRPr kern="1200">
        <a:solidFill>
          <a:schemeClr val="tx1"/>
        </a:solidFill>
        <a:latin typeface="Calibri" panose="020F0502020204030204" pitchFamily="34" charset="0"/>
        <a:ea typeface="+mn-ea"/>
        <a:cs typeface="+mn-cs"/>
      </a:defRPr>
    </a:lvl1pPr>
    <a:lvl2pPr eaLnBrk="0" hangingPunct="0" lvl="1" marL="457200" rtl="0" algn="l" fontAlgn="base">
      <a:spcBef>
        <a:spcPct val="0"/>
      </a:spcBef>
      <a:spcAft>
        <a:spcPct val="0"/>
      </a:spcAft>
      <a:defRPr kern="1200">
        <a:solidFill>
          <a:schemeClr val="tx1"/>
        </a:solidFill>
        <a:latin typeface="Calibri" panose="020F0502020204030204" pitchFamily="34" charset="0"/>
        <a:ea typeface="+mn-ea"/>
        <a:cs typeface="+mn-cs"/>
      </a:defRPr>
    </a:lvl2pPr>
    <a:lvl3pPr eaLnBrk="0" hangingPunct="0" lvl="2" marL="914400" rtl="0" algn="l" fontAlgn="base">
      <a:spcBef>
        <a:spcPct val="0"/>
      </a:spcBef>
      <a:spcAft>
        <a:spcPct val="0"/>
      </a:spcAft>
      <a:defRPr kern="1200">
        <a:solidFill>
          <a:schemeClr val="tx1"/>
        </a:solidFill>
        <a:latin typeface="Calibri" panose="020F0502020204030204" pitchFamily="34" charset="0"/>
        <a:ea typeface="+mn-ea"/>
        <a:cs typeface="+mn-cs"/>
      </a:defRPr>
    </a:lvl3pPr>
    <a:lvl4pPr eaLnBrk="0" hangingPunct="0" lvl="3" marL="1371600" rtl="0" algn="l" fontAlgn="base">
      <a:spcBef>
        <a:spcPct val="0"/>
      </a:spcBef>
      <a:spcAft>
        <a:spcPct val="0"/>
      </a:spcAft>
      <a:defRPr kern="1200">
        <a:solidFill>
          <a:schemeClr val="tx1"/>
        </a:solidFill>
        <a:latin typeface="Calibri" panose="020F0502020204030204" pitchFamily="34" charset="0"/>
        <a:ea typeface="+mn-ea"/>
        <a:cs typeface="+mn-cs"/>
      </a:defRPr>
    </a:lvl4pPr>
    <a:lvl5pPr eaLnBrk="0" hangingPunct="0" lvl="4" marL="1828800" rtl="0" algn="l" fontAlgn="base">
      <a:spcBef>
        <a:spcPct val="0"/>
      </a:spcBef>
      <a:spcAft>
        <a:spcPct val="0"/>
      </a:spcAft>
      <a:defRPr kern="1200">
        <a:solidFill>
          <a:schemeClr val="tx1"/>
        </a:solidFill>
        <a:latin typeface="Calibri" panose="020F0502020204030204" pitchFamily="34" charset="0"/>
        <a:ea typeface="+mn-ea"/>
        <a:cs typeface="+mn-cs"/>
      </a:defRPr>
    </a:lvl5pPr>
    <a:lvl6pPr defTabSz="914400" eaLnBrk="1" hangingPunct="1" latinLnBrk="0" lvl="5" marL="2286000" rtl="0" algn="l">
      <a:defRPr kern="1200">
        <a:solidFill>
          <a:schemeClr val="tx1"/>
        </a:solidFill>
        <a:latin typeface="Calibri" panose="020F0502020204030204" pitchFamily="34" charset="0"/>
        <a:ea typeface="+mn-ea"/>
        <a:cs typeface="+mn-cs"/>
      </a:defRPr>
    </a:lvl6pPr>
    <a:lvl7pPr defTabSz="914400" eaLnBrk="1" hangingPunct="1" latinLnBrk="0" lvl="6" marL="2743200" rtl="0" algn="l">
      <a:defRPr kern="1200">
        <a:solidFill>
          <a:schemeClr val="tx1"/>
        </a:solidFill>
        <a:latin typeface="Calibri" panose="020F0502020204030204" pitchFamily="34" charset="0"/>
        <a:ea typeface="+mn-ea"/>
        <a:cs typeface="+mn-cs"/>
      </a:defRPr>
    </a:lvl7pPr>
    <a:lvl8pPr defTabSz="914400" eaLnBrk="1" hangingPunct="1" latinLnBrk="0" lvl="7" marL="3200400" rtl="0" algn="l">
      <a:defRPr kern="1200">
        <a:solidFill>
          <a:schemeClr val="tx1"/>
        </a:solidFill>
        <a:latin typeface="Calibri" panose="020F0502020204030204" pitchFamily="34" charset="0"/>
        <a:ea typeface="+mn-ea"/>
        <a:cs typeface="+mn-cs"/>
      </a:defRPr>
    </a:lvl8pPr>
    <a:lvl9pPr defTabSz="914400" eaLnBrk="1" hangingPunct="1" latinLnBrk="0" lvl="8" marL="3657600" rtl="0" algn="l">
      <a:defRPr kern="1200">
        <a:solidFill>
          <a:schemeClr val="tx1"/>
        </a:solidFill>
        <a:latin typeface="Calibri" panose="020F0502020204030204" pitchFamily="34" charset="0"/>
        <a:ea typeface="+mn-ea"/>
        <a:cs typeface="+mn-cs"/>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8E47396-71DF-AD5C-E1EE-27D663C234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IN"/>
          </a:p>
        </p:txBody>
      </p:sp>
      <p:sp>
        <p:nvSpPr>
          <p:cNvPr id="3" name="Date Placeholder 2">
            <a:extLst>
              <a:ext uri="{FF2B5EF4-FFF2-40B4-BE49-F238E27FC236}">
                <a16:creationId xmlns:a16="http://schemas.microsoft.com/office/drawing/2014/main" id="{A4E4B587-D9AF-351D-6465-C000495ACCE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9BA4BA20-9A39-4289-B275-8D94331F86B2}" type="datetimeFigureOut">
              <a:rPr lang="en-IN"/>
              <a:pPr>
                <a:defRPr/>
              </a:pPr>
              <a:t>26-04-2024</a:t>
            </a:fld>
            <a:endParaRPr lang="en-IN"/>
          </a:p>
        </p:txBody>
      </p:sp>
      <p:sp>
        <p:nvSpPr>
          <p:cNvPr id="4" name="Slide Image Placeholder 3">
            <a:extLst>
              <a:ext uri="{FF2B5EF4-FFF2-40B4-BE49-F238E27FC236}">
                <a16:creationId xmlns:a16="http://schemas.microsoft.com/office/drawing/2014/main" id="{975AC55C-6827-9773-81B9-2ABC0850AA41}"/>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id="{9DD07DB9-E662-1511-BE28-406C9D5CE89E}"/>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BACB956F-6F4D-033C-CE73-1490C102F9BF}"/>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IN"/>
          </a:p>
        </p:txBody>
      </p:sp>
      <p:sp>
        <p:nvSpPr>
          <p:cNvPr id="7" name="Slide Number Placeholder 6">
            <a:extLst>
              <a:ext uri="{FF2B5EF4-FFF2-40B4-BE49-F238E27FC236}">
                <a16:creationId xmlns:a16="http://schemas.microsoft.com/office/drawing/2014/main" id="{AC4629A1-A070-9AAB-5540-8D00D09341EC}"/>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CF537A5D-F57A-467A-83B6-C2F35170B9E7}"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6A5D52D-AE66-0DE1-0368-31F8D6EC298D}"/>
              </a:ext>
            </a:extLst>
          </p:cNvPr>
          <p:cNvSpPr/>
          <p:nvPr userDrawn="1"/>
        </p:nvSpPr>
        <p:spPr>
          <a:xfrm>
            <a:off x="0" y="0"/>
            <a:ext cx="12192000" cy="241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5" name="Rectangle 4">
            <a:extLst>
              <a:ext uri="{FF2B5EF4-FFF2-40B4-BE49-F238E27FC236}">
                <a16:creationId xmlns:a16="http://schemas.microsoft.com/office/drawing/2014/main" id="{FF9C08E6-B61F-0949-72F9-07EC38EAFE3C}"/>
              </a:ext>
            </a:extLst>
          </p:cNvPr>
          <p:cNvSpPr/>
          <p:nvPr userDrawn="1"/>
        </p:nvSpPr>
        <p:spPr>
          <a:xfrm>
            <a:off x="0" y="6553200"/>
            <a:ext cx="12192000" cy="314325"/>
          </a:xfrm>
          <a:prstGeom prst="rect">
            <a:avLst/>
          </a:prstGeom>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IN" dirty="0">
                <a:solidFill>
                  <a:schemeClr val="tx1"/>
                </a:solidFill>
              </a:rPr>
              <a:t>MRCET | Department of Emerging Technologies | Application Development-II PPT| III Year </a:t>
            </a:r>
            <a:r>
              <a:rPr lang="en-IN" dirty="0" err="1">
                <a:solidFill>
                  <a:schemeClr val="tx1"/>
                </a:solidFill>
              </a:rPr>
              <a:t>B.Tech</a:t>
            </a:r>
            <a:r>
              <a:rPr lang="en-IN" dirty="0">
                <a:solidFill>
                  <a:schemeClr val="tx1"/>
                </a:solidFill>
              </a:rPr>
              <a:t>-II Semester</a:t>
            </a:r>
          </a:p>
        </p:txBody>
      </p:sp>
      <p:pic>
        <p:nvPicPr>
          <p:cNvPr id="6" name="Picture 11">
            <a:extLst>
              <a:ext uri="{FF2B5EF4-FFF2-40B4-BE49-F238E27FC236}">
                <a16:creationId xmlns:a16="http://schemas.microsoft.com/office/drawing/2014/main" id="{404569A7-F6D2-5FC9-D0A6-933A94CC38E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353800" y="0"/>
            <a:ext cx="8223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7" name="Date Placeholder 3">
            <a:extLst>
              <a:ext uri="{FF2B5EF4-FFF2-40B4-BE49-F238E27FC236}">
                <a16:creationId xmlns:a16="http://schemas.microsoft.com/office/drawing/2014/main" id="{269FEC1D-33BC-F3FD-DB2E-090245D2D78F}"/>
              </a:ext>
            </a:extLst>
          </p:cNvPr>
          <p:cNvSpPr>
            <a:spLocks noGrp="1"/>
          </p:cNvSpPr>
          <p:nvPr>
            <p:ph type="dt" sz="half" idx="10"/>
          </p:nvPr>
        </p:nvSpPr>
        <p:spPr/>
        <p:txBody>
          <a:bodyPr/>
          <a:lstStyle>
            <a:lvl1pPr>
              <a:defRPr/>
            </a:lvl1pPr>
          </a:lstStyle>
          <a:p>
            <a:pPr>
              <a:defRPr/>
            </a:pPr>
            <a:fld id="{34E53FA0-530A-453E-A7B7-52D017C53E25}" type="datetime1">
              <a:rPr lang="en-IN"/>
              <a:pPr>
                <a:defRPr/>
              </a:pPr>
              <a:t>26-04-2024</a:t>
            </a:fld>
            <a:endParaRPr lang="en-IN"/>
          </a:p>
        </p:txBody>
      </p:sp>
      <p:sp>
        <p:nvSpPr>
          <p:cNvPr id="8" name="Footer Placeholder 4">
            <a:extLst>
              <a:ext uri="{FF2B5EF4-FFF2-40B4-BE49-F238E27FC236}">
                <a16:creationId xmlns:a16="http://schemas.microsoft.com/office/drawing/2014/main" id="{1D257C4E-C94A-3D82-4029-E7A5A83E263F}"/>
              </a:ext>
            </a:extLst>
          </p:cNvPr>
          <p:cNvSpPr>
            <a:spLocks noGrp="1"/>
          </p:cNvSpPr>
          <p:nvPr>
            <p:ph type="ftr" sz="quarter" idx="11"/>
          </p:nvPr>
        </p:nvSpPr>
        <p:spPr/>
        <p:txBody>
          <a:bodyPr/>
          <a:lstStyle>
            <a:lvl1pPr>
              <a:defRPr/>
            </a:lvl1pPr>
          </a:lstStyle>
          <a:p>
            <a:pPr>
              <a:defRPr/>
            </a:pPr>
            <a:endParaRPr lang="en-IN"/>
          </a:p>
        </p:txBody>
      </p:sp>
      <p:sp>
        <p:nvSpPr>
          <p:cNvPr id="9" name="Slide Number Placeholder 5">
            <a:extLst>
              <a:ext uri="{FF2B5EF4-FFF2-40B4-BE49-F238E27FC236}">
                <a16:creationId xmlns:a16="http://schemas.microsoft.com/office/drawing/2014/main" id="{2F02CE11-C1AE-456B-9B3B-B1B5FEC5365C}"/>
              </a:ext>
            </a:extLst>
          </p:cNvPr>
          <p:cNvSpPr>
            <a:spLocks noGrp="1"/>
          </p:cNvSpPr>
          <p:nvPr>
            <p:ph type="sldNum" sz="quarter" idx="12"/>
          </p:nvPr>
        </p:nvSpPr>
        <p:spPr/>
        <p:txBody>
          <a:bodyPr/>
          <a:lstStyle>
            <a:lvl1pPr>
              <a:defRPr smtClean="0"/>
            </a:lvl1pPr>
          </a:lstStyle>
          <a:p>
            <a:pPr>
              <a:defRPr/>
            </a:pPr>
            <a:fld id="{0F8647AA-BC37-4D8F-B94A-42FCF8A2F1E5}" type="slidenum">
              <a:rPr lang="en-IN" altLang="en-US"/>
              <a:pPr>
                <a:defRPr/>
              </a:pPr>
              <a:t>‹#›</a:t>
            </a:fld>
            <a:endParaRPr lang="en-IN" altLang="en-US"/>
          </a:p>
        </p:txBody>
      </p:sp>
    </p:spTree>
    <p:extLst>
      <p:ext uri="{BB962C8B-B14F-4D97-AF65-F5344CB8AC3E}">
        <p14:creationId xmlns:p14="http://schemas.microsoft.com/office/powerpoint/2010/main" val="1222607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CF0EE2-CD4A-6D82-7DA6-485EC60AF2CD}"/>
              </a:ext>
            </a:extLst>
          </p:cNvPr>
          <p:cNvSpPr>
            <a:spLocks noGrp="1"/>
          </p:cNvSpPr>
          <p:nvPr>
            <p:ph type="dt" sz="half" idx="10"/>
          </p:nvPr>
        </p:nvSpPr>
        <p:spPr/>
        <p:txBody>
          <a:bodyPr/>
          <a:lstStyle>
            <a:lvl1pPr>
              <a:defRPr/>
            </a:lvl1pPr>
          </a:lstStyle>
          <a:p>
            <a:pPr>
              <a:defRPr/>
            </a:pPr>
            <a:fld id="{0CE3FC29-AA77-4566-A852-858845C95EFD}" type="datetime1">
              <a:rPr lang="en-IN"/>
              <a:pPr>
                <a:defRPr/>
              </a:pPr>
              <a:t>26-04-2024</a:t>
            </a:fld>
            <a:endParaRPr lang="en-IN"/>
          </a:p>
        </p:txBody>
      </p:sp>
      <p:sp>
        <p:nvSpPr>
          <p:cNvPr id="5" name="Footer Placeholder 4">
            <a:extLst>
              <a:ext uri="{FF2B5EF4-FFF2-40B4-BE49-F238E27FC236}">
                <a16:creationId xmlns:a16="http://schemas.microsoft.com/office/drawing/2014/main" id="{AA21E89D-8D8F-6D7A-88A8-A503E165BB5F}"/>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5253591F-45ED-FD4B-6B6F-C1CD1E342AA1}"/>
              </a:ext>
            </a:extLst>
          </p:cNvPr>
          <p:cNvSpPr>
            <a:spLocks noGrp="1"/>
          </p:cNvSpPr>
          <p:nvPr>
            <p:ph type="sldNum" sz="quarter" idx="12"/>
          </p:nvPr>
        </p:nvSpPr>
        <p:spPr/>
        <p:txBody>
          <a:bodyPr/>
          <a:lstStyle>
            <a:lvl1pPr>
              <a:defRPr/>
            </a:lvl1pPr>
          </a:lstStyle>
          <a:p>
            <a:pPr>
              <a:defRPr/>
            </a:pPr>
            <a:fld id="{F1415F0A-9900-4640-AA17-9C91C39A541E}" type="slidenum">
              <a:rPr lang="en-IN" altLang="en-US"/>
              <a:pPr>
                <a:defRPr/>
              </a:pPr>
              <a:t>‹#›</a:t>
            </a:fld>
            <a:endParaRPr lang="en-IN" altLang="en-US"/>
          </a:p>
        </p:txBody>
      </p:sp>
    </p:spTree>
    <p:extLst>
      <p:ext uri="{BB962C8B-B14F-4D97-AF65-F5344CB8AC3E}">
        <p14:creationId xmlns:p14="http://schemas.microsoft.com/office/powerpoint/2010/main" val="1287771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A66F6D-769A-482F-992E-DC17E80E9805}"/>
              </a:ext>
            </a:extLst>
          </p:cNvPr>
          <p:cNvSpPr>
            <a:spLocks noGrp="1"/>
          </p:cNvSpPr>
          <p:nvPr>
            <p:ph type="dt" sz="half" idx="10"/>
          </p:nvPr>
        </p:nvSpPr>
        <p:spPr/>
        <p:txBody>
          <a:bodyPr/>
          <a:lstStyle>
            <a:lvl1pPr>
              <a:defRPr/>
            </a:lvl1pPr>
          </a:lstStyle>
          <a:p>
            <a:pPr>
              <a:defRPr/>
            </a:pPr>
            <a:fld id="{9A8E3B36-66CC-423F-9938-C99E466EE3AB}" type="datetime1">
              <a:rPr lang="en-IN"/>
              <a:pPr>
                <a:defRPr/>
              </a:pPr>
              <a:t>26-04-2024</a:t>
            </a:fld>
            <a:endParaRPr lang="en-IN"/>
          </a:p>
        </p:txBody>
      </p:sp>
      <p:sp>
        <p:nvSpPr>
          <p:cNvPr id="5" name="Footer Placeholder 4">
            <a:extLst>
              <a:ext uri="{FF2B5EF4-FFF2-40B4-BE49-F238E27FC236}">
                <a16:creationId xmlns:a16="http://schemas.microsoft.com/office/drawing/2014/main" id="{334ECF05-A183-015B-A1A6-C3614DD52B95}"/>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FEA6AF7A-8F2D-4FAF-05FC-20364365C628}"/>
              </a:ext>
            </a:extLst>
          </p:cNvPr>
          <p:cNvSpPr>
            <a:spLocks noGrp="1"/>
          </p:cNvSpPr>
          <p:nvPr>
            <p:ph type="sldNum" sz="quarter" idx="12"/>
          </p:nvPr>
        </p:nvSpPr>
        <p:spPr/>
        <p:txBody>
          <a:bodyPr/>
          <a:lstStyle>
            <a:lvl1pPr>
              <a:defRPr/>
            </a:lvl1pPr>
          </a:lstStyle>
          <a:p>
            <a:pPr>
              <a:defRPr/>
            </a:pPr>
            <a:fld id="{020FA592-8EE2-4BE6-AACC-6C13131BE443}" type="slidenum">
              <a:rPr lang="en-IN" altLang="en-US"/>
              <a:pPr>
                <a:defRPr/>
              </a:pPr>
              <a:t>‹#›</a:t>
            </a:fld>
            <a:endParaRPr lang="en-IN" altLang="en-US"/>
          </a:p>
        </p:txBody>
      </p:sp>
    </p:spTree>
    <p:extLst>
      <p:ext uri="{BB962C8B-B14F-4D97-AF65-F5344CB8AC3E}">
        <p14:creationId xmlns:p14="http://schemas.microsoft.com/office/powerpoint/2010/main" val="2986863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39C9F6-91C0-6F88-B8EA-0A16FCDA8327}"/>
              </a:ext>
            </a:extLst>
          </p:cNvPr>
          <p:cNvSpPr>
            <a:spLocks noGrp="1"/>
          </p:cNvSpPr>
          <p:nvPr>
            <p:ph type="dt" sz="half" idx="10"/>
          </p:nvPr>
        </p:nvSpPr>
        <p:spPr/>
        <p:txBody>
          <a:bodyPr/>
          <a:lstStyle>
            <a:lvl1pPr>
              <a:defRPr/>
            </a:lvl1pPr>
          </a:lstStyle>
          <a:p>
            <a:pPr>
              <a:defRPr/>
            </a:pPr>
            <a:fld id="{3D1B5470-7876-4963-BB78-921D947A06CB}" type="datetime1">
              <a:rPr lang="en-IN"/>
              <a:pPr>
                <a:defRPr/>
              </a:pPr>
              <a:t>26-04-2024</a:t>
            </a:fld>
            <a:endParaRPr lang="en-IN"/>
          </a:p>
        </p:txBody>
      </p:sp>
      <p:sp>
        <p:nvSpPr>
          <p:cNvPr id="5" name="Footer Placeholder 4">
            <a:extLst>
              <a:ext uri="{FF2B5EF4-FFF2-40B4-BE49-F238E27FC236}">
                <a16:creationId xmlns:a16="http://schemas.microsoft.com/office/drawing/2014/main" id="{F0992784-852A-DDAC-A03C-7A38643CCE20}"/>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AFF73B48-8C3B-D11D-29FF-EA96EF41CB53}"/>
              </a:ext>
            </a:extLst>
          </p:cNvPr>
          <p:cNvSpPr>
            <a:spLocks noGrp="1"/>
          </p:cNvSpPr>
          <p:nvPr>
            <p:ph type="sldNum" sz="quarter" idx="12"/>
          </p:nvPr>
        </p:nvSpPr>
        <p:spPr/>
        <p:txBody>
          <a:bodyPr/>
          <a:lstStyle>
            <a:lvl1pPr>
              <a:defRPr/>
            </a:lvl1pPr>
          </a:lstStyle>
          <a:p>
            <a:pPr>
              <a:defRPr/>
            </a:pPr>
            <a:fld id="{4767D331-B128-4219-8A37-C46101D931F3}" type="slidenum">
              <a:rPr lang="en-IN" altLang="en-US"/>
              <a:pPr>
                <a:defRPr/>
              </a:pPr>
              <a:t>‹#›</a:t>
            </a:fld>
            <a:endParaRPr lang="en-IN" altLang="en-US"/>
          </a:p>
        </p:txBody>
      </p:sp>
    </p:spTree>
    <p:extLst>
      <p:ext uri="{BB962C8B-B14F-4D97-AF65-F5344CB8AC3E}">
        <p14:creationId xmlns:p14="http://schemas.microsoft.com/office/powerpoint/2010/main" val="2209736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47B7121-C310-C880-5055-9B1E1C22CFF3}"/>
              </a:ext>
            </a:extLst>
          </p:cNvPr>
          <p:cNvSpPr>
            <a:spLocks noGrp="1"/>
          </p:cNvSpPr>
          <p:nvPr>
            <p:ph type="dt" sz="half" idx="10"/>
          </p:nvPr>
        </p:nvSpPr>
        <p:spPr/>
        <p:txBody>
          <a:bodyPr/>
          <a:lstStyle>
            <a:lvl1pPr>
              <a:defRPr/>
            </a:lvl1pPr>
          </a:lstStyle>
          <a:p>
            <a:pPr>
              <a:defRPr/>
            </a:pPr>
            <a:fld id="{3B5AFA4D-A367-4961-946F-42513BE7A01E}" type="datetime1">
              <a:rPr lang="en-IN"/>
              <a:pPr>
                <a:defRPr/>
              </a:pPr>
              <a:t>26-04-2024</a:t>
            </a:fld>
            <a:endParaRPr lang="en-IN"/>
          </a:p>
        </p:txBody>
      </p:sp>
      <p:sp>
        <p:nvSpPr>
          <p:cNvPr id="5" name="Footer Placeholder 4">
            <a:extLst>
              <a:ext uri="{FF2B5EF4-FFF2-40B4-BE49-F238E27FC236}">
                <a16:creationId xmlns:a16="http://schemas.microsoft.com/office/drawing/2014/main" id="{F7EC1437-41F4-6EF6-E4EB-B5589B023F1B}"/>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71774C2E-6808-0F97-3307-31142A36E069}"/>
              </a:ext>
            </a:extLst>
          </p:cNvPr>
          <p:cNvSpPr>
            <a:spLocks noGrp="1"/>
          </p:cNvSpPr>
          <p:nvPr>
            <p:ph type="sldNum" sz="quarter" idx="12"/>
          </p:nvPr>
        </p:nvSpPr>
        <p:spPr/>
        <p:txBody>
          <a:bodyPr/>
          <a:lstStyle>
            <a:lvl1pPr>
              <a:defRPr/>
            </a:lvl1pPr>
          </a:lstStyle>
          <a:p>
            <a:pPr>
              <a:defRPr/>
            </a:pPr>
            <a:fld id="{9B869F99-575F-46E4-89E1-97BCE5EA0A01}" type="slidenum">
              <a:rPr lang="en-IN" altLang="en-US"/>
              <a:pPr>
                <a:defRPr/>
              </a:pPr>
              <a:t>‹#›</a:t>
            </a:fld>
            <a:endParaRPr lang="en-IN" altLang="en-US"/>
          </a:p>
        </p:txBody>
      </p:sp>
    </p:spTree>
    <p:extLst>
      <p:ext uri="{BB962C8B-B14F-4D97-AF65-F5344CB8AC3E}">
        <p14:creationId xmlns:p14="http://schemas.microsoft.com/office/powerpoint/2010/main" val="2993173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4FF071F8-9592-377E-AA74-71B06F4FA55F}"/>
              </a:ext>
            </a:extLst>
          </p:cNvPr>
          <p:cNvSpPr>
            <a:spLocks noGrp="1"/>
          </p:cNvSpPr>
          <p:nvPr>
            <p:ph type="dt" sz="half" idx="10"/>
          </p:nvPr>
        </p:nvSpPr>
        <p:spPr/>
        <p:txBody>
          <a:bodyPr/>
          <a:lstStyle>
            <a:lvl1pPr>
              <a:defRPr/>
            </a:lvl1pPr>
          </a:lstStyle>
          <a:p>
            <a:pPr>
              <a:defRPr/>
            </a:pPr>
            <a:fld id="{D0FB76A2-6E45-47C4-83C7-05EE3E6242A4}" type="datetime1">
              <a:rPr lang="en-IN"/>
              <a:pPr>
                <a:defRPr/>
              </a:pPr>
              <a:t>26-04-2024</a:t>
            </a:fld>
            <a:endParaRPr lang="en-IN"/>
          </a:p>
        </p:txBody>
      </p:sp>
      <p:sp>
        <p:nvSpPr>
          <p:cNvPr id="6" name="Footer Placeholder 4">
            <a:extLst>
              <a:ext uri="{FF2B5EF4-FFF2-40B4-BE49-F238E27FC236}">
                <a16:creationId xmlns:a16="http://schemas.microsoft.com/office/drawing/2014/main" id="{52A6BF80-B2B8-44E4-CF48-BB34F479FD10}"/>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A146FDE3-B2FA-F2E2-8C3E-4C51BA0CFD8B}"/>
              </a:ext>
            </a:extLst>
          </p:cNvPr>
          <p:cNvSpPr>
            <a:spLocks noGrp="1"/>
          </p:cNvSpPr>
          <p:nvPr>
            <p:ph type="sldNum" sz="quarter" idx="12"/>
          </p:nvPr>
        </p:nvSpPr>
        <p:spPr/>
        <p:txBody>
          <a:bodyPr/>
          <a:lstStyle>
            <a:lvl1pPr>
              <a:defRPr/>
            </a:lvl1pPr>
          </a:lstStyle>
          <a:p>
            <a:pPr>
              <a:defRPr/>
            </a:pPr>
            <a:fld id="{CDE4C229-8111-430D-B746-60135DDEC461}" type="slidenum">
              <a:rPr lang="en-IN" altLang="en-US"/>
              <a:pPr>
                <a:defRPr/>
              </a:pPr>
              <a:t>‹#›</a:t>
            </a:fld>
            <a:endParaRPr lang="en-IN" altLang="en-US"/>
          </a:p>
        </p:txBody>
      </p:sp>
    </p:spTree>
    <p:extLst>
      <p:ext uri="{BB962C8B-B14F-4D97-AF65-F5344CB8AC3E}">
        <p14:creationId xmlns:p14="http://schemas.microsoft.com/office/powerpoint/2010/main" val="1242546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8C0F0558-E4C3-0641-CA1A-DB871F97DE78}"/>
              </a:ext>
            </a:extLst>
          </p:cNvPr>
          <p:cNvSpPr>
            <a:spLocks noGrp="1"/>
          </p:cNvSpPr>
          <p:nvPr>
            <p:ph type="dt" sz="half" idx="10"/>
          </p:nvPr>
        </p:nvSpPr>
        <p:spPr/>
        <p:txBody>
          <a:bodyPr/>
          <a:lstStyle>
            <a:lvl1pPr>
              <a:defRPr/>
            </a:lvl1pPr>
          </a:lstStyle>
          <a:p>
            <a:pPr>
              <a:defRPr/>
            </a:pPr>
            <a:fld id="{517C4274-B1A1-4607-9BD4-080ECD174A9A}" type="datetime1">
              <a:rPr lang="en-IN"/>
              <a:pPr>
                <a:defRPr/>
              </a:pPr>
              <a:t>26-04-2024</a:t>
            </a:fld>
            <a:endParaRPr lang="en-IN"/>
          </a:p>
        </p:txBody>
      </p:sp>
      <p:sp>
        <p:nvSpPr>
          <p:cNvPr id="8" name="Footer Placeholder 4">
            <a:extLst>
              <a:ext uri="{FF2B5EF4-FFF2-40B4-BE49-F238E27FC236}">
                <a16:creationId xmlns:a16="http://schemas.microsoft.com/office/drawing/2014/main" id="{B4DD2268-D6D5-7523-6A00-D842AD8B2103}"/>
              </a:ext>
            </a:extLst>
          </p:cNvPr>
          <p:cNvSpPr>
            <a:spLocks noGrp="1"/>
          </p:cNvSpPr>
          <p:nvPr>
            <p:ph type="ftr" sz="quarter" idx="11"/>
          </p:nvPr>
        </p:nvSpPr>
        <p:spPr/>
        <p:txBody>
          <a:bodyPr/>
          <a:lstStyle>
            <a:lvl1pPr>
              <a:defRPr/>
            </a:lvl1pPr>
          </a:lstStyle>
          <a:p>
            <a:pPr>
              <a:defRPr/>
            </a:pPr>
            <a:endParaRPr lang="en-IN"/>
          </a:p>
        </p:txBody>
      </p:sp>
      <p:sp>
        <p:nvSpPr>
          <p:cNvPr id="9" name="Slide Number Placeholder 5">
            <a:extLst>
              <a:ext uri="{FF2B5EF4-FFF2-40B4-BE49-F238E27FC236}">
                <a16:creationId xmlns:a16="http://schemas.microsoft.com/office/drawing/2014/main" id="{6363017B-F4C9-2AD2-2B6D-498952BB7FBA}"/>
              </a:ext>
            </a:extLst>
          </p:cNvPr>
          <p:cNvSpPr>
            <a:spLocks noGrp="1"/>
          </p:cNvSpPr>
          <p:nvPr>
            <p:ph type="sldNum" sz="quarter" idx="12"/>
          </p:nvPr>
        </p:nvSpPr>
        <p:spPr/>
        <p:txBody>
          <a:bodyPr/>
          <a:lstStyle>
            <a:lvl1pPr>
              <a:defRPr/>
            </a:lvl1pPr>
          </a:lstStyle>
          <a:p>
            <a:pPr>
              <a:defRPr/>
            </a:pPr>
            <a:fld id="{FE0A9441-3ABF-4793-A718-2D83BC6A6430}" type="slidenum">
              <a:rPr lang="en-IN" altLang="en-US"/>
              <a:pPr>
                <a:defRPr/>
              </a:pPr>
              <a:t>‹#›</a:t>
            </a:fld>
            <a:endParaRPr lang="en-IN" altLang="en-US"/>
          </a:p>
        </p:txBody>
      </p:sp>
    </p:spTree>
    <p:extLst>
      <p:ext uri="{BB962C8B-B14F-4D97-AF65-F5344CB8AC3E}">
        <p14:creationId xmlns:p14="http://schemas.microsoft.com/office/powerpoint/2010/main" val="2737129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a:extLst>
              <a:ext uri="{FF2B5EF4-FFF2-40B4-BE49-F238E27FC236}">
                <a16:creationId xmlns:a16="http://schemas.microsoft.com/office/drawing/2014/main" id="{F6542957-A5EB-8EA1-B200-07BD379666E2}"/>
              </a:ext>
            </a:extLst>
          </p:cNvPr>
          <p:cNvSpPr>
            <a:spLocks noGrp="1"/>
          </p:cNvSpPr>
          <p:nvPr>
            <p:ph type="dt" sz="half" idx="10"/>
          </p:nvPr>
        </p:nvSpPr>
        <p:spPr/>
        <p:txBody>
          <a:bodyPr/>
          <a:lstStyle>
            <a:lvl1pPr>
              <a:defRPr/>
            </a:lvl1pPr>
          </a:lstStyle>
          <a:p>
            <a:pPr>
              <a:defRPr/>
            </a:pPr>
            <a:fld id="{8F196A80-B594-4942-8484-B6934FFBEDBD}" type="datetime1">
              <a:rPr lang="en-IN"/>
              <a:pPr>
                <a:defRPr/>
              </a:pPr>
              <a:t>26-04-2024</a:t>
            </a:fld>
            <a:endParaRPr lang="en-IN"/>
          </a:p>
        </p:txBody>
      </p:sp>
      <p:sp>
        <p:nvSpPr>
          <p:cNvPr id="4" name="Footer Placeholder 4">
            <a:extLst>
              <a:ext uri="{FF2B5EF4-FFF2-40B4-BE49-F238E27FC236}">
                <a16:creationId xmlns:a16="http://schemas.microsoft.com/office/drawing/2014/main" id="{DDD8FCC0-56F5-FEC1-539C-B543ADC19271}"/>
              </a:ext>
            </a:extLst>
          </p:cNvPr>
          <p:cNvSpPr>
            <a:spLocks noGrp="1"/>
          </p:cNvSpPr>
          <p:nvPr>
            <p:ph type="ftr" sz="quarter" idx="11"/>
          </p:nvPr>
        </p:nvSpPr>
        <p:spPr/>
        <p:txBody>
          <a:bodyPr/>
          <a:lstStyle>
            <a:lvl1pPr>
              <a:defRPr/>
            </a:lvl1pPr>
          </a:lstStyle>
          <a:p>
            <a:pPr>
              <a:defRPr/>
            </a:pPr>
            <a:endParaRPr lang="en-IN"/>
          </a:p>
        </p:txBody>
      </p:sp>
      <p:sp>
        <p:nvSpPr>
          <p:cNvPr id="5" name="Slide Number Placeholder 5">
            <a:extLst>
              <a:ext uri="{FF2B5EF4-FFF2-40B4-BE49-F238E27FC236}">
                <a16:creationId xmlns:a16="http://schemas.microsoft.com/office/drawing/2014/main" id="{0EA61A6E-5E4F-B9AE-300A-45AB5F825A42}"/>
              </a:ext>
            </a:extLst>
          </p:cNvPr>
          <p:cNvSpPr>
            <a:spLocks noGrp="1"/>
          </p:cNvSpPr>
          <p:nvPr>
            <p:ph type="sldNum" sz="quarter" idx="12"/>
          </p:nvPr>
        </p:nvSpPr>
        <p:spPr/>
        <p:txBody>
          <a:bodyPr/>
          <a:lstStyle>
            <a:lvl1pPr>
              <a:defRPr/>
            </a:lvl1pPr>
          </a:lstStyle>
          <a:p>
            <a:pPr>
              <a:defRPr/>
            </a:pPr>
            <a:fld id="{A78C0452-B23C-48FE-AE21-2AB055A2DCA9}" type="slidenum">
              <a:rPr lang="en-IN" altLang="en-US"/>
              <a:pPr>
                <a:defRPr/>
              </a:pPr>
              <a:t>‹#›</a:t>
            </a:fld>
            <a:endParaRPr lang="en-IN" altLang="en-US"/>
          </a:p>
        </p:txBody>
      </p:sp>
    </p:spTree>
    <p:extLst>
      <p:ext uri="{BB962C8B-B14F-4D97-AF65-F5344CB8AC3E}">
        <p14:creationId xmlns:p14="http://schemas.microsoft.com/office/powerpoint/2010/main" val="2414362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7F9F1B74-747F-07D2-4F79-7E2FAFB2410E}"/>
              </a:ext>
            </a:extLst>
          </p:cNvPr>
          <p:cNvSpPr>
            <a:spLocks noGrp="1"/>
          </p:cNvSpPr>
          <p:nvPr>
            <p:ph type="dt" sz="half" idx="10"/>
          </p:nvPr>
        </p:nvSpPr>
        <p:spPr/>
        <p:txBody>
          <a:bodyPr/>
          <a:lstStyle>
            <a:lvl1pPr>
              <a:defRPr/>
            </a:lvl1pPr>
          </a:lstStyle>
          <a:p>
            <a:pPr>
              <a:defRPr/>
            </a:pPr>
            <a:fld id="{BD8CEA27-3CE7-40E1-A166-E3D0C90C4BD0}" type="datetime1">
              <a:rPr lang="en-IN"/>
              <a:pPr>
                <a:defRPr/>
              </a:pPr>
              <a:t>26-04-2024</a:t>
            </a:fld>
            <a:endParaRPr lang="en-IN"/>
          </a:p>
        </p:txBody>
      </p:sp>
      <p:sp>
        <p:nvSpPr>
          <p:cNvPr id="3" name="Footer Placeholder 4">
            <a:extLst>
              <a:ext uri="{FF2B5EF4-FFF2-40B4-BE49-F238E27FC236}">
                <a16:creationId xmlns:a16="http://schemas.microsoft.com/office/drawing/2014/main" id="{0B2A4135-10A9-BD6F-0F0F-0619177D828D}"/>
              </a:ext>
            </a:extLst>
          </p:cNvPr>
          <p:cNvSpPr>
            <a:spLocks noGrp="1"/>
          </p:cNvSpPr>
          <p:nvPr>
            <p:ph type="ftr" sz="quarter" idx="11"/>
          </p:nvPr>
        </p:nvSpPr>
        <p:spPr/>
        <p:txBody>
          <a:bodyPr/>
          <a:lstStyle>
            <a:lvl1pPr>
              <a:defRPr/>
            </a:lvl1pPr>
          </a:lstStyle>
          <a:p>
            <a:pPr>
              <a:defRPr/>
            </a:pPr>
            <a:endParaRPr lang="en-IN"/>
          </a:p>
        </p:txBody>
      </p:sp>
      <p:sp>
        <p:nvSpPr>
          <p:cNvPr id="4" name="Slide Number Placeholder 5">
            <a:extLst>
              <a:ext uri="{FF2B5EF4-FFF2-40B4-BE49-F238E27FC236}">
                <a16:creationId xmlns:a16="http://schemas.microsoft.com/office/drawing/2014/main" id="{8F2E1375-C62E-7AD3-1E01-BE347A504F9F}"/>
              </a:ext>
            </a:extLst>
          </p:cNvPr>
          <p:cNvSpPr>
            <a:spLocks noGrp="1"/>
          </p:cNvSpPr>
          <p:nvPr>
            <p:ph type="sldNum" sz="quarter" idx="12"/>
          </p:nvPr>
        </p:nvSpPr>
        <p:spPr/>
        <p:txBody>
          <a:bodyPr/>
          <a:lstStyle>
            <a:lvl1pPr>
              <a:defRPr/>
            </a:lvl1pPr>
          </a:lstStyle>
          <a:p>
            <a:pPr>
              <a:defRPr/>
            </a:pPr>
            <a:fld id="{7897A0F0-1042-45FB-B58D-F414177265FE}" type="slidenum">
              <a:rPr lang="en-IN" altLang="en-US"/>
              <a:pPr>
                <a:defRPr/>
              </a:pPr>
              <a:t>‹#›</a:t>
            </a:fld>
            <a:endParaRPr lang="en-IN" altLang="en-US"/>
          </a:p>
        </p:txBody>
      </p:sp>
    </p:spTree>
    <p:extLst>
      <p:ext uri="{BB962C8B-B14F-4D97-AF65-F5344CB8AC3E}">
        <p14:creationId xmlns:p14="http://schemas.microsoft.com/office/powerpoint/2010/main" val="3615705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EFD615C1-2472-C40A-8DA0-A37A428E277B}"/>
              </a:ext>
            </a:extLst>
          </p:cNvPr>
          <p:cNvSpPr>
            <a:spLocks noGrp="1"/>
          </p:cNvSpPr>
          <p:nvPr>
            <p:ph type="dt" sz="half" idx="10"/>
          </p:nvPr>
        </p:nvSpPr>
        <p:spPr/>
        <p:txBody>
          <a:bodyPr/>
          <a:lstStyle>
            <a:lvl1pPr>
              <a:defRPr/>
            </a:lvl1pPr>
          </a:lstStyle>
          <a:p>
            <a:pPr>
              <a:defRPr/>
            </a:pPr>
            <a:fld id="{45A960FC-79C6-4D74-8CDE-2D00D117E8E3}" type="datetime1">
              <a:rPr lang="en-IN"/>
              <a:pPr>
                <a:defRPr/>
              </a:pPr>
              <a:t>26-04-2024</a:t>
            </a:fld>
            <a:endParaRPr lang="en-IN"/>
          </a:p>
        </p:txBody>
      </p:sp>
      <p:sp>
        <p:nvSpPr>
          <p:cNvPr id="6" name="Footer Placeholder 4">
            <a:extLst>
              <a:ext uri="{FF2B5EF4-FFF2-40B4-BE49-F238E27FC236}">
                <a16:creationId xmlns:a16="http://schemas.microsoft.com/office/drawing/2014/main" id="{62696B0D-63C8-60DB-9621-1DDD7FD031C7}"/>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30C57479-B4D2-0266-31F2-EE80F6E81CCE}"/>
              </a:ext>
            </a:extLst>
          </p:cNvPr>
          <p:cNvSpPr>
            <a:spLocks noGrp="1"/>
          </p:cNvSpPr>
          <p:nvPr>
            <p:ph type="sldNum" sz="quarter" idx="12"/>
          </p:nvPr>
        </p:nvSpPr>
        <p:spPr/>
        <p:txBody>
          <a:bodyPr/>
          <a:lstStyle>
            <a:lvl1pPr>
              <a:defRPr/>
            </a:lvl1pPr>
          </a:lstStyle>
          <a:p>
            <a:pPr>
              <a:defRPr/>
            </a:pPr>
            <a:fld id="{4A4E0097-645D-486C-8C9D-E39431123A04}" type="slidenum">
              <a:rPr lang="en-IN" altLang="en-US"/>
              <a:pPr>
                <a:defRPr/>
              </a:pPr>
              <a:t>‹#›</a:t>
            </a:fld>
            <a:endParaRPr lang="en-IN" altLang="en-US"/>
          </a:p>
        </p:txBody>
      </p:sp>
    </p:spTree>
    <p:extLst>
      <p:ext uri="{BB962C8B-B14F-4D97-AF65-F5344CB8AC3E}">
        <p14:creationId xmlns:p14="http://schemas.microsoft.com/office/powerpoint/2010/main" val="1650017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4A87D7AA-FFB0-D616-90EA-E560E886AAB0}"/>
              </a:ext>
            </a:extLst>
          </p:cNvPr>
          <p:cNvSpPr>
            <a:spLocks noGrp="1"/>
          </p:cNvSpPr>
          <p:nvPr>
            <p:ph type="dt" sz="half" idx="10"/>
          </p:nvPr>
        </p:nvSpPr>
        <p:spPr/>
        <p:txBody>
          <a:bodyPr/>
          <a:lstStyle>
            <a:lvl1pPr>
              <a:defRPr/>
            </a:lvl1pPr>
          </a:lstStyle>
          <a:p>
            <a:pPr>
              <a:defRPr/>
            </a:pPr>
            <a:fld id="{7E0FB8C9-A1AD-4D61-A235-31C2340DB9A7}" type="datetime1">
              <a:rPr lang="en-IN"/>
              <a:pPr>
                <a:defRPr/>
              </a:pPr>
              <a:t>26-04-2024</a:t>
            </a:fld>
            <a:endParaRPr lang="en-IN"/>
          </a:p>
        </p:txBody>
      </p:sp>
      <p:sp>
        <p:nvSpPr>
          <p:cNvPr id="6" name="Footer Placeholder 4">
            <a:extLst>
              <a:ext uri="{FF2B5EF4-FFF2-40B4-BE49-F238E27FC236}">
                <a16:creationId xmlns:a16="http://schemas.microsoft.com/office/drawing/2014/main" id="{04079D5F-BCA8-3D89-0FEE-FCA3839BDDBC}"/>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36094B93-892D-282D-9A49-4B97317532EA}"/>
              </a:ext>
            </a:extLst>
          </p:cNvPr>
          <p:cNvSpPr>
            <a:spLocks noGrp="1"/>
          </p:cNvSpPr>
          <p:nvPr>
            <p:ph type="sldNum" sz="quarter" idx="12"/>
          </p:nvPr>
        </p:nvSpPr>
        <p:spPr/>
        <p:txBody>
          <a:bodyPr/>
          <a:lstStyle>
            <a:lvl1pPr>
              <a:defRPr/>
            </a:lvl1pPr>
          </a:lstStyle>
          <a:p>
            <a:pPr>
              <a:defRPr/>
            </a:pPr>
            <a:fld id="{6B843CD9-AABB-4779-9E88-505B45AD1146}" type="slidenum">
              <a:rPr lang="en-IN" altLang="en-US"/>
              <a:pPr>
                <a:defRPr/>
              </a:pPr>
              <a:t>‹#›</a:t>
            </a:fld>
            <a:endParaRPr lang="en-IN" altLang="en-US"/>
          </a:p>
        </p:txBody>
      </p:sp>
    </p:spTree>
    <p:extLst>
      <p:ext uri="{BB962C8B-B14F-4D97-AF65-F5344CB8AC3E}">
        <p14:creationId xmlns:p14="http://schemas.microsoft.com/office/powerpoint/2010/main" val="3619525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DA6762D-A050-71E0-28EC-2F1D3C20B5FB}"/>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id="{00D2B260-B747-6529-C422-203092363136}"/>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a:extLst>
              <a:ext uri="{FF2B5EF4-FFF2-40B4-BE49-F238E27FC236}">
                <a16:creationId xmlns:a16="http://schemas.microsoft.com/office/drawing/2014/main" id="{449D7C38-67F1-7C30-D53F-7D31DEB4B8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388BC6CC-CF95-45DE-914D-3A0A099D34C3}" type="datetime1">
              <a:rPr lang="en-IN"/>
              <a:pPr>
                <a:defRPr/>
              </a:pPr>
              <a:t>26-04-2024</a:t>
            </a:fld>
            <a:endParaRPr lang="en-IN"/>
          </a:p>
        </p:txBody>
      </p:sp>
      <p:sp>
        <p:nvSpPr>
          <p:cNvPr id="5" name="Footer Placeholder 4">
            <a:extLst>
              <a:ext uri="{FF2B5EF4-FFF2-40B4-BE49-F238E27FC236}">
                <a16:creationId xmlns:a16="http://schemas.microsoft.com/office/drawing/2014/main" id="{B862145E-27C6-B041-516F-4A659F91D3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IN"/>
          </a:p>
        </p:txBody>
      </p:sp>
      <p:sp>
        <p:nvSpPr>
          <p:cNvPr id="6" name="Slide Number Placeholder 5">
            <a:extLst>
              <a:ext uri="{FF2B5EF4-FFF2-40B4-BE49-F238E27FC236}">
                <a16:creationId xmlns:a16="http://schemas.microsoft.com/office/drawing/2014/main" id="{90931C7B-C34B-29DC-F15C-628A2343FFF3}"/>
              </a:ext>
            </a:extLst>
          </p:cNvPr>
          <p:cNvSpPr>
            <a:spLocks noGrp="1"/>
          </p:cNvSpPr>
          <p:nvPr>
            <p:ph type="sldNum" sz="quarter" idx="4"/>
          </p:nvPr>
        </p:nvSpPr>
        <p:spPr>
          <a:xfrm>
            <a:off x="9067800" y="6176963"/>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b="1" smtClean="0">
                <a:solidFill>
                  <a:srgbClr val="C00000"/>
                </a:solidFill>
              </a:defRPr>
            </a:lvl1pPr>
          </a:lstStyle>
          <a:p>
            <a:pPr>
              <a:defRPr/>
            </a:pPr>
            <a:fld id="{B29E7A22-CF02-4351-A82F-30880808856C}" type="slidenum">
              <a:rPr lang="en-IN" altLang="en-US"/>
              <a:pPr>
                <a:defRPr/>
              </a:pPr>
              <a:t>‹#›</a:t>
            </a:fld>
            <a:endParaRPr lang="en-IN" altLang="en-US"/>
          </a:p>
        </p:txBody>
      </p:sp>
      <p:sp>
        <p:nvSpPr>
          <p:cNvPr id="7" name="Rectangle 6">
            <a:extLst>
              <a:ext uri="{FF2B5EF4-FFF2-40B4-BE49-F238E27FC236}">
                <a16:creationId xmlns:a16="http://schemas.microsoft.com/office/drawing/2014/main" id="{7852C0F3-D064-9406-0A5B-E339A60D09F8}"/>
              </a:ext>
            </a:extLst>
          </p:cNvPr>
          <p:cNvSpPr/>
          <p:nvPr userDrawn="1"/>
        </p:nvSpPr>
        <p:spPr>
          <a:xfrm>
            <a:off x="0" y="0"/>
            <a:ext cx="12192000" cy="241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8" name="Rectangle 7">
            <a:extLst>
              <a:ext uri="{FF2B5EF4-FFF2-40B4-BE49-F238E27FC236}">
                <a16:creationId xmlns:a16="http://schemas.microsoft.com/office/drawing/2014/main" id="{A729B9E3-4AF5-7D48-49B0-B86C42AD5E7E}"/>
              </a:ext>
            </a:extLst>
          </p:cNvPr>
          <p:cNvSpPr/>
          <p:nvPr userDrawn="1"/>
        </p:nvSpPr>
        <p:spPr>
          <a:xfrm>
            <a:off x="0" y="6553200"/>
            <a:ext cx="12192000" cy="314325"/>
          </a:xfrm>
          <a:prstGeom prst="rect">
            <a:avLst/>
          </a:prstGeom>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IN" dirty="0">
                <a:solidFill>
                  <a:schemeClr val="tx1"/>
                </a:solidFill>
              </a:rPr>
              <a:t>MRCET | Department of Emerging Technologies | Application Development-II PPT| III Year </a:t>
            </a:r>
            <a:r>
              <a:rPr lang="en-IN" dirty="0" err="1">
                <a:solidFill>
                  <a:schemeClr val="tx1"/>
                </a:solidFill>
              </a:rPr>
              <a:t>B.Tech</a:t>
            </a:r>
            <a:r>
              <a:rPr lang="en-IN" dirty="0">
                <a:solidFill>
                  <a:schemeClr val="tx1"/>
                </a:solidFill>
              </a:rPr>
              <a:t>-II Semester</a:t>
            </a:r>
          </a:p>
        </p:txBody>
      </p:sp>
      <p:pic>
        <p:nvPicPr>
          <p:cNvPr id="1033" name="Picture 8">
            <a:extLst>
              <a:ext uri="{FF2B5EF4-FFF2-40B4-BE49-F238E27FC236}">
                <a16:creationId xmlns:a16="http://schemas.microsoft.com/office/drawing/2014/main" id="{19D53C4E-0C7F-1863-0A1D-5CCE973A4F66}"/>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1353800" y="0"/>
            <a:ext cx="8223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1"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931FCC4F-BD56-A546-F304-F3D9582ACD4F}"/>
              </a:ext>
            </a:extLst>
          </p:cNvPr>
          <p:cNvSpPr>
            <a:spLocks noGrp="1"/>
          </p:cNvSpPr>
          <p:nvPr>
            <p:ph type="ctrTitle"/>
          </p:nvPr>
        </p:nvSpPr>
        <p:spPr>
          <a:xfrm>
            <a:off x="4098174" y="277812"/>
            <a:ext cx="3873731" cy="703263"/>
          </a:xfrm>
        </p:spPr>
        <p:txBody>
          <a:bodyPr/>
          <a:lstStyle/>
          <a:p>
            <a:pPr eaLnBrk="1" hangingPunct="1"/>
            <a:r>
              <a:rPr lang="en-IN" altLang="en-US" sz="3200" b="1" dirty="0">
                <a:latin typeface="Times New Roman" panose="02020603050405020304" pitchFamily="18" charset="0"/>
                <a:cs typeface="Times New Roman" panose="02020603050405020304" pitchFamily="18" charset="0"/>
              </a:rPr>
              <a:t>HUNGER HALT</a:t>
            </a:r>
          </a:p>
        </p:txBody>
      </p:sp>
      <p:sp>
        <p:nvSpPr>
          <p:cNvPr id="3" name="Subtitle 2">
            <a:extLst>
              <a:ext uri="{FF2B5EF4-FFF2-40B4-BE49-F238E27FC236}">
                <a16:creationId xmlns:a16="http://schemas.microsoft.com/office/drawing/2014/main" id="{98695519-4AFF-5991-458D-A2088BDA2D41}"/>
              </a:ext>
            </a:extLst>
          </p:cNvPr>
          <p:cNvSpPr>
            <a:spLocks noGrp="1"/>
          </p:cNvSpPr>
          <p:nvPr>
            <p:ph type="subTitle" idx="1"/>
          </p:nvPr>
        </p:nvSpPr>
        <p:spPr>
          <a:xfrm>
            <a:off x="1370215" y="1335089"/>
            <a:ext cx="9144000" cy="1655762"/>
          </a:xfrm>
        </p:spPr>
        <p:txBody>
          <a:bodyPr rtlCol="0">
            <a:noAutofit/>
          </a:bodyPr>
          <a:lstStyle/>
          <a:p>
            <a:pPr eaLnBrk="1" fontAlgn="auto" hangingPunct="1">
              <a:spcAft>
                <a:spcPts val="0"/>
              </a:spcAft>
              <a:defRPr/>
            </a:pPr>
            <a:r>
              <a:rPr lang="en-IN" b="1" dirty="0">
                <a:solidFill>
                  <a:srgbClr val="FF0000"/>
                </a:solidFill>
                <a:latin typeface="Times New Roman" panose="02020603050405020304" pitchFamily="18" charset="0"/>
                <a:cs typeface="Times New Roman" panose="02020603050405020304" pitchFamily="18" charset="0"/>
              </a:rPr>
              <a:t>Team Members Details</a:t>
            </a:r>
          </a:p>
          <a:p>
            <a:pPr algn="l" eaLnBrk="1" fontAlgn="auto" hangingPunct="1">
              <a:spcAft>
                <a:spcPts val="0"/>
              </a:spcAft>
              <a:defRPr/>
            </a:pPr>
            <a:r>
              <a:rPr lang="en-IN" b="1" dirty="0">
                <a:latin typeface="Times New Roman" panose="02020603050405020304" pitchFamily="18" charset="0"/>
                <a:cs typeface="Times New Roman" panose="02020603050405020304" pitchFamily="18" charset="0"/>
              </a:rPr>
              <a:t>                                </a:t>
            </a:r>
            <a:r>
              <a:rPr lang="en-IN" sz="2600" b="1" dirty="0">
                <a:latin typeface="Times New Roman" panose="02020603050405020304" pitchFamily="18" charset="0"/>
                <a:cs typeface="Times New Roman" panose="02020603050405020304" pitchFamily="18" charset="0"/>
              </a:rPr>
              <a:t>  1.G Yaswanth Sai  –  21N31A6718</a:t>
            </a:r>
          </a:p>
          <a:p>
            <a:pPr algn="l" eaLnBrk="1" fontAlgn="auto" hangingPunct="1">
              <a:spcAft>
                <a:spcPts val="0"/>
              </a:spcAft>
              <a:defRPr/>
            </a:pPr>
            <a:r>
              <a:rPr lang="en-IN" sz="2600" b="1" dirty="0">
                <a:latin typeface="Times New Roman" panose="02020603050405020304" pitchFamily="18" charset="0"/>
                <a:cs typeface="Times New Roman" panose="02020603050405020304" pitchFamily="18" charset="0"/>
              </a:rPr>
              <a:t>                                2.G Akash              –  21N31A6721</a:t>
            </a:r>
          </a:p>
          <a:p>
            <a:pPr algn="l" eaLnBrk="1" fontAlgn="auto" hangingPunct="1">
              <a:spcAft>
                <a:spcPts val="0"/>
              </a:spcAft>
              <a:defRPr/>
            </a:pPr>
            <a:r>
              <a:rPr lang="en-IN" sz="2600" b="1" dirty="0">
                <a:latin typeface="Times New Roman" panose="02020603050405020304" pitchFamily="18" charset="0"/>
                <a:cs typeface="Times New Roman" panose="02020603050405020304" pitchFamily="18" charset="0"/>
              </a:rPr>
              <a:t>                                3.U Chandu           – 21N31A6756</a:t>
            </a:r>
          </a:p>
          <a:p>
            <a:pPr eaLnBrk="1" fontAlgn="auto" hangingPunct="1">
              <a:spcAft>
                <a:spcPts val="0"/>
              </a:spcAft>
              <a:buFont typeface="Arial" charset="0"/>
              <a:buNone/>
              <a:defRPr/>
            </a:pPr>
            <a:r>
              <a:rPr lang="en-IN" dirty="0">
                <a:latin typeface="Times New Roman" panose="02020603050405020304" pitchFamily="18" charset="0"/>
                <a:cs typeface="Times New Roman" panose="02020603050405020304" pitchFamily="18" charset="0"/>
              </a:rPr>
              <a:t>III Year </a:t>
            </a:r>
            <a:r>
              <a:rPr lang="en-IN" dirty="0" err="1">
                <a:latin typeface="Times New Roman" panose="02020603050405020304" pitchFamily="18" charset="0"/>
                <a:cs typeface="Times New Roman" panose="02020603050405020304" pitchFamily="18" charset="0"/>
              </a:rPr>
              <a:t>B.Tech</a:t>
            </a:r>
            <a:r>
              <a:rPr lang="en-IN" dirty="0">
                <a:latin typeface="Times New Roman" panose="02020603050405020304" pitchFamily="18" charset="0"/>
                <a:cs typeface="Times New Roman" panose="02020603050405020304" pitchFamily="18" charset="0"/>
              </a:rPr>
              <a:t>-II Semester – CSE (Data Science)</a:t>
            </a:r>
          </a:p>
        </p:txBody>
      </p:sp>
      <p:sp>
        <p:nvSpPr>
          <p:cNvPr id="4100" name="Subtitle 2">
            <a:extLst>
              <a:ext uri="{FF2B5EF4-FFF2-40B4-BE49-F238E27FC236}">
                <a16:creationId xmlns:a16="http://schemas.microsoft.com/office/drawing/2014/main" id="{C26A5BD6-F531-A5BB-9326-3F2D924A6D14}"/>
              </a:ext>
            </a:extLst>
          </p:cNvPr>
          <p:cNvSpPr txBox="1">
            <a:spLocks/>
          </p:cNvSpPr>
          <p:nvPr/>
        </p:nvSpPr>
        <p:spPr bwMode="auto">
          <a:xfrm>
            <a:off x="967625" y="3908425"/>
            <a:ext cx="9766300"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buFont typeface="Arial" panose="020B0604020202020204" pitchFamily="34" charset="0"/>
              <a:buNone/>
            </a:pPr>
            <a:r>
              <a:rPr lang="en-IN" altLang="en-US" sz="2400" b="1" i="1" dirty="0">
                <a:latin typeface="Times New Roman" panose="02020603050405020304" pitchFamily="18" charset="0"/>
                <a:cs typeface="Times New Roman" panose="02020603050405020304" pitchFamily="18" charset="0"/>
              </a:rPr>
              <a:t>Under the Guidance of </a:t>
            </a:r>
          </a:p>
          <a:p>
            <a:pPr algn="ctr" eaLnBrk="1" hangingPunct="1">
              <a:buFont typeface="Arial" panose="020B0604020202020204" pitchFamily="34" charset="0"/>
              <a:buNone/>
            </a:pPr>
            <a:r>
              <a:rPr lang="en-IN" altLang="en-US" sz="2400" dirty="0" err="1">
                <a:latin typeface="Times New Roman" panose="02020603050405020304" pitchFamily="18" charset="0"/>
                <a:cs typeface="Times New Roman" panose="02020603050405020304" pitchFamily="18" charset="0"/>
              </a:rPr>
              <a:t>Mrs.M.Swathi</a:t>
            </a:r>
            <a:endParaRPr lang="en-IN" altLang="en-US" sz="2400" dirty="0">
              <a:latin typeface="Times New Roman" panose="02020603050405020304" pitchFamily="18" charset="0"/>
              <a:cs typeface="Times New Roman" panose="02020603050405020304" pitchFamily="18" charset="0"/>
            </a:endParaRPr>
          </a:p>
          <a:p>
            <a:pPr algn="ctr" eaLnBrk="1" hangingPunct="1">
              <a:buFont typeface="Arial" panose="020B0604020202020204" pitchFamily="34" charset="0"/>
              <a:buNone/>
            </a:pPr>
            <a:r>
              <a:rPr lang="en-IN" altLang="en-US" sz="2400" dirty="0">
                <a:latin typeface="Times New Roman" panose="02020603050405020304" pitchFamily="18" charset="0"/>
                <a:cs typeface="Times New Roman" panose="02020603050405020304" pitchFamily="18" charset="0"/>
              </a:rPr>
              <a:t>Assistant Professor &amp; Dept of ET</a:t>
            </a:r>
          </a:p>
          <a:p>
            <a:pPr algn="ctr" eaLnBrk="1" hangingPunct="1">
              <a:buFont typeface="Arial" panose="020B0604020202020204" pitchFamily="34" charset="0"/>
              <a:buNone/>
            </a:pPr>
            <a:r>
              <a:rPr lang="en-IN" altLang="en-US" b="1" dirty="0">
                <a:solidFill>
                  <a:srgbClr val="FF0000"/>
                </a:solidFill>
              </a:rPr>
              <a:t>MRCET CAMPUS (UGC AUTONOMOUS INSTITUTION)</a:t>
            </a:r>
          </a:p>
        </p:txBody>
      </p:sp>
      <p:sp>
        <p:nvSpPr>
          <p:cNvPr id="4101" name="Slide Number Placeholder 3">
            <a:extLst>
              <a:ext uri="{FF2B5EF4-FFF2-40B4-BE49-F238E27FC236}">
                <a16:creationId xmlns:a16="http://schemas.microsoft.com/office/drawing/2014/main" id="{BBAE4E5D-1E36-A237-4AC7-4D30F31DF59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0C813DDE-73C3-449C-981C-6A979C8B871D}" type="slidenum">
              <a:rPr lang="en-IN" altLang="en-US" sz="1200">
                <a:solidFill>
                  <a:srgbClr val="C00000"/>
                </a:solidFill>
              </a:rPr>
              <a:pPr>
                <a:lnSpc>
                  <a:spcPct val="100000"/>
                </a:lnSpc>
                <a:spcBef>
                  <a:spcPct val="0"/>
                </a:spcBef>
                <a:buFontTx/>
                <a:buNone/>
              </a:pPr>
              <a:t>1</a:t>
            </a:fld>
            <a:endParaRPr lang="en-IN" altLang="en-US" sz="1200">
              <a:solidFill>
                <a:srgbClr val="C00000"/>
              </a:solidFill>
            </a:endParaRPr>
          </a:p>
        </p:txBody>
      </p:sp>
      <p:sp>
        <p:nvSpPr>
          <p:cNvPr id="5" name="Rounded Rectangle 4">
            <a:extLst>
              <a:ext uri="{FF2B5EF4-FFF2-40B4-BE49-F238E27FC236}">
                <a16:creationId xmlns:a16="http://schemas.microsoft.com/office/drawing/2014/main" id="{FD50D451-86F8-0CFE-B43E-655482F8DB0A}"/>
              </a:ext>
            </a:extLst>
          </p:cNvPr>
          <p:cNvSpPr/>
          <p:nvPr/>
        </p:nvSpPr>
        <p:spPr>
          <a:xfrm>
            <a:off x="901700" y="6057900"/>
            <a:ext cx="10617200" cy="393700"/>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b="1" dirty="0" err="1">
                <a:solidFill>
                  <a:schemeClr val="tx1"/>
                </a:solidFill>
                <a:latin typeface="Arial Rounded MT Bold" panose="020F0704030504030204" pitchFamily="34" charset="0"/>
              </a:rPr>
              <a:t>B.Tech</a:t>
            </a:r>
            <a:r>
              <a:rPr lang="en-IN" b="1" dirty="0">
                <a:solidFill>
                  <a:schemeClr val="tx1"/>
                </a:solidFill>
                <a:latin typeface="Arial Rounded MT Bold" panose="020F0704030504030204" pitchFamily="34" charset="0"/>
              </a:rPr>
              <a:t> III Year – II </a:t>
            </a:r>
            <a:r>
              <a:rPr lang="en-IN" b="1" dirty="0" err="1">
                <a:solidFill>
                  <a:schemeClr val="tx1"/>
                </a:solidFill>
                <a:latin typeface="Arial Rounded MT Bold" panose="020F0704030504030204" pitchFamily="34" charset="0"/>
              </a:rPr>
              <a:t>Sem</a:t>
            </a:r>
            <a:r>
              <a:rPr lang="en-IN" b="1" dirty="0">
                <a:solidFill>
                  <a:schemeClr val="tx1"/>
                </a:solidFill>
                <a:latin typeface="Arial Rounded MT Bold" panose="020F0704030504030204" pitchFamily="34" charset="0"/>
              </a:rPr>
              <a:t> | Application Development – II | External Project Review</a:t>
            </a:r>
          </a:p>
        </p:txBody>
      </p:sp>
      <p:pic>
        <p:nvPicPr>
          <p:cNvPr id="4103" name="Picture 5">
            <a:extLst>
              <a:ext uri="{FF2B5EF4-FFF2-40B4-BE49-F238E27FC236}">
                <a16:creationId xmlns:a16="http://schemas.microsoft.com/office/drawing/2014/main" id="{02AA98C4-135D-3C85-E7A1-E9AD794BF53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20338" y="4146550"/>
            <a:ext cx="1673225"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FB359-EAD5-7CAB-A1DC-5C5D113316F4}"/>
              </a:ext>
            </a:extLst>
          </p:cNvPr>
          <p:cNvSpPr>
            <a:spLocks noGrp="1"/>
          </p:cNvSpPr>
          <p:nvPr>
            <p:ph type="title"/>
          </p:nvPr>
        </p:nvSpPr>
        <p:spPr>
          <a:xfrm>
            <a:off x="-1" y="120365"/>
            <a:ext cx="4425351" cy="948816"/>
          </a:xfrm>
        </p:spPr>
        <p:txBody>
          <a:bodyPr/>
          <a:lstStyle/>
          <a:p>
            <a:r>
              <a:rPr lang="en-IN" b="1" dirty="0">
                <a:solidFill>
                  <a:srgbClr val="FF0000"/>
                </a:solidFill>
                <a:latin typeface="Times New Roman" panose="02020603050405020304" pitchFamily="18" charset="0"/>
                <a:cs typeface="Times New Roman" panose="02020603050405020304" pitchFamily="18" charset="0"/>
              </a:rPr>
              <a:t>Implementation</a:t>
            </a:r>
            <a:endParaRPr lang="en-GB"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4F770A5-B81A-E5E0-8FBE-191BA6D0865E}"/>
              </a:ext>
            </a:extLst>
          </p:cNvPr>
          <p:cNvSpPr>
            <a:spLocks noGrp="1"/>
          </p:cNvSpPr>
          <p:nvPr>
            <p:ph idx="1"/>
          </p:nvPr>
        </p:nvSpPr>
        <p:spPr>
          <a:xfrm>
            <a:off x="47445" y="836762"/>
            <a:ext cx="12097109" cy="5522763"/>
          </a:xfrm>
        </p:spPr>
        <p:txBody>
          <a:bodyPr/>
          <a:lstStyle/>
          <a:p>
            <a:pPr algn="just"/>
            <a:r>
              <a:rPr lang="en-GB" sz="2400" b="1" i="0" dirty="0">
                <a:effectLst/>
                <a:latin typeface="Times New Roman" panose="02020603050405020304" pitchFamily="18" charset="0"/>
                <a:cs typeface="Times New Roman" panose="02020603050405020304" pitchFamily="18" charset="0"/>
              </a:rPr>
              <a:t>Donation Management:</a:t>
            </a:r>
            <a:r>
              <a:rPr lang="en-GB" sz="2400" b="0" i="0" dirty="0">
                <a:effectLst/>
                <a:latin typeface="Times New Roman" panose="02020603050405020304" pitchFamily="18" charset="0"/>
                <a:cs typeface="Times New Roman" panose="02020603050405020304" pitchFamily="18" charset="0"/>
              </a:rPr>
              <a:t> Secure system for donors to browse and select items to donate, specify quantity, and choose preferred NGOs for donation. For to store donation data and manage donation requests.</a:t>
            </a:r>
          </a:p>
          <a:p>
            <a:pPr algn="just"/>
            <a:r>
              <a:rPr lang="en-GB" sz="2400" b="1" i="0" dirty="0">
                <a:effectLst/>
                <a:latin typeface="Times New Roman" panose="02020603050405020304" pitchFamily="18" charset="0"/>
                <a:cs typeface="Times New Roman" panose="02020603050405020304" pitchFamily="18" charset="0"/>
              </a:rPr>
              <a:t>Integration with Firebase, and Google Maps: </a:t>
            </a:r>
            <a:r>
              <a:rPr lang="en-GB" sz="2400" b="0" i="0" dirty="0">
                <a:effectLst/>
                <a:latin typeface="Times New Roman" panose="02020603050405020304" pitchFamily="18" charset="0"/>
                <a:cs typeface="Times New Roman" panose="02020603050405020304" pitchFamily="18" charset="0"/>
              </a:rPr>
              <a:t>Integrating Firebase for real-time database management, user authentication, and cloud storage. </a:t>
            </a:r>
            <a:r>
              <a:rPr lang="en-GB" sz="2400" dirty="0">
                <a:latin typeface="Times New Roman" panose="02020603050405020304" pitchFamily="18" charset="0"/>
                <a:cs typeface="Times New Roman" panose="02020603050405020304" pitchFamily="18" charset="0"/>
              </a:rPr>
              <a:t>Linking</a:t>
            </a:r>
            <a:r>
              <a:rPr lang="en-GB" sz="2400" b="0" i="0" dirty="0">
                <a:effectLst/>
                <a:latin typeface="Times New Roman" panose="02020603050405020304" pitchFamily="18" charset="0"/>
                <a:cs typeface="Times New Roman" panose="02020603050405020304" pitchFamily="18" charset="0"/>
              </a:rPr>
              <a:t> the Google Maps using  JavaScript API for implementing location-based services, such as geocoding and mapping.</a:t>
            </a:r>
          </a:p>
          <a:p>
            <a:pPr algn="just"/>
            <a:r>
              <a:rPr lang="en-GB" sz="2400" b="1" i="0" dirty="0">
                <a:effectLst/>
                <a:latin typeface="Times New Roman" panose="02020603050405020304" pitchFamily="18" charset="0"/>
                <a:cs typeface="Times New Roman" panose="02020603050405020304" pitchFamily="18" charset="0"/>
              </a:rPr>
              <a:t>Scalability and Sustainability:</a:t>
            </a:r>
            <a:r>
              <a:rPr lang="en-GB" sz="2400" b="0" i="0" dirty="0">
                <a:effectLst/>
                <a:latin typeface="Times New Roman" panose="02020603050405020304" pitchFamily="18" charset="0"/>
                <a:cs typeface="Times New Roman" panose="02020603050405020304" pitchFamily="18" charset="0"/>
              </a:rPr>
              <a:t> Designing the platform with scalability and sustainability in mind, ensuring that it can accommodate a growing user base and evolving needs. Implements cost-effective solutions and best practices to ensure the long-term viability of the platform.</a:t>
            </a:r>
          </a:p>
          <a:p>
            <a:pPr algn="just"/>
            <a:r>
              <a:rPr lang="en-GB" sz="2400" b="1" i="0" dirty="0">
                <a:effectLst/>
                <a:latin typeface="Times New Roman" panose="02020603050405020304" pitchFamily="18" charset="0"/>
                <a:cs typeface="Times New Roman" panose="02020603050405020304" pitchFamily="18" charset="0"/>
              </a:rPr>
              <a:t>Donor &amp; NGO’s Dashboard:</a:t>
            </a:r>
          </a:p>
          <a:p>
            <a:pPr marL="571500" indent="-571500" algn="just">
              <a:buFont typeface="+mj-lt"/>
              <a:buAutoNum type="romanLcPeriod"/>
            </a:pPr>
            <a:r>
              <a:rPr lang="en-GB" sz="2400" b="0" i="0" dirty="0">
                <a:effectLst/>
                <a:latin typeface="Times New Roman" panose="02020603050405020304" pitchFamily="18" charset="0"/>
                <a:cs typeface="Times New Roman" panose="02020603050405020304" pitchFamily="18" charset="0"/>
              </a:rPr>
              <a:t>Implementing features for donors to manage their donations, such as editing or cancelling donations.</a:t>
            </a:r>
          </a:p>
          <a:p>
            <a:pPr marL="571500" indent="-571500" algn="just">
              <a:buFont typeface="+mj-lt"/>
              <a:buAutoNum type="romanLcPeriod"/>
            </a:pPr>
            <a:r>
              <a:rPr lang="en-GB" sz="2400" b="0" i="0" dirty="0">
                <a:effectLst/>
                <a:latin typeface="Times New Roman" panose="02020603050405020304" pitchFamily="18" charset="0"/>
                <a:cs typeface="Times New Roman" panose="02020603050405020304" pitchFamily="18" charset="0"/>
              </a:rPr>
              <a:t>Implementing features for NGO’s to view donation requests, accept donations.</a:t>
            </a:r>
          </a:p>
          <a:p>
            <a:endParaRPr lang="en-GB"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865B7C6-4D87-B55A-E15A-710266B5F1FA}"/>
              </a:ext>
            </a:extLst>
          </p:cNvPr>
          <p:cNvSpPr>
            <a:spLocks noGrp="1"/>
          </p:cNvSpPr>
          <p:nvPr>
            <p:ph type="sldNum" sz="quarter" idx="12"/>
          </p:nvPr>
        </p:nvSpPr>
        <p:spPr/>
        <p:txBody>
          <a:bodyPr/>
          <a:lstStyle/>
          <a:p>
            <a:pPr>
              <a:defRPr/>
            </a:pPr>
            <a:fld id="{4767D331-B128-4219-8A37-C46101D931F3}" type="slidenum">
              <a:rPr lang="en-IN" altLang="en-US" smtClean="0"/>
              <a:pPr>
                <a:defRPr/>
              </a:pPr>
              <a:t>10</a:t>
            </a:fld>
            <a:endParaRPr lang="en-IN" altLang="en-US" dirty="0"/>
          </a:p>
        </p:txBody>
      </p:sp>
    </p:spTree>
    <p:extLst>
      <p:ext uri="{BB962C8B-B14F-4D97-AF65-F5344CB8AC3E}">
        <p14:creationId xmlns:p14="http://schemas.microsoft.com/office/powerpoint/2010/main" val="896961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39F25-6AC2-BC47-6F86-8746FB67ADE2}"/>
              </a:ext>
            </a:extLst>
          </p:cNvPr>
          <p:cNvSpPr>
            <a:spLocks noGrp="1"/>
          </p:cNvSpPr>
          <p:nvPr>
            <p:ph type="title"/>
          </p:nvPr>
        </p:nvSpPr>
        <p:spPr>
          <a:xfrm>
            <a:off x="0" y="18255"/>
            <a:ext cx="5434642" cy="1137685"/>
          </a:xfrm>
        </p:spPr>
        <p:txBody>
          <a:bodyPr/>
          <a:lstStyle/>
          <a:p>
            <a:r>
              <a:rPr lang="en-IN" b="1" dirty="0">
                <a:solidFill>
                  <a:srgbClr val="FF0000"/>
                </a:solidFill>
                <a:latin typeface="Times New Roman" panose="02020603050405020304" pitchFamily="18" charset="0"/>
                <a:cs typeface="Times New Roman" panose="02020603050405020304" pitchFamily="18" charset="0"/>
              </a:rPr>
              <a:t>Application Modules</a:t>
            </a:r>
            <a:endParaRPr lang="en-GB"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1C9A63-A142-91D6-99BE-58D6561A07F3}"/>
              </a:ext>
            </a:extLst>
          </p:cNvPr>
          <p:cNvSpPr>
            <a:spLocks noGrp="1"/>
          </p:cNvSpPr>
          <p:nvPr>
            <p:ph idx="1"/>
          </p:nvPr>
        </p:nvSpPr>
        <p:spPr>
          <a:xfrm>
            <a:off x="103516" y="897147"/>
            <a:ext cx="11224404" cy="5584556"/>
          </a:xfrm>
        </p:spPr>
        <p:txBody>
          <a:bodyPr/>
          <a:lstStyle/>
          <a:p>
            <a:pPr marL="0" indent="0" algn="just">
              <a:buNone/>
            </a:pPr>
            <a:r>
              <a:rPr lang="en-GB" sz="2400" b="1" i="0" dirty="0">
                <a:effectLst/>
                <a:latin typeface="Times New Roman" panose="02020603050405020304" pitchFamily="18" charset="0"/>
                <a:cs typeface="Times New Roman" panose="02020603050405020304" pitchFamily="18" charset="0"/>
              </a:rPr>
              <a:t>1)User Registration and Authentication: </a:t>
            </a:r>
          </a:p>
          <a:p>
            <a:pPr marL="571500" indent="-571500" algn="just">
              <a:buFont typeface="+mj-lt"/>
              <a:buAutoNum type="romanLcPeriod"/>
            </a:pPr>
            <a:r>
              <a:rPr lang="en-GB" sz="2400" b="0" i="0" dirty="0">
                <a:effectLst/>
                <a:latin typeface="Times New Roman" panose="02020603050405020304" pitchFamily="18" charset="0"/>
                <a:cs typeface="Times New Roman" panose="02020603050405020304" pitchFamily="18" charset="0"/>
              </a:rPr>
              <a:t>It allow users to create accounts and log in securely.</a:t>
            </a:r>
          </a:p>
          <a:p>
            <a:pPr marL="571500" indent="-571500" algn="just">
              <a:buFont typeface="+mj-lt"/>
              <a:buAutoNum type="romanLcPeriod"/>
            </a:pPr>
            <a:r>
              <a:rPr lang="en-GB" sz="2400" b="0" i="0" dirty="0">
                <a:effectLst/>
                <a:latin typeface="Times New Roman" panose="02020603050405020304" pitchFamily="18" charset="0"/>
                <a:cs typeface="Times New Roman" panose="02020603050405020304" pitchFamily="18" charset="0"/>
              </a:rPr>
              <a:t>Implementing authentication to ensure that only registered users can access certain features.</a:t>
            </a:r>
          </a:p>
          <a:p>
            <a:pPr marL="0" indent="0" algn="just">
              <a:buNone/>
            </a:pPr>
            <a:r>
              <a:rPr lang="en-GB" sz="2400" b="1" i="0" dirty="0">
                <a:effectLst/>
                <a:latin typeface="Times New Roman" panose="02020603050405020304" pitchFamily="18" charset="0"/>
                <a:cs typeface="Times New Roman" panose="02020603050405020304" pitchFamily="18" charset="0"/>
              </a:rPr>
              <a:t>2)Donation Tracking and Reporting: </a:t>
            </a:r>
          </a:p>
          <a:p>
            <a:pPr marL="514350" indent="-514350" algn="just">
              <a:buFont typeface="+mj-lt"/>
              <a:buAutoNum type="romanLcPeriod"/>
            </a:pPr>
            <a:r>
              <a:rPr lang="en-GB" sz="2400" b="0" i="0" dirty="0">
                <a:effectLst/>
                <a:latin typeface="Times New Roman" panose="02020603050405020304" pitchFamily="18" charset="0"/>
                <a:cs typeface="Times New Roman" panose="02020603050405020304" pitchFamily="18" charset="0"/>
              </a:rPr>
              <a:t>Implementing system to track donations from donors to NGOs.</a:t>
            </a:r>
          </a:p>
          <a:p>
            <a:pPr marL="571500" indent="-571500" algn="just">
              <a:buFont typeface="+mj-lt"/>
              <a:buAutoNum type="romanLcPeriod"/>
            </a:pPr>
            <a:r>
              <a:rPr lang="en-GB" sz="2400" b="0" i="0" dirty="0">
                <a:effectLst/>
                <a:latin typeface="Times New Roman" panose="02020603050405020304" pitchFamily="18" charset="0"/>
                <a:cs typeface="Times New Roman" panose="02020603050405020304" pitchFamily="18" charset="0"/>
              </a:rPr>
              <a:t>Providing reporting features for donors and NGOs to view the impact of their contributions.</a:t>
            </a:r>
          </a:p>
          <a:p>
            <a:pPr marL="0" indent="0" algn="just">
              <a:buNone/>
            </a:pPr>
            <a:r>
              <a:rPr lang="en-GB" sz="2400" b="1" i="0" dirty="0">
                <a:effectLst/>
                <a:latin typeface="Times New Roman" panose="02020603050405020304" pitchFamily="18" charset="0"/>
                <a:cs typeface="Times New Roman" panose="02020603050405020304" pitchFamily="18" charset="0"/>
              </a:rPr>
              <a:t>3)Admin Panel:</a:t>
            </a:r>
            <a:endParaRPr lang="en-GB" sz="2400" dirty="0">
              <a:latin typeface="Times New Roman" panose="02020603050405020304" pitchFamily="18" charset="0"/>
              <a:cs typeface="Times New Roman" panose="02020603050405020304" pitchFamily="18" charset="0"/>
            </a:endParaRPr>
          </a:p>
          <a:p>
            <a:pPr marL="514350" indent="-514350" algn="just">
              <a:buFont typeface="+mj-lt"/>
              <a:buAutoNum type="romanLcPeriod"/>
            </a:pPr>
            <a:r>
              <a:rPr lang="en-GB" sz="2400" b="0" i="0" dirty="0">
                <a:effectLst/>
                <a:latin typeface="Times New Roman" panose="02020603050405020304" pitchFamily="18" charset="0"/>
                <a:cs typeface="Times New Roman" panose="02020603050405020304" pitchFamily="18" charset="0"/>
              </a:rPr>
              <a:t>Providing an admin panel for platform administrators to manage users, donations, NGOs, and volunteers.</a:t>
            </a:r>
          </a:p>
          <a:p>
            <a:pPr marL="514350" indent="-514350" algn="just">
              <a:buFont typeface="+mj-lt"/>
              <a:buAutoNum type="romanLcPeriod"/>
            </a:pPr>
            <a:r>
              <a:rPr lang="en-GB" sz="2400" b="0" i="0" dirty="0">
                <a:effectLst/>
                <a:latin typeface="Times New Roman" panose="02020603050405020304" pitchFamily="18" charset="0"/>
                <a:cs typeface="Times New Roman" panose="02020603050405020304" pitchFamily="18" charset="0"/>
              </a:rPr>
              <a:t>Implementing moderation features to ensure compliance with platform policies.</a:t>
            </a:r>
          </a:p>
          <a:p>
            <a:pPr marL="571500" indent="-571500" algn="l">
              <a:buFont typeface="+mj-lt"/>
              <a:buAutoNum type="romanLcPeriod"/>
            </a:pPr>
            <a:endParaRPr lang="en-GB" sz="2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GB" b="0" i="0" dirty="0">
              <a:effectLst/>
              <a:latin typeface="Times New Roman" panose="02020603050405020304" pitchFamily="18" charset="0"/>
              <a:cs typeface="Times New Roman" panose="02020603050405020304" pitchFamily="18" charset="0"/>
            </a:endParaRPr>
          </a:p>
          <a:p>
            <a:endParaRPr lang="en-GB" dirty="0"/>
          </a:p>
        </p:txBody>
      </p:sp>
      <p:sp>
        <p:nvSpPr>
          <p:cNvPr id="4" name="Slide Number Placeholder 3">
            <a:extLst>
              <a:ext uri="{FF2B5EF4-FFF2-40B4-BE49-F238E27FC236}">
                <a16:creationId xmlns:a16="http://schemas.microsoft.com/office/drawing/2014/main" id="{E316AC76-3958-EF53-C199-F331048059E8}"/>
              </a:ext>
            </a:extLst>
          </p:cNvPr>
          <p:cNvSpPr>
            <a:spLocks noGrp="1"/>
          </p:cNvSpPr>
          <p:nvPr>
            <p:ph type="sldNum" sz="quarter" idx="12"/>
          </p:nvPr>
        </p:nvSpPr>
        <p:spPr/>
        <p:txBody>
          <a:bodyPr/>
          <a:lstStyle/>
          <a:p>
            <a:pPr>
              <a:defRPr/>
            </a:pPr>
            <a:fld id="{4767D331-B128-4219-8A37-C46101D931F3}" type="slidenum">
              <a:rPr lang="en-IN" altLang="en-US" smtClean="0"/>
              <a:pPr>
                <a:defRPr/>
              </a:pPr>
              <a:t>11</a:t>
            </a:fld>
            <a:endParaRPr lang="en-IN" altLang="en-US"/>
          </a:p>
        </p:txBody>
      </p:sp>
    </p:spTree>
    <p:extLst>
      <p:ext uri="{BB962C8B-B14F-4D97-AF65-F5344CB8AC3E}">
        <p14:creationId xmlns:p14="http://schemas.microsoft.com/office/powerpoint/2010/main" val="842041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1CEC3-1DD0-4321-F80D-DCA6A369C4F4}"/>
              </a:ext>
            </a:extLst>
          </p:cNvPr>
          <p:cNvSpPr>
            <a:spLocks noGrp="1"/>
          </p:cNvSpPr>
          <p:nvPr>
            <p:ph type="title"/>
          </p:nvPr>
        </p:nvSpPr>
        <p:spPr>
          <a:xfrm>
            <a:off x="3723735" y="2001330"/>
            <a:ext cx="4744529" cy="1627804"/>
          </a:xfrm>
        </p:spPr>
        <p:txBody>
          <a:bodyPr/>
          <a:lstStyle/>
          <a:p>
            <a:r>
              <a:rPr lang="en-IN" b="1" dirty="0">
                <a:solidFill>
                  <a:srgbClr val="FF0000"/>
                </a:solidFill>
                <a:latin typeface="Times New Roman" panose="02020603050405020304" pitchFamily="18" charset="0"/>
                <a:cs typeface="Times New Roman" panose="02020603050405020304" pitchFamily="18" charset="0"/>
              </a:rPr>
              <a:t>System Modules</a:t>
            </a:r>
            <a:br>
              <a:rPr lang="en-IN" b="1" dirty="0">
                <a:solidFill>
                  <a:srgbClr val="FF0000"/>
                </a:solidFill>
                <a:latin typeface="Times New Roman" panose="02020603050405020304" pitchFamily="18" charset="0"/>
                <a:cs typeface="Times New Roman" panose="02020603050405020304" pitchFamily="18" charset="0"/>
              </a:rPr>
            </a:br>
            <a:r>
              <a:rPr lang="en-IN" b="1" dirty="0">
                <a:solidFill>
                  <a:srgbClr val="FF0000"/>
                </a:solidFill>
                <a:latin typeface="Times New Roman" panose="02020603050405020304" pitchFamily="18" charset="0"/>
                <a:cs typeface="Times New Roman" panose="02020603050405020304" pitchFamily="18" charset="0"/>
              </a:rPr>
              <a:t>(</a:t>
            </a:r>
            <a:r>
              <a:rPr lang="en-IN" b="1" dirty="0">
                <a:latin typeface="Times New Roman" panose="02020603050405020304" pitchFamily="18" charset="0"/>
                <a:cs typeface="Times New Roman" panose="02020603050405020304" pitchFamily="18" charset="0"/>
              </a:rPr>
              <a:t>UML Diagrams</a:t>
            </a:r>
            <a:r>
              <a:rPr lang="en-IN" b="1" dirty="0">
                <a:solidFill>
                  <a:srgbClr val="FF0000"/>
                </a:solidFill>
                <a:latin typeface="Times New Roman" panose="02020603050405020304" pitchFamily="18" charset="0"/>
                <a:cs typeface="Times New Roman" panose="02020603050405020304" pitchFamily="18" charset="0"/>
              </a:rPr>
              <a:t>)</a:t>
            </a:r>
            <a:endParaRPr lang="en-GB"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FF098AB-C31B-ECBD-8AFB-CB594EF7C5D6}"/>
              </a:ext>
            </a:extLst>
          </p:cNvPr>
          <p:cNvSpPr>
            <a:spLocks noGrp="1"/>
          </p:cNvSpPr>
          <p:nvPr>
            <p:ph idx="1"/>
          </p:nvPr>
        </p:nvSpPr>
        <p:spPr>
          <a:xfrm flipV="1">
            <a:off x="838200" y="4485735"/>
            <a:ext cx="10515600" cy="1736945"/>
          </a:xfrm>
        </p:spPr>
        <p:txBody>
          <a:bodyPr/>
          <a:lstStyle/>
          <a:p>
            <a:pPr marL="0" indent="0">
              <a:buNone/>
            </a:pPr>
            <a:endParaRPr lang="en-IN" dirty="0"/>
          </a:p>
          <a:p>
            <a:pPr marL="0" indent="0">
              <a:buNone/>
            </a:pPr>
            <a:endParaRPr lang="en-GB" dirty="0"/>
          </a:p>
        </p:txBody>
      </p:sp>
      <p:sp>
        <p:nvSpPr>
          <p:cNvPr id="4" name="Slide Number Placeholder 3">
            <a:extLst>
              <a:ext uri="{FF2B5EF4-FFF2-40B4-BE49-F238E27FC236}">
                <a16:creationId xmlns:a16="http://schemas.microsoft.com/office/drawing/2014/main" id="{AA781F43-D2F7-1C0E-F3F6-461F0ADEE772}"/>
              </a:ext>
            </a:extLst>
          </p:cNvPr>
          <p:cNvSpPr>
            <a:spLocks noGrp="1"/>
          </p:cNvSpPr>
          <p:nvPr>
            <p:ph type="sldNum" sz="quarter" idx="12"/>
          </p:nvPr>
        </p:nvSpPr>
        <p:spPr/>
        <p:txBody>
          <a:bodyPr/>
          <a:lstStyle/>
          <a:p>
            <a:pPr>
              <a:defRPr/>
            </a:pPr>
            <a:fld id="{4767D331-B128-4219-8A37-C46101D931F3}" type="slidenum">
              <a:rPr lang="en-IN" altLang="en-US" smtClean="0"/>
              <a:pPr>
                <a:defRPr/>
              </a:pPr>
              <a:t>12</a:t>
            </a:fld>
            <a:endParaRPr lang="en-IN" altLang="en-US"/>
          </a:p>
        </p:txBody>
      </p:sp>
    </p:spTree>
    <p:extLst>
      <p:ext uri="{BB962C8B-B14F-4D97-AF65-F5344CB8AC3E}">
        <p14:creationId xmlns:p14="http://schemas.microsoft.com/office/powerpoint/2010/main" val="3366494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57AD2-D177-F107-7059-8B736F8D44BB}"/>
              </a:ext>
            </a:extLst>
          </p:cNvPr>
          <p:cNvSpPr>
            <a:spLocks noGrp="1"/>
          </p:cNvSpPr>
          <p:nvPr>
            <p:ph type="title"/>
          </p:nvPr>
        </p:nvSpPr>
        <p:spPr>
          <a:xfrm>
            <a:off x="0" y="-388188"/>
            <a:ext cx="11353800" cy="1848688"/>
          </a:xfrm>
        </p:spPr>
        <p:txBody>
          <a:bodyPr/>
          <a:lstStyle/>
          <a:p>
            <a:r>
              <a:rPr lang="en-IN" b="1" dirty="0">
                <a:solidFill>
                  <a:srgbClr val="FF0000"/>
                </a:solidFill>
                <a:latin typeface="Times New Roman" panose="02020603050405020304" pitchFamily="18" charset="0"/>
                <a:cs typeface="Times New Roman" panose="02020603050405020304" pitchFamily="18" charset="0"/>
              </a:rPr>
              <a:t>Flow </a:t>
            </a:r>
            <a:r>
              <a:rPr lang="en-IN" b="1" dirty="0">
                <a:latin typeface="Times New Roman" panose="02020603050405020304" pitchFamily="18" charset="0"/>
                <a:cs typeface="Times New Roman" panose="02020603050405020304" pitchFamily="18" charset="0"/>
              </a:rPr>
              <a:t>Chart</a:t>
            </a:r>
            <a:endParaRPr lang="en-GB"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F035DD18-E946-21C6-9F2C-5443CE1CC8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87261"/>
            <a:ext cx="11930332" cy="3933646"/>
          </a:xfrm>
        </p:spPr>
      </p:pic>
      <p:sp>
        <p:nvSpPr>
          <p:cNvPr id="4" name="Slide Number Placeholder 3">
            <a:extLst>
              <a:ext uri="{FF2B5EF4-FFF2-40B4-BE49-F238E27FC236}">
                <a16:creationId xmlns:a16="http://schemas.microsoft.com/office/drawing/2014/main" id="{71996CE9-CB81-D6EE-5BC7-5981E9A0D260}"/>
              </a:ext>
            </a:extLst>
          </p:cNvPr>
          <p:cNvSpPr>
            <a:spLocks noGrp="1"/>
          </p:cNvSpPr>
          <p:nvPr>
            <p:ph type="sldNum" sz="quarter" idx="12"/>
          </p:nvPr>
        </p:nvSpPr>
        <p:spPr/>
        <p:txBody>
          <a:bodyPr/>
          <a:lstStyle/>
          <a:p>
            <a:pPr>
              <a:defRPr/>
            </a:pPr>
            <a:fld id="{4767D331-B128-4219-8A37-C46101D931F3}" type="slidenum">
              <a:rPr lang="en-IN" altLang="en-US" smtClean="0"/>
              <a:pPr>
                <a:defRPr/>
              </a:pPr>
              <a:t>13</a:t>
            </a:fld>
            <a:endParaRPr lang="en-IN" altLang="en-US"/>
          </a:p>
        </p:txBody>
      </p:sp>
    </p:spTree>
    <p:extLst>
      <p:ext uri="{BB962C8B-B14F-4D97-AF65-F5344CB8AC3E}">
        <p14:creationId xmlns:p14="http://schemas.microsoft.com/office/powerpoint/2010/main" val="3951182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9A1B6-A0FD-027C-67FF-5525F6CF1620}"/>
              </a:ext>
            </a:extLst>
          </p:cNvPr>
          <p:cNvSpPr>
            <a:spLocks noGrp="1"/>
          </p:cNvSpPr>
          <p:nvPr>
            <p:ph type="title"/>
          </p:nvPr>
        </p:nvSpPr>
        <p:spPr>
          <a:xfrm>
            <a:off x="0" y="18255"/>
            <a:ext cx="5053642" cy="1325563"/>
          </a:xfrm>
        </p:spPr>
        <p:txBody>
          <a:bodyPr/>
          <a:lstStyle/>
          <a:p>
            <a:r>
              <a:rPr lang="en-IN" b="1" dirty="0">
                <a:solidFill>
                  <a:srgbClr val="FF0000"/>
                </a:solidFill>
                <a:latin typeface="Times New Roman" panose="02020603050405020304" pitchFamily="18" charset="0"/>
                <a:cs typeface="Times New Roman" panose="02020603050405020304" pitchFamily="18" charset="0"/>
              </a:rPr>
              <a:t>Use Case </a:t>
            </a:r>
            <a:r>
              <a:rPr lang="en-IN" b="1" dirty="0">
                <a:latin typeface="Times New Roman" panose="02020603050405020304" pitchFamily="18" charset="0"/>
                <a:cs typeface="Times New Roman" panose="02020603050405020304" pitchFamily="18" charset="0"/>
              </a:rPr>
              <a:t>Diagram</a:t>
            </a:r>
            <a:endParaRPr lang="en-GB"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2706DA59-CFB3-B342-ED3B-B8927871912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683" t="5877" r="4814" b="5098"/>
          <a:stretch/>
        </p:blipFill>
        <p:spPr>
          <a:xfrm>
            <a:off x="1285336" y="1000664"/>
            <a:ext cx="9782355" cy="5469147"/>
          </a:xfrm>
        </p:spPr>
      </p:pic>
      <p:sp>
        <p:nvSpPr>
          <p:cNvPr id="4" name="Slide Number Placeholder 3">
            <a:extLst>
              <a:ext uri="{FF2B5EF4-FFF2-40B4-BE49-F238E27FC236}">
                <a16:creationId xmlns:a16="http://schemas.microsoft.com/office/drawing/2014/main" id="{D3C3153D-3BEE-71E0-2B5E-FD0979BAA4B7}"/>
              </a:ext>
            </a:extLst>
          </p:cNvPr>
          <p:cNvSpPr>
            <a:spLocks noGrp="1"/>
          </p:cNvSpPr>
          <p:nvPr>
            <p:ph type="sldNum" sz="quarter" idx="12"/>
          </p:nvPr>
        </p:nvSpPr>
        <p:spPr/>
        <p:txBody>
          <a:bodyPr/>
          <a:lstStyle/>
          <a:p>
            <a:pPr>
              <a:defRPr/>
            </a:pPr>
            <a:fld id="{4767D331-B128-4219-8A37-C46101D931F3}" type="slidenum">
              <a:rPr lang="en-IN" altLang="en-US" smtClean="0"/>
              <a:pPr>
                <a:defRPr/>
              </a:pPr>
              <a:t>14</a:t>
            </a:fld>
            <a:endParaRPr lang="en-IN" altLang="en-US"/>
          </a:p>
        </p:txBody>
      </p:sp>
    </p:spTree>
    <p:extLst>
      <p:ext uri="{BB962C8B-B14F-4D97-AF65-F5344CB8AC3E}">
        <p14:creationId xmlns:p14="http://schemas.microsoft.com/office/powerpoint/2010/main" val="79137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9E8EC-AEF6-6F33-BF58-7AA4785EEC19}"/>
              </a:ext>
            </a:extLst>
          </p:cNvPr>
          <p:cNvSpPr>
            <a:spLocks noGrp="1"/>
          </p:cNvSpPr>
          <p:nvPr>
            <p:ph type="title"/>
          </p:nvPr>
        </p:nvSpPr>
        <p:spPr>
          <a:xfrm>
            <a:off x="0" y="80455"/>
            <a:ext cx="11224404" cy="1023728"/>
          </a:xfrm>
        </p:spPr>
        <p:txBody>
          <a:bodyPr/>
          <a:lstStyle/>
          <a:p>
            <a:r>
              <a:rPr lang="en-IN" b="1" dirty="0">
                <a:solidFill>
                  <a:srgbClr val="FF0000"/>
                </a:solidFill>
                <a:latin typeface="Times New Roman" panose="02020603050405020304" pitchFamily="18" charset="0"/>
                <a:cs typeface="Times New Roman" panose="02020603050405020304" pitchFamily="18" charset="0"/>
              </a:rPr>
              <a:t>Output Screens</a:t>
            </a:r>
            <a:endParaRPr lang="en-GB" b="1" dirty="0">
              <a:solidFill>
                <a:srgbClr val="FF0000"/>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B619C588-6296-F03C-455E-308BC63D8BC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97" t="14153" r="1055" b="549"/>
          <a:stretch/>
        </p:blipFill>
        <p:spPr>
          <a:xfrm>
            <a:off x="100641" y="965709"/>
            <a:ext cx="5641675" cy="3425137"/>
          </a:xfrm>
          <a:prstGeom prst="rect">
            <a:avLst/>
          </a:prstGeom>
          <a:ln>
            <a:noFill/>
          </a:ln>
          <a:effectLst>
            <a:outerShdw blurRad="190500" algn="tl" rotWithShape="0">
              <a:srgbClr val="000000">
                <a:alpha val="70000"/>
              </a:srgbClr>
            </a:outerShdw>
          </a:effectLst>
        </p:spPr>
      </p:pic>
      <p:sp>
        <p:nvSpPr>
          <p:cNvPr id="4" name="Slide Number Placeholder 3">
            <a:extLst>
              <a:ext uri="{FF2B5EF4-FFF2-40B4-BE49-F238E27FC236}">
                <a16:creationId xmlns:a16="http://schemas.microsoft.com/office/drawing/2014/main" id="{6712A303-3B6D-9EAD-4C63-187AA39E9403}"/>
              </a:ext>
            </a:extLst>
          </p:cNvPr>
          <p:cNvSpPr>
            <a:spLocks noGrp="1"/>
          </p:cNvSpPr>
          <p:nvPr>
            <p:ph type="sldNum" sz="quarter" idx="12"/>
          </p:nvPr>
        </p:nvSpPr>
        <p:spPr/>
        <p:txBody>
          <a:bodyPr/>
          <a:lstStyle/>
          <a:p>
            <a:pPr>
              <a:defRPr/>
            </a:pPr>
            <a:fld id="{4767D331-B128-4219-8A37-C46101D931F3}" type="slidenum">
              <a:rPr lang="en-IN" altLang="en-US" smtClean="0"/>
              <a:pPr>
                <a:defRPr/>
              </a:pPr>
              <a:t>15</a:t>
            </a:fld>
            <a:endParaRPr lang="en-IN" altLang="en-US"/>
          </a:p>
        </p:txBody>
      </p:sp>
      <p:pic>
        <p:nvPicPr>
          <p:cNvPr id="8" name="Picture 7">
            <a:extLst>
              <a:ext uri="{FF2B5EF4-FFF2-40B4-BE49-F238E27FC236}">
                <a16:creationId xmlns:a16="http://schemas.microsoft.com/office/drawing/2014/main" id="{727B0840-429E-8463-E89B-2B7995C2CF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0596" y="2678277"/>
            <a:ext cx="6044242" cy="342513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34253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BD4F0-D307-6E7D-5CB3-89B65349B517}"/>
              </a:ext>
            </a:extLst>
          </p:cNvPr>
          <p:cNvSpPr>
            <a:spLocks noGrp="1"/>
          </p:cNvSpPr>
          <p:nvPr>
            <p:ph type="title"/>
          </p:nvPr>
        </p:nvSpPr>
        <p:spPr>
          <a:xfrm>
            <a:off x="1578634" y="1992701"/>
            <a:ext cx="8548777" cy="2088944"/>
          </a:xfrm>
        </p:spPr>
        <p:txBody>
          <a:bodyPr/>
          <a:lstStyle/>
          <a:p>
            <a:r>
              <a:rPr lang="en-IN" b="1" dirty="0">
                <a:solidFill>
                  <a:srgbClr val="FF0000"/>
                </a:solidFill>
                <a:latin typeface="Times New Roman" panose="02020603050405020304" pitchFamily="18" charset="0"/>
                <a:cs typeface="Times New Roman" panose="02020603050405020304" pitchFamily="18" charset="0"/>
              </a:rPr>
              <a:t>      Conclusion  </a:t>
            </a:r>
            <a:r>
              <a:rPr lang="en-IN" b="1" dirty="0">
                <a:latin typeface="Times New Roman" panose="02020603050405020304" pitchFamily="18" charset="0"/>
                <a:cs typeface="Times New Roman" panose="02020603050405020304" pitchFamily="18" charset="0"/>
              </a:rPr>
              <a:t>&amp;</a:t>
            </a:r>
            <a:r>
              <a:rPr lang="en-IN" b="1" dirty="0">
                <a:solidFill>
                  <a:srgbClr val="FF0000"/>
                </a:solidFill>
                <a:latin typeface="Times New Roman" panose="02020603050405020304" pitchFamily="18" charset="0"/>
                <a:cs typeface="Times New Roman" panose="02020603050405020304" pitchFamily="18" charset="0"/>
              </a:rPr>
              <a:t>  Future Scope</a:t>
            </a:r>
            <a:endParaRPr lang="en-GB" b="1" dirty="0">
              <a:solidFill>
                <a:srgbClr val="FF000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DA46BCB-B41D-5D3B-1E80-BB7E996B4CC0}"/>
              </a:ext>
            </a:extLst>
          </p:cNvPr>
          <p:cNvSpPr>
            <a:spLocks noGrp="1"/>
          </p:cNvSpPr>
          <p:nvPr>
            <p:ph type="sldNum" sz="quarter" idx="12"/>
          </p:nvPr>
        </p:nvSpPr>
        <p:spPr>
          <a:xfrm>
            <a:off x="8394939" y="5650752"/>
            <a:ext cx="2743200" cy="365125"/>
          </a:xfrm>
        </p:spPr>
        <p:txBody>
          <a:bodyPr/>
          <a:lstStyle/>
          <a:p>
            <a:pPr>
              <a:defRPr/>
            </a:pPr>
            <a:fld id="{4767D331-B128-4219-8A37-C46101D931F3}" type="slidenum">
              <a:rPr lang="en-IN" altLang="en-US" smtClean="0"/>
              <a:pPr>
                <a:defRPr/>
              </a:pPr>
              <a:t>16</a:t>
            </a:fld>
            <a:endParaRPr lang="en-IN" altLang="en-US"/>
          </a:p>
        </p:txBody>
      </p:sp>
    </p:spTree>
    <p:extLst>
      <p:ext uri="{BB962C8B-B14F-4D97-AF65-F5344CB8AC3E}">
        <p14:creationId xmlns:p14="http://schemas.microsoft.com/office/powerpoint/2010/main" val="1799486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4199E-F562-56F3-A1E4-9A0E710826F4}"/>
              </a:ext>
            </a:extLst>
          </p:cNvPr>
          <p:cNvSpPr>
            <a:spLocks noGrp="1"/>
          </p:cNvSpPr>
          <p:nvPr>
            <p:ph type="title"/>
          </p:nvPr>
        </p:nvSpPr>
        <p:spPr>
          <a:xfrm>
            <a:off x="0" y="129397"/>
            <a:ext cx="11353800" cy="923026"/>
          </a:xfrm>
        </p:spPr>
        <p:txBody>
          <a:bodyPr/>
          <a:lstStyle/>
          <a:p>
            <a:r>
              <a:rPr lang="en-IN" b="1" dirty="0">
                <a:solidFill>
                  <a:srgbClr val="FF0000"/>
                </a:solidFill>
                <a:latin typeface="Times New Roman" panose="02020603050405020304" pitchFamily="18" charset="0"/>
                <a:cs typeface="Times New Roman" panose="02020603050405020304" pitchFamily="18" charset="0"/>
              </a:rPr>
              <a:t>Conclusion</a:t>
            </a:r>
            <a:endParaRPr lang="en-GB"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4A0C5F-B85F-1A99-BBB3-91F5DA7B016C}"/>
              </a:ext>
            </a:extLst>
          </p:cNvPr>
          <p:cNvSpPr>
            <a:spLocks noGrp="1"/>
          </p:cNvSpPr>
          <p:nvPr>
            <p:ph idx="1"/>
          </p:nvPr>
        </p:nvSpPr>
        <p:spPr>
          <a:xfrm>
            <a:off x="94890" y="948906"/>
            <a:ext cx="11800936" cy="5228057"/>
          </a:xfrm>
        </p:spPr>
        <p:txBody>
          <a:bodyPr/>
          <a:lstStyle/>
          <a:p>
            <a:pPr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Our project aims to address the pressing issues of hunger, malnutrition, and food wastage in India through a technology-driven platform.</a:t>
            </a:r>
          </a:p>
          <a:p>
            <a:pPr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By connecting donors, NGOs, and volunteers, we create a community-driven approach to combating food insecurity.</a:t>
            </a:r>
          </a:p>
          <a:p>
            <a:pPr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This platform offers an easy way for people to donate food and essential items, reducing wastage and ensuring that those in need receive support.</a:t>
            </a:r>
          </a:p>
          <a:p>
            <a:pPr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Through partnerships, education, and awareness, we seek to create a sustainable and impactful solution to these critical issues.</a:t>
            </a:r>
          </a:p>
          <a:p>
            <a:pPr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Together, we can make a difference and build a healthier, more food-secure future for all.</a:t>
            </a:r>
          </a:p>
          <a:p>
            <a:pPr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Our journey is not just about building a platform; it's about creating a movement—a movement of kindness, empathy, and action.</a:t>
            </a:r>
          </a:p>
          <a:p>
            <a:endParaRPr lang="en-GB" dirty="0"/>
          </a:p>
        </p:txBody>
      </p:sp>
      <p:sp>
        <p:nvSpPr>
          <p:cNvPr id="4" name="Slide Number Placeholder 3">
            <a:extLst>
              <a:ext uri="{FF2B5EF4-FFF2-40B4-BE49-F238E27FC236}">
                <a16:creationId xmlns:a16="http://schemas.microsoft.com/office/drawing/2014/main" id="{FBA6B307-0E3F-7DB5-C200-024100E0380D}"/>
              </a:ext>
            </a:extLst>
          </p:cNvPr>
          <p:cNvSpPr>
            <a:spLocks noGrp="1"/>
          </p:cNvSpPr>
          <p:nvPr>
            <p:ph type="sldNum" sz="quarter" idx="12"/>
          </p:nvPr>
        </p:nvSpPr>
        <p:spPr/>
        <p:txBody>
          <a:bodyPr/>
          <a:lstStyle/>
          <a:p>
            <a:pPr>
              <a:defRPr/>
            </a:pPr>
            <a:fld id="{4767D331-B128-4219-8A37-C46101D931F3}" type="slidenum">
              <a:rPr lang="en-IN" altLang="en-US" smtClean="0"/>
              <a:pPr>
                <a:defRPr/>
              </a:pPr>
              <a:t>17</a:t>
            </a:fld>
            <a:endParaRPr lang="en-IN" altLang="en-US"/>
          </a:p>
        </p:txBody>
      </p:sp>
    </p:spTree>
    <p:extLst>
      <p:ext uri="{BB962C8B-B14F-4D97-AF65-F5344CB8AC3E}">
        <p14:creationId xmlns:p14="http://schemas.microsoft.com/office/powerpoint/2010/main" val="2560342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3E943-36A2-4E75-6404-FB34A386339A}"/>
              </a:ext>
            </a:extLst>
          </p:cNvPr>
          <p:cNvSpPr>
            <a:spLocks noGrp="1"/>
          </p:cNvSpPr>
          <p:nvPr>
            <p:ph type="title"/>
          </p:nvPr>
        </p:nvSpPr>
        <p:spPr>
          <a:xfrm>
            <a:off x="0" y="315822"/>
            <a:ext cx="4347714" cy="730430"/>
          </a:xfrm>
        </p:spPr>
        <p:txBody>
          <a:bodyPr/>
          <a:lstStyle/>
          <a:p>
            <a:r>
              <a:rPr lang="en-IN" b="1" dirty="0">
                <a:solidFill>
                  <a:srgbClr val="FF0000"/>
                </a:solidFill>
                <a:latin typeface="Times New Roman" panose="02020603050405020304" pitchFamily="18" charset="0"/>
                <a:cs typeface="Times New Roman" panose="02020603050405020304" pitchFamily="18" charset="0"/>
              </a:rPr>
              <a:t>Future Scope</a:t>
            </a:r>
            <a:endParaRPr lang="en-GB"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44E53B8-A788-ECC6-19D4-F6C81EE8A41B}"/>
              </a:ext>
            </a:extLst>
          </p:cNvPr>
          <p:cNvSpPr>
            <a:spLocks noGrp="1"/>
          </p:cNvSpPr>
          <p:nvPr>
            <p:ph idx="1"/>
          </p:nvPr>
        </p:nvSpPr>
        <p:spPr>
          <a:xfrm>
            <a:off x="172527" y="1046252"/>
            <a:ext cx="11895827" cy="5363174"/>
          </a:xfrm>
        </p:spPr>
        <p:txBody>
          <a:bodyPr/>
          <a:lstStyle/>
          <a:p>
            <a:pPr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Our journey does not end here; it expands into a horizon of possibilities and opportunities to further our impact.</a:t>
            </a:r>
          </a:p>
          <a:p>
            <a:pPr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In the future, we envision enhancing our platform with advanced analytics and AI to optimize donation distribution and volunteer matching.</a:t>
            </a:r>
          </a:p>
          <a:p>
            <a:pPr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We aim to expand our reach beyond borders, collaborating with global partners to address food insecurity on a larger scale.</a:t>
            </a:r>
          </a:p>
          <a:p>
            <a:pPr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With a focus on sustainability, we plan to integrate eco-friendly practices, such as food recycling and composting, into our platform.</a:t>
            </a:r>
          </a:p>
          <a:p>
            <a:pPr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As we evolve, we aspire to be a beacon of innovation, inspiring others to join us in creating a world where no one is left behind due to hunger.</a:t>
            </a:r>
          </a:p>
        </p:txBody>
      </p:sp>
      <p:sp>
        <p:nvSpPr>
          <p:cNvPr id="4" name="Slide Number Placeholder 3">
            <a:extLst>
              <a:ext uri="{FF2B5EF4-FFF2-40B4-BE49-F238E27FC236}">
                <a16:creationId xmlns:a16="http://schemas.microsoft.com/office/drawing/2014/main" id="{E62ECDAB-7D6F-A8ED-5926-1E75D392C80A}"/>
              </a:ext>
            </a:extLst>
          </p:cNvPr>
          <p:cNvSpPr>
            <a:spLocks noGrp="1"/>
          </p:cNvSpPr>
          <p:nvPr>
            <p:ph type="sldNum" sz="quarter" idx="12"/>
          </p:nvPr>
        </p:nvSpPr>
        <p:spPr/>
        <p:txBody>
          <a:bodyPr/>
          <a:lstStyle/>
          <a:p>
            <a:pPr>
              <a:defRPr/>
            </a:pPr>
            <a:fld id="{4767D331-B128-4219-8A37-C46101D931F3}" type="slidenum">
              <a:rPr lang="en-IN" altLang="en-US" smtClean="0"/>
              <a:pPr>
                <a:defRPr/>
              </a:pPr>
              <a:t>18</a:t>
            </a:fld>
            <a:endParaRPr lang="en-IN" altLang="en-US"/>
          </a:p>
        </p:txBody>
      </p:sp>
    </p:spTree>
    <p:extLst>
      <p:ext uri="{BB962C8B-B14F-4D97-AF65-F5344CB8AC3E}">
        <p14:creationId xmlns:p14="http://schemas.microsoft.com/office/powerpoint/2010/main" val="4083207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7821F-7EE3-B606-3AE8-B21F3821524E}"/>
              </a:ext>
            </a:extLst>
          </p:cNvPr>
          <p:cNvSpPr>
            <a:spLocks noGrp="1"/>
          </p:cNvSpPr>
          <p:nvPr>
            <p:ph type="title"/>
          </p:nvPr>
        </p:nvSpPr>
        <p:spPr>
          <a:xfrm>
            <a:off x="232913" y="365125"/>
            <a:ext cx="11120887" cy="1325563"/>
          </a:xfrm>
        </p:spPr>
        <p:txBody>
          <a:bodyPr/>
          <a:lstStyle/>
          <a:p>
            <a:r>
              <a:rPr lang="en-IN" dirty="0">
                <a:solidFill>
                  <a:srgbClr val="FF0000"/>
                </a:solidFill>
                <a:latin typeface="Times New Roman" panose="02020603050405020304" pitchFamily="18" charset="0"/>
                <a:cs typeface="Times New Roman" panose="02020603050405020304" pitchFamily="18" charset="0"/>
              </a:rPr>
              <a:t>Thank You </a:t>
            </a:r>
            <a:r>
              <a:rPr lang="en-IN"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a:t>
            </a:r>
            <a:endParaRPr lang="en-GB"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D3D80C2-D082-5FE2-4F30-ECEED060C980}"/>
              </a:ext>
            </a:extLst>
          </p:cNvPr>
          <p:cNvSpPr>
            <a:spLocks noGrp="1"/>
          </p:cNvSpPr>
          <p:nvPr>
            <p:ph idx="1"/>
          </p:nvPr>
        </p:nvSpPr>
        <p:spPr>
          <a:xfrm>
            <a:off x="232913" y="1447605"/>
            <a:ext cx="10515600" cy="4351338"/>
          </a:xfrm>
        </p:spPr>
        <p:txBody>
          <a:bodyPr/>
          <a:lstStyle/>
          <a:p>
            <a:pPr marL="0" indent="0">
              <a:buNone/>
            </a:pPr>
            <a:r>
              <a:rPr lang="en-IN" u="sng" dirty="0">
                <a:latin typeface="Times New Roman" panose="02020603050405020304" pitchFamily="18" charset="0"/>
                <a:cs typeface="Times New Roman" panose="02020603050405020304" pitchFamily="18" charset="0"/>
              </a:rPr>
              <a:t>Team Members Details:</a:t>
            </a:r>
          </a:p>
          <a:p>
            <a:pPr marL="0" indent="0">
              <a:buNone/>
            </a:pPr>
            <a:r>
              <a:rPr lang="en-IN" dirty="0">
                <a:latin typeface="Times New Roman" panose="02020603050405020304" pitchFamily="18" charset="0"/>
                <a:cs typeface="Times New Roman" panose="02020603050405020304" pitchFamily="18" charset="0"/>
              </a:rPr>
              <a:t>G Yaswanth Sai  - 21N31A6718</a:t>
            </a:r>
          </a:p>
          <a:p>
            <a:pPr marL="0" indent="0">
              <a:buNone/>
            </a:pPr>
            <a:r>
              <a:rPr lang="en-IN" dirty="0">
                <a:latin typeface="Times New Roman" panose="02020603050405020304" pitchFamily="18" charset="0"/>
                <a:cs typeface="Times New Roman" panose="02020603050405020304" pitchFamily="18" charset="0"/>
              </a:rPr>
              <a:t>G Akash               - 21N31A6721</a:t>
            </a:r>
          </a:p>
          <a:p>
            <a:pPr marL="0" indent="0">
              <a:buNone/>
            </a:pPr>
            <a:r>
              <a:rPr lang="en-IN" dirty="0">
                <a:latin typeface="Times New Roman" panose="02020603050405020304" pitchFamily="18" charset="0"/>
                <a:cs typeface="Times New Roman" panose="02020603050405020304" pitchFamily="18" charset="0"/>
              </a:rPr>
              <a:t>U Chandu            - 21N31A6756</a:t>
            </a:r>
            <a:endParaRPr lang="en-GB"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6275F67-2F4D-1FE2-790D-C2DE273E1660}"/>
              </a:ext>
            </a:extLst>
          </p:cNvPr>
          <p:cNvSpPr>
            <a:spLocks noGrp="1"/>
          </p:cNvSpPr>
          <p:nvPr>
            <p:ph type="sldNum" sz="quarter" idx="12"/>
          </p:nvPr>
        </p:nvSpPr>
        <p:spPr/>
        <p:txBody>
          <a:bodyPr/>
          <a:lstStyle/>
          <a:p>
            <a:pPr>
              <a:defRPr/>
            </a:pPr>
            <a:fld id="{4767D331-B128-4219-8A37-C46101D931F3}" type="slidenum">
              <a:rPr lang="en-IN" altLang="en-US" smtClean="0"/>
              <a:pPr>
                <a:defRPr/>
              </a:pPr>
              <a:t>19</a:t>
            </a:fld>
            <a:endParaRPr lang="en-IN" altLang="en-US"/>
          </a:p>
        </p:txBody>
      </p:sp>
    </p:spTree>
    <p:extLst>
      <p:ext uri="{BB962C8B-B14F-4D97-AF65-F5344CB8AC3E}">
        <p14:creationId xmlns:p14="http://schemas.microsoft.com/office/powerpoint/2010/main" val="3025388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D90D6-BB42-F8DE-12B9-8D74075166A4}"/>
              </a:ext>
            </a:extLst>
          </p:cNvPr>
          <p:cNvSpPr>
            <a:spLocks noGrp="1"/>
          </p:cNvSpPr>
          <p:nvPr>
            <p:ph type="title"/>
          </p:nvPr>
        </p:nvSpPr>
        <p:spPr>
          <a:xfrm>
            <a:off x="139931" y="315912"/>
            <a:ext cx="10515600" cy="598488"/>
          </a:xfrm>
        </p:spPr>
        <p:txBody>
          <a:bodyPr rtlCol="0">
            <a:normAutofit fontScale="90000"/>
          </a:bodyPr>
          <a:lstStyle/>
          <a:p>
            <a:pPr eaLnBrk="1" fontAlgn="auto" hangingPunct="1">
              <a:spcAft>
                <a:spcPts val="0"/>
              </a:spcAft>
              <a:defRPr/>
            </a:pPr>
            <a:r>
              <a:rPr lang="en-IN" b="1" dirty="0">
                <a:solidFill>
                  <a:srgbClr val="FF0000"/>
                </a:solidFill>
                <a:latin typeface="Times New Roman" panose="02020603050405020304" pitchFamily="18" charset="0"/>
                <a:cs typeface="Times New Roman" panose="02020603050405020304" pitchFamily="18" charset="0"/>
              </a:rPr>
              <a:t>Abstract</a:t>
            </a:r>
          </a:p>
        </p:txBody>
      </p:sp>
      <p:sp>
        <p:nvSpPr>
          <p:cNvPr id="5123" name="Content Placeholder 2">
            <a:extLst>
              <a:ext uri="{FF2B5EF4-FFF2-40B4-BE49-F238E27FC236}">
                <a16:creationId xmlns:a16="http://schemas.microsoft.com/office/drawing/2014/main" id="{26F86E21-4AEF-AD87-09D0-E86075581BFB}"/>
              </a:ext>
            </a:extLst>
          </p:cNvPr>
          <p:cNvSpPr>
            <a:spLocks noGrp="1"/>
          </p:cNvSpPr>
          <p:nvPr>
            <p:ph idx="1"/>
          </p:nvPr>
        </p:nvSpPr>
        <p:spPr>
          <a:xfrm>
            <a:off x="139931" y="882651"/>
            <a:ext cx="11362113" cy="5509836"/>
          </a:xfrm>
        </p:spPr>
        <p:txBody>
          <a:bodyPr/>
          <a:lstStyle/>
          <a:p>
            <a:pPr marL="102870" indent="0" algn="just">
              <a:lnSpc>
                <a:spcPct val="107000"/>
              </a:lnSpc>
              <a:spcAft>
                <a:spcPts val="165"/>
              </a:spcAft>
              <a:buNone/>
            </a:pPr>
            <a:r>
              <a:rPr lang="en-IN" sz="2400" b="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India, despite significant progress in various fields, a large segment of the population still faces the challenges of hunger, malnutrition, and food wastage. The coexistence of these issues creates a complex problem that requires urgent attention and effective solutions.</a:t>
            </a:r>
            <a:r>
              <a:rPr lang="en-IN"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400" b="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India, the challenges of hunger, malnutrition, and food wastage persist, impacting millions of lives. Our proposed solution aims to leverage technology and community participation to create a sustainable and impactful platform that connects donors, NGOs, and volunteers, facilitating the donation and distribution of food and other essential items to those in need.</a:t>
            </a: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 summary, the complex issues of hunger, malnutrition, and food wastage in India demand urgent attention. "Hunger Halt," with its innovative use of technology and community engagement, stands as a beacon of hope. Connecting donors, NGOs, and volunteers, this platform not only optimizes food distribution but also addresses root causes through education and sustainability efforts. As "Hunger Halt" strives to be a catalyst for positive change, it holds the promise of creating a more resilient and nourished future for millions across the nation.</a:t>
            </a:r>
            <a:endParaRPr lang="en-IN"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124" name="Slide Number Placeholder 2">
            <a:extLst>
              <a:ext uri="{FF2B5EF4-FFF2-40B4-BE49-F238E27FC236}">
                <a16:creationId xmlns:a16="http://schemas.microsoft.com/office/drawing/2014/main" id="{2BDD4712-EEAF-2CAA-80FF-AA11D3A4165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72E8C6F8-0F68-4CAA-9C20-96F0F86948C3}" type="slidenum">
              <a:rPr lang="en-IN" altLang="en-US" sz="1200">
                <a:solidFill>
                  <a:srgbClr val="C00000"/>
                </a:solidFill>
              </a:rPr>
              <a:pPr>
                <a:lnSpc>
                  <a:spcPct val="100000"/>
                </a:lnSpc>
                <a:spcBef>
                  <a:spcPct val="0"/>
                </a:spcBef>
                <a:buFontTx/>
                <a:buNone/>
              </a:pPr>
              <a:t>2</a:t>
            </a:fld>
            <a:endParaRPr lang="en-IN" altLang="en-US" sz="1200">
              <a:solidFill>
                <a:srgbClr val="C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1D383-8A93-FE40-DA6E-7463641C9049}"/>
              </a:ext>
            </a:extLst>
          </p:cNvPr>
          <p:cNvSpPr>
            <a:spLocks noGrp="1"/>
          </p:cNvSpPr>
          <p:nvPr>
            <p:ph type="title"/>
          </p:nvPr>
        </p:nvSpPr>
        <p:spPr>
          <a:xfrm>
            <a:off x="90055" y="212725"/>
            <a:ext cx="10515600" cy="649288"/>
          </a:xfrm>
        </p:spPr>
        <p:txBody>
          <a:bodyPr rtlCol="0">
            <a:normAutofit fontScale="90000"/>
          </a:bodyPr>
          <a:lstStyle/>
          <a:p>
            <a:pPr eaLnBrk="1" fontAlgn="auto" hangingPunct="1">
              <a:spcAft>
                <a:spcPts val="0"/>
              </a:spcAft>
              <a:defRPr/>
            </a:pPr>
            <a:r>
              <a:rPr lang="en-IN" b="1" dirty="0">
                <a:solidFill>
                  <a:srgbClr val="FF0000"/>
                </a:solidFill>
                <a:latin typeface="Times New Roman" panose="02020603050405020304" pitchFamily="18" charset="0"/>
                <a:cs typeface="Times New Roman" panose="02020603050405020304" pitchFamily="18" charset="0"/>
              </a:rPr>
              <a:t>Introduction</a:t>
            </a:r>
          </a:p>
        </p:txBody>
      </p:sp>
      <p:sp>
        <p:nvSpPr>
          <p:cNvPr id="6147" name="Content Placeholder 2">
            <a:extLst>
              <a:ext uri="{FF2B5EF4-FFF2-40B4-BE49-F238E27FC236}">
                <a16:creationId xmlns:a16="http://schemas.microsoft.com/office/drawing/2014/main" id="{CAB60061-56AD-A3A2-5BDF-E4BEE9389C22}"/>
              </a:ext>
            </a:extLst>
          </p:cNvPr>
          <p:cNvSpPr>
            <a:spLocks noGrp="1"/>
          </p:cNvSpPr>
          <p:nvPr>
            <p:ph idx="1"/>
          </p:nvPr>
        </p:nvSpPr>
        <p:spPr>
          <a:xfrm>
            <a:off x="224444" y="862014"/>
            <a:ext cx="11129356" cy="5314950"/>
          </a:xfrm>
        </p:spPr>
        <p:txBody>
          <a:bodyPr/>
          <a:lstStyle/>
          <a:p>
            <a:pPr algn="just" eaLnBrk="1" hangingPunct="1"/>
            <a:r>
              <a:rPr lang="en-US" b="0" i="0" dirty="0">
                <a:effectLst/>
                <a:latin typeface="Times New Roman" panose="02020603050405020304" pitchFamily="18" charset="0"/>
                <a:cs typeface="Times New Roman" panose="02020603050405020304" pitchFamily="18" charset="0"/>
              </a:rPr>
              <a:t>Hunger Halt is a community-driven initiative focused on combating food insecurity and hunger.</a:t>
            </a:r>
          </a:p>
          <a:p>
            <a:pPr algn="just" eaLnBrk="1" hangingPunct="1"/>
            <a:r>
              <a:rPr lang="en-US" b="0" i="0" dirty="0">
                <a:effectLst/>
                <a:latin typeface="Times New Roman" panose="02020603050405020304" pitchFamily="18" charset="0"/>
                <a:cs typeface="Times New Roman" panose="02020603050405020304" pitchFamily="18" charset="0"/>
              </a:rPr>
              <a:t>The project aims to ensure that individuals and families have access to nutritious food, regardless of their circumstances.</a:t>
            </a:r>
          </a:p>
          <a:p>
            <a:pPr algn="just" eaLnBrk="1" hangingPunct="1"/>
            <a:r>
              <a:rPr lang="en-US" dirty="0">
                <a:latin typeface="Times New Roman" panose="02020603050405020304" pitchFamily="18" charset="0"/>
                <a:cs typeface="Times New Roman" panose="02020603050405020304" pitchFamily="18" charset="0"/>
              </a:rPr>
              <a:t>“</a:t>
            </a:r>
            <a:r>
              <a:rPr lang="en-US" b="0" i="0" dirty="0">
                <a:effectLst/>
                <a:latin typeface="Times New Roman" panose="02020603050405020304" pitchFamily="18" charset="0"/>
                <a:cs typeface="Times New Roman" panose="02020603050405020304" pitchFamily="18" charset="0"/>
              </a:rPr>
              <a:t>Our mission is simple yet profound: to empower individuals and organizations to combat hunger and create a world where everyone has access to nutritious food.”</a:t>
            </a:r>
          </a:p>
          <a:p>
            <a:pPr algn="just" eaLnBrk="1" hangingPunct="1"/>
            <a:r>
              <a:rPr lang="en-US" dirty="0">
                <a:latin typeface="Times New Roman" panose="02020603050405020304" pitchFamily="18" charset="0"/>
                <a:cs typeface="Times New Roman" panose="02020603050405020304" pitchFamily="18" charset="0"/>
              </a:rPr>
              <a:t>“</a:t>
            </a:r>
            <a:r>
              <a:rPr lang="en-US" b="0" i="0" dirty="0">
                <a:effectLst/>
                <a:latin typeface="Times New Roman" panose="02020603050405020304" pitchFamily="18" charset="0"/>
                <a:cs typeface="Times New Roman" panose="02020603050405020304" pitchFamily="18" charset="0"/>
              </a:rPr>
              <a:t>Utilizing technology and community engagement to streamline food donation and distribution processes.”</a:t>
            </a:r>
          </a:p>
          <a:p>
            <a:pPr algn="just" eaLnBrk="1" hangingPunct="1"/>
            <a:r>
              <a:rPr lang="en-US" dirty="0">
                <a:latin typeface="Times New Roman" panose="02020603050405020304" pitchFamily="18" charset="0"/>
                <a:cs typeface="Times New Roman" panose="02020603050405020304" pitchFamily="18" charset="0"/>
              </a:rPr>
              <a:t>“</a:t>
            </a:r>
            <a:r>
              <a:rPr lang="en-US" b="0" i="0" dirty="0">
                <a:effectLst/>
                <a:latin typeface="Times New Roman" panose="02020603050405020304" pitchFamily="18" charset="0"/>
                <a:cs typeface="Times New Roman" panose="02020603050405020304" pitchFamily="18" charset="0"/>
              </a:rPr>
              <a:t>Driven by the belief that every individual deserves access to adequate and nutritious food.”</a:t>
            </a:r>
            <a:endParaRPr lang="en-IN" altLang="en-US" dirty="0">
              <a:latin typeface="Times New Roman" panose="02020603050405020304" pitchFamily="18" charset="0"/>
              <a:cs typeface="Times New Roman" panose="02020603050405020304" pitchFamily="18" charset="0"/>
            </a:endParaRPr>
          </a:p>
        </p:txBody>
      </p:sp>
      <p:sp>
        <p:nvSpPr>
          <p:cNvPr id="6148" name="Slide Number Placeholder 2">
            <a:extLst>
              <a:ext uri="{FF2B5EF4-FFF2-40B4-BE49-F238E27FC236}">
                <a16:creationId xmlns:a16="http://schemas.microsoft.com/office/drawing/2014/main" id="{BDC17A5D-728A-8F81-97F0-CE541E82A42F}"/>
              </a:ext>
            </a:extLst>
          </p:cNvPr>
          <p:cNvSpPr>
            <a:spLocks noGrp="1"/>
          </p:cNvSpPr>
          <p:nvPr>
            <p:ph type="sldNum" sz="quarter" idx="12"/>
          </p:nvPr>
        </p:nvSpPr>
        <p:spPr bwMode="auto">
          <a:xfrm>
            <a:off x="9321800" y="62801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65308401-38CF-4D77-90D1-8F66F1A9334E}" type="slidenum">
              <a:rPr lang="en-IN" altLang="en-US" sz="1200">
                <a:solidFill>
                  <a:srgbClr val="C00000"/>
                </a:solidFill>
              </a:rPr>
              <a:pPr>
                <a:lnSpc>
                  <a:spcPct val="100000"/>
                </a:lnSpc>
                <a:spcBef>
                  <a:spcPct val="0"/>
                </a:spcBef>
                <a:buFontTx/>
                <a:buNone/>
              </a:pPr>
              <a:t>3</a:t>
            </a:fld>
            <a:endParaRPr lang="en-IN" altLang="en-US" sz="1200">
              <a:solidFill>
                <a:srgbClr val="C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A22D192F-05A4-6714-6DFA-8B332737113D}"/>
              </a:ext>
            </a:extLst>
          </p:cNvPr>
          <p:cNvSpPr>
            <a:spLocks noGrp="1"/>
          </p:cNvSpPr>
          <p:nvPr>
            <p:ph type="title"/>
          </p:nvPr>
        </p:nvSpPr>
        <p:spPr>
          <a:xfrm>
            <a:off x="0" y="157307"/>
            <a:ext cx="10515600" cy="777875"/>
          </a:xfrm>
        </p:spPr>
        <p:txBody>
          <a:bodyPr/>
          <a:lstStyle/>
          <a:p>
            <a:pPr eaLnBrk="1" hangingPunct="1"/>
            <a:r>
              <a:rPr lang="en-IN" altLang="en-US" b="1" dirty="0">
                <a:solidFill>
                  <a:srgbClr val="FF0000"/>
                </a:solidFill>
                <a:latin typeface="Times New Roman" panose="02020603050405020304" pitchFamily="18" charset="0"/>
                <a:cs typeface="Times New Roman" panose="02020603050405020304" pitchFamily="18" charset="0"/>
              </a:rPr>
              <a:t>Proposed System</a:t>
            </a:r>
          </a:p>
        </p:txBody>
      </p:sp>
      <p:sp>
        <p:nvSpPr>
          <p:cNvPr id="8195" name="Content Placeholder 2">
            <a:extLst>
              <a:ext uri="{FF2B5EF4-FFF2-40B4-BE49-F238E27FC236}">
                <a16:creationId xmlns:a16="http://schemas.microsoft.com/office/drawing/2014/main" id="{34245F11-8F15-7E42-A987-E6D000D97BC6}"/>
              </a:ext>
            </a:extLst>
          </p:cNvPr>
          <p:cNvSpPr>
            <a:spLocks noGrp="1"/>
          </p:cNvSpPr>
          <p:nvPr>
            <p:ph idx="1"/>
          </p:nvPr>
        </p:nvSpPr>
        <p:spPr>
          <a:xfrm>
            <a:off x="156555" y="912018"/>
            <a:ext cx="11747269" cy="5455531"/>
          </a:xfrm>
        </p:spPr>
        <p:txBody>
          <a:bodyPr/>
          <a:lstStyle/>
          <a:p>
            <a:pPr marL="0" indent="0" algn="just">
              <a:buNone/>
            </a:pPr>
            <a:r>
              <a:rPr lang="en-US" b="1" i="0" dirty="0">
                <a:effectLst/>
                <a:latin typeface="Times New Roman" panose="02020603050405020304" pitchFamily="18" charset="0"/>
                <a:cs typeface="Times New Roman" panose="02020603050405020304" pitchFamily="18" charset="0"/>
              </a:rPr>
              <a:t>Purpose: </a:t>
            </a:r>
            <a:r>
              <a:rPr lang="en-US" b="0" i="0" dirty="0">
                <a:effectLst/>
                <a:latin typeface="Times New Roman" panose="02020603050405020304" pitchFamily="18" charset="0"/>
                <a:cs typeface="Times New Roman" panose="02020603050405020304" pitchFamily="18" charset="0"/>
              </a:rPr>
              <a:t>Address food insecurity by revolutionizing the food donation and distribution process.</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Creating a user-friendly platform to connect donors with recipients efficiently.</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Streamline communication and coordination between stakeholders to maximize impact.</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proposed system for Hunger Halt aims to combat food insecurity by leveraging technology and community engagement.</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By creating a streamlined platform for food donation and distribution, Hunger Halt seeks to make a meaningful impact in alleviating hunger and nourishing communities.</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Stores donation details, user information, and logistical data for efficient tracking.</a:t>
            </a:r>
          </a:p>
          <a:p>
            <a:pPr algn="l">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pPr eaLnBrk="1" hangingPunct="1"/>
            <a:endParaRPr lang="en-IN" altLang="en-US" dirty="0"/>
          </a:p>
        </p:txBody>
      </p:sp>
      <p:sp>
        <p:nvSpPr>
          <p:cNvPr id="8196" name="Slide Number Placeholder 1">
            <a:extLst>
              <a:ext uri="{FF2B5EF4-FFF2-40B4-BE49-F238E27FC236}">
                <a16:creationId xmlns:a16="http://schemas.microsoft.com/office/drawing/2014/main" id="{1EC0A164-9444-C9E6-57B5-57B522F3C59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98802A4E-02F1-4885-B24E-F34FE193BAF4}" type="slidenum">
              <a:rPr lang="en-IN" altLang="en-US" sz="1200">
                <a:solidFill>
                  <a:srgbClr val="C00000"/>
                </a:solidFill>
              </a:rPr>
              <a:pPr>
                <a:lnSpc>
                  <a:spcPct val="100000"/>
                </a:lnSpc>
                <a:spcBef>
                  <a:spcPct val="0"/>
                </a:spcBef>
                <a:buFontTx/>
                <a:buNone/>
              </a:pPr>
              <a:t>4</a:t>
            </a:fld>
            <a:endParaRPr lang="en-IN" altLang="en-US" sz="1200">
              <a:solidFill>
                <a:srgbClr val="C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067988-208F-7D14-B1AF-64EA2C285715}"/>
              </a:ext>
            </a:extLst>
          </p:cNvPr>
          <p:cNvSpPr>
            <a:spLocks noGrp="1"/>
          </p:cNvSpPr>
          <p:nvPr>
            <p:ph type="ctrTitle"/>
          </p:nvPr>
        </p:nvSpPr>
        <p:spPr>
          <a:xfrm>
            <a:off x="2705100" y="3376613"/>
            <a:ext cx="7023100" cy="806450"/>
          </a:xfrm>
        </p:spPr>
        <p:txBody>
          <a:bodyPr rtlCol="0">
            <a:noAutofit/>
          </a:bodyPr>
          <a:lstStyle/>
          <a:p>
            <a:pPr eaLnBrk="1" fontAlgn="auto" hangingPunct="1">
              <a:spcAft>
                <a:spcPts val="0"/>
              </a:spcAft>
              <a:defRPr/>
            </a:pPr>
            <a:r>
              <a:rPr lang="en-IN" sz="4800" b="1" dirty="0">
                <a:solidFill>
                  <a:srgbClr val="FF0000"/>
                </a:solidFill>
                <a:latin typeface="Times New Roman" panose="02020603050405020304" pitchFamily="18" charset="0"/>
                <a:cs typeface="Times New Roman" panose="02020603050405020304" pitchFamily="18" charset="0"/>
              </a:rPr>
              <a:t>Architecture Diagram </a:t>
            </a:r>
            <a:br>
              <a:rPr lang="en-IN" sz="4800" b="1" dirty="0">
                <a:solidFill>
                  <a:srgbClr val="FF0000"/>
                </a:solidFill>
                <a:latin typeface="Times New Roman" panose="02020603050405020304" pitchFamily="18" charset="0"/>
                <a:cs typeface="Times New Roman" panose="02020603050405020304" pitchFamily="18" charset="0"/>
              </a:rPr>
            </a:br>
            <a:r>
              <a:rPr lang="en-IN" sz="4800" b="1" dirty="0">
                <a:solidFill>
                  <a:srgbClr val="FF0000"/>
                </a:solidFill>
                <a:latin typeface="Times New Roman" panose="02020603050405020304" pitchFamily="18" charset="0"/>
                <a:cs typeface="Times New Roman" panose="02020603050405020304" pitchFamily="18" charset="0"/>
              </a:rPr>
              <a:t>or </a:t>
            </a:r>
            <a:br>
              <a:rPr lang="en-IN" sz="4800" b="1" dirty="0">
                <a:solidFill>
                  <a:srgbClr val="FF0000"/>
                </a:solidFill>
                <a:latin typeface="Times New Roman" panose="02020603050405020304" pitchFamily="18" charset="0"/>
                <a:cs typeface="Times New Roman" panose="02020603050405020304" pitchFamily="18" charset="0"/>
              </a:rPr>
            </a:br>
            <a:r>
              <a:rPr lang="en-IN" sz="4800" b="1" dirty="0">
                <a:solidFill>
                  <a:srgbClr val="FF0000"/>
                </a:solidFill>
                <a:latin typeface="Times New Roman" panose="02020603050405020304" pitchFamily="18" charset="0"/>
                <a:cs typeface="Times New Roman" panose="02020603050405020304" pitchFamily="18" charset="0"/>
              </a:rPr>
              <a:t>System Diagram</a:t>
            </a:r>
          </a:p>
        </p:txBody>
      </p:sp>
      <p:sp>
        <p:nvSpPr>
          <p:cNvPr id="9219" name="Slide Number Placeholder 1">
            <a:extLst>
              <a:ext uri="{FF2B5EF4-FFF2-40B4-BE49-F238E27FC236}">
                <a16:creationId xmlns:a16="http://schemas.microsoft.com/office/drawing/2014/main" id="{AA01EB3A-C1EA-8C10-26AB-40322E0858D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FA1DC74A-C796-433B-8B82-4A68650C62BE}" type="slidenum">
              <a:rPr lang="en-IN" altLang="en-US" sz="1200">
                <a:solidFill>
                  <a:srgbClr val="C00000"/>
                </a:solidFill>
              </a:rPr>
              <a:pPr>
                <a:lnSpc>
                  <a:spcPct val="100000"/>
                </a:lnSpc>
                <a:spcBef>
                  <a:spcPct val="0"/>
                </a:spcBef>
                <a:buFontTx/>
                <a:buNone/>
              </a:pPr>
              <a:t>5</a:t>
            </a:fld>
            <a:endParaRPr lang="en-IN" altLang="en-US" sz="1200">
              <a:solidFill>
                <a:srgbClr val="C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3C7D64A2-5CE1-001D-38A0-E46602173569}"/>
              </a:ext>
            </a:extLst>
          </p:cNvPr>
          <p:cNvSpPr>
            <a:spLocks noGrp="1"/>
          </p:cNvSpPr>
          <p:nvPr>
            <p:ph type="title"/>
          </p:nvPr>
        </p:nvSpPr>
        <p:spPr>
          <a:xfrm>
            <a:off x="0" y="315912"/>
            <a:ext cx="10515600" cy="727075"/>
          </a:xfrm>
        </p:spPr>
        <p:txBody>
          <a:bodyPr/>
          <a:lstStyle/>
          <a:p>
            <a:pPr eaLnBrk="1" hangingPunct="1"/>
            <a:r>
              <a:rPr lang="en-IN" altLang="en-US" b="1" dirty="0">
                <a:solidFill>
                  <a:srgbClr val="FF0000"/>
                </a:solidFill>
                <a:latin typeface="Times New Roman" panose="02020603050405020304" pitchFamily="18" charset="0"/>
                <a:cs typeface="Times New Roman" panose="02020603050405020304" pitchFamily="18" charset="0"/>
              </a:rPr>
              <a:t>System Architecture </a:t>
            </a:r>
          </a:p>
        </p:txBody>
      </p:sp>
      <p:pic>
        <p:nvPicPr>
          <p:cNvPr id="3" name="Content Placeholder 2">
            <a:extLst>
              <a:ext uri="{FF2B5EF4-FFF2-40B4-BE49-F238E27FC236}">
                <a16:creationId xmlns:a16="http://schemas.microsoft.com/office/drawing/2014/main" id="{ABEDDEED-D558-C20C-592F-CB43A4791A5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907" t="15978" r="11640" b="5050"/>
          <a:stretch/>
        </p:blipFill>
        <p:spPr>
          <a:xfrm>
            <a:off x="1293962" y="1042988"/>
            <a:ext cx="9221638" cy="5323306"/>
          </a:xfrm>
        </p:spPr>
      </p:pic>
      <p:sp>
        <p:nvSpPr>
          <p:cNvPr id="10244" name="Slide Number Placeholder 1">
            <a:extLst>
              <a:ext uri="{FF2B5EF4-FFF2-40B4-BE49-F238E27FC236}">
                <a16:creationId xmlns:a16="http://schemas.microsoft.com/office/drawing/2014/main" id="{7CC46750-5A39-3B48-D6E2-53B8976C9E6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F29D5E2D-C354-4D44-AACD-E8AA12C3D782}" type="slidenum">
              <a:rPr lang="en-IN" altLang="en-US" sz="1200">
                <a:solidFill>
                  <a:srgbClr val="C00000"/>
                </a:solidFill>
              </a:rPr>
              <a:pPr>
                <a:lnSpc>
                  <a:spcPct val="100000"/>
                </a:lnSpc>
                <a:spcBef>
                  <a:spcPct val="0"/>
                </a:spcBef>
                <a:buFontTx/>
                <a:buNone/>
              </a:pPr>
              <a:t>6</a:t>
            </a:fld>
            <a:endParaRPr lang="en-IN" altLang="en-US" sz="1200">
              <a:solidFill>
                <a:srgbClr val="C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7E6FC6-0F23-28E0-8739-62C0B4A01437}"/>
              </a:ext>
            </a:extLst>
          </p:cNvPr>
          <p:cNvSpPr>
            <a:spLocks noGrp="1"/>
          </p:cNvSpPr>
          <p:nvPr>
            <p:ph type="ctrTitle"/>
          </p:nvPr>
        </p:nvSpPr>
        <p:spPr>
          <a:xfrm>
            <a:off x="2810164" y="3654597"/>
            <a:ext cx="6858000" cy="1270000"/>
          </a:xfrm>
        </p:spPr>
        <p:txBody>
          <a:bodyPr rtlCol="0">
            <a:noAutofit/>
          </a:bodyPr>
          <a:lstStyle/>
          <a:p>
            <a:pPr eaLnBrk="1" fontAlgn="auto" hangingPunct="1">
              <a:spcAft>
                <a:spcPts val="0"/>
              </a:spcAft>
              <a:defRPr/>
            </a:pPr>
            <a:r>
              <a:rPr lang="en-IN" sz="4800" b="1" dirty="0">
                <a:solidFill>
                  <a:srgbClr val="FF0000"/>
                </a:solidFill>
                <a:latin typeface="Times New Roman" panose="02020603050405020304" pitchFamily="18" charset="0"/>
                <a:cs typeface="Times New Roman" panose="02020603050405020304" pitchFamily="18" charset="0"/>
              </a:rPr>
              <a:t>Software Requirements Specification </a:t>
            </a:r>
            <a:r>
              <a:rPr lang="en-IN" sz="4800" b="1" dirty="0">
                <a:latin typeface="Times New Roman" panose="02020603050405020304" pitchFamily="18" charset="0"/>
                <a:cs typeface="Times New Roman" panose="02020603050405020304" pitchFamily="18" charset="0"/>
              </a:rPr>
              <a:t>(SRS) </a:t>
            </a:r>
            <a:br>
              <a:rPr lang="en-IN" sz="4800" b="1" dirty="0">
                <a:solidFill>
                  <a:srgbClr val="FF0000"/>
                </a:solidFill>
                <a:latin typeface="Times New Roman" panose="02020603050405020304" pitchFamily="18" charset="0"/>
                <a:cs typeface="Times New Roman" panose="02020603050405020304" pitchFamily="18" charset="0"/>
              </a:rPr>
            </a:br>
            <a:r>
              <a:rPr lang="en-IN" sz="4800" b="1" dirty="0">
                <a:solidFill>
                  <a:srgbClr val="FF0000"/>
                </a:solidFill>
                <a:latin typeface="Times New Roman" panose="02020603050405020304" pitchFamily="18" charset="0"/>
                <a:cs typeface="Times New Roman" panose="02020603050405020304" pitchFamily="18" charset="0"/>
              </a:rPr>
              <a:t>&amp;</a:t>
            </a:r>
            <a:br>
              <a:rPr lang="en-IN" sz="4800" b="1" dirty="0">
                <a:solidFill>
                  <a:srgbClr val="FF0000"/>
                </a:solidFill>
                <a:latin typeface="Times New Roman" panose="02020603050405020304" pitchFamily="18" charset="0"/>
                <a:cs typeface="Times New Roman" panose="02020603050405020304" pitchFamily="18" charset="0"/>
              </a:rPr>
            </a:br>
            <a:r>
              <a:rPr lang="en-IN" sz="4800" b="1" dirty="0">
                <a:solidFill>
                  <a:srgbClr val="FF0000"/>
                </a:solidFill>
                <a:latin typeface="Times New Roman" panose="02020603050405020304" pitchFamily="18" charset="0"/>
                <a:cs typeface="Times New Roman" panose="02020603050405020304" pitchFamily="18" charset="0"/>
              </a:rPr>
              <a:t>Hardware Requirements Specifications</a:t>
            </a:r>
            <a:r>
              <a:rPr lang="en-IN" sz="4800" b="1" dirty="0">
                <a:latin typeface="Times New Roman" panose="02020603050405020304" pitchFamily="18" charset="0"/>
                <a:cs typeface="Times New Roman" panose="02020603050405020304" pitchFamily="18" charset="0"/>
              </a:rPr>
              <a:t>(HRS)</a:t>
            </a:r>
          </a:p>
        </p:txBody>
      </p:sp>
      <p:sp>
        <p:nvSpPr>
          <p:cNvPr id="11267" name="Slide Number Placeholder 1">
            <a:extLst>
              <a:ext uri="{FF2B5EF4-FFF2-40B4-BE49-F238E27FC236}">
                <a16:creationId xmlns:a16="http://schemas.microsoft.com/office/drawing/2014/main" id="{DFF72800-9A40-E019-9D37-AB3B9248A2E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8C99A840-2B2C-43D0-A181-45804BF52C21}" type="slidenum">
              <a:rPr lang="en-IN" altLang="en-US" sz="1200">
                <a:solidFill>
                  <a:srgbClr val="C00000"/>
                </a:solidFill>
              </a:rPr>
              <a:pPr>
                <a:lnSpc>
                  <a:spcPct val="100000"/>
                </a:lnSpc>
                <a:spcBef>
                  <a:spcPct val="0"/>
                </a:spcBef>
                <a:buFontTx/>
                <a:buNone/>
              </a:pPr>
              <a:t>7</a:t>
            </a:fld>
            <a:endParaRPr lang="en-IN" altLang="en-US" sz="1200">
              <a:solidFill>
                <a:srgbClr val="C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05062BF0-96F6-625C-DD7B-5773FA33F480}"/>
              </a:ext>
            </a:extLst>
          </p:cNvPr>
          <p:cNvSpPr>
            <a:spLocks noGrp="1"/>
          </p:cNvSpPr>
          <p:nvPr>
            <p:ph type="title"/>
          </p:nvPr>
        </p:nvSpPr>
        <p:spPr>
          <a:xfrm>
            <a:off x="0" y="157942"/>
            <a:ext cx="10765766" cy="865188"/>
          </a:xfrm>
        </p:spPr>
        <p:txBody>
          <a:bodyPr/>
          <a:lstStyle/>
          <a:p>
            <a:pPr eaLnBrk="1" hangingPunct="1"/>
            <a:r>
              <a:rPr lang="en-IN" altLang="en-US" b="1" dirty="0">
                <a:solidFill>
                  <a:srgbClr val="FF0000"/>
                </a:solidFill>
                <a:latin typeface="Times New Roman" panose="02020603050405020304" pitchFamily="18" charset="0"/>
                <a:cs typeface="Times New Roman" panose="02020603050405020304" pitchFamily="18" charset="0"/>
              </a:rPr>
              <a:t>Software</a:t>
            </a:r>
            <a:r>
              <a:rPr lang="en-IN" altLang="en-US" b="1" dirty="0">
                <a:latin typeface="Times New Roman" panose="02020603050405020304" pitchFamily="18" charset="0"/>
                <a:cs typeface="Times New Roman" panose="02020603050405020304" pitchFamily="18" charset="0"/>
              </a:rPr>
              <a:t> Requirement Specifications (SRS)</a:t>
            </a:r>
          </a:p>
        </p:txBody>
      </p:sp>
      <p:sp>
        <p:nvSpPr>
          <p:cNvPr id="12291" name="Content Placeholder 2">
            <a:extLst>
              <a:ext uri="{FF2B5EF4-FFF2-40B4-BE49-F238E27FC236}">
                <a16:creationId xmlns:a16="http://schemas.microsoft.com/office/drawing/2014/main" id="{936FA1D1-361B-5CEC-53D0-326D5DA1E54E}"/>
              </a:ext>
            </a:extLst>
          </p:cNvPr>
          <p:cNvSpPr>
            <a:spLocks noGrp="1"/>
          </p:cNvSpPr>
          <p:nvPr>
            <p:ph idx="1"/>
          </p:nvPr>
        </p:nvSpPr>
        <p:spPr>
          <a:xfrm>
            <a:off x="139931" y="923377"/>
            <a:ext cx="11556076" cy="4854575"/>
          </a:xfrm>
        </p:spPr>
        <p:txBody>
          <a:bodyPr/>
          <a:lstStyle/>
          <a:p>
            <a:pPr algn="l">
              <a:buFont typeface="+mj-lt"/>
              <a:buAutoNum type="arabicPeriod"/>
            </a:pPr>
            <a:r>
              <a:rPr lang="en-US" b="0" i="0" dirty="0">
                <a:effectLst/>
                <a:latin typeface="Times New Roman" panose="02020603050405020304" pitchFamily="18" charset="0"/>
                <a:cs typeface="Times New Roman" panose="02020603050405020304" pitchFamily="18" charset="0"/>
              </a:rPr>
              <a:t>Development Environment</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Frontend Development</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Backend Development (React </a:t>
            </a:r>
            <a:r>
              <a:rPr lang="en-US" b="0" i="0" dirty="0" err="1">
                <a:effectLst/>
                <a:latin typeface="Times New Roman" panose="02020603050405020304" pitchFamily="18" charset="0"/>
                <a:cs typeface="Times New Roman" panose="02020603050405020304" pitchFamily="18" charset="0"/>
              </a:rPr>
              <a:t>js</a:t>
            </a:r>
            <a:r>
              <a:rPr lang="en-US" b="0" i="0" dirty="0">
                <a:effectLst/>
                <a:latin typeface="Times New Roman" panose="02020603050405020304" pitchFamily="18" charset="0"/>
                <a:cs typeface="Times New Roman" panose="02020603050405020304" pitchFamily="18" charset="0"/>
              </a:rPr>
              <a:t>)</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Database</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Version Control</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Deployment</a:t>
            </a:r>
          </a:p>
        </p:txBody>
      </p:sp>
      <p:sp>
        <p:nvSpPr>
          <p:cNvPr id="12292" name="Slide Number Placeholder 1">
            <a:extLst>
              <a:ext uri="{FF2B5EF4-FFF2-40B4-BE49-F238E27FC236}">
                <a16:creationId xmlns:a16="http://schemas.microsoft.com/office/drawing/2014/main" id="{C07CC999-8E46-771E-3591-7DAA90D4FEF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9EAE9999-E687-470B-981A-C2869338C74F}" type="slidenum">
              <a:rPr lang="en-IN" altLang="en-US" sz="1200">
                <a:solidFill>
                  <a:srgbClr val="C00000"/>
                </a:solidFill>
              </a:rPr>
              <a:pPr>
                <a:lnSpc>
                  <a:spcPct val="100000"/>
                </a:lnSpc>
                <a:spcBef>
                  <a:spcPct val="0"/>
                </a:spcBef>
                <a:buFontTx/>
                <a:buNone/>
              </a:pPr>
              <a:t>8</a:t>
            </a:fld>
            <a:endParaRPr lang="en-IN" altLang="en-US" sz="1200">
              <a:solidFill>
                <a:srgbClr val="C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77B86CE5-9ED7-BC24-3615-5CCF33BC1FBA}"/>
              </a:ext>
            </a:extLst>
          </p:cNvPr>
          <p:cNvSpPr>
            <a:spLocks noGrp="1"/>
          </p:cNvSpPr>
          <p:nvPr>
            <p:ph type="title"/>
          </p:nvPr>
        </p:nvSpPr>
        <p:spPr>
          <a:xfrm>
            <a:off x="-1" y="212668"/>
            <a:ext cx="11076317" cy="801688"/>
          </a:xfrm>
        </p:spPr>
        <p:txBody>
          <a:bodyPr/>
          <a:lstStyle/>
          <a:p>
            <a:pPr eaLnBrk="1" hangingPunct="1"/>
            <a:r>
              <a:rPr lang="en-IN" altLang="en-US" b="1" dirty="0">
                <a:solidFill>
                  <a:srgbClr val="FF0000"/>
                </a:solidFill>
                <a:latin typeface="Times New Roman" panose="02020603050405020304" pitchFamily="18" charset="0"/>
                <a:cs typeface="Times New Roman" panose="02020603050405020304" pitchFamily="18" charset="0"/>
              </a:rPr>
              <a:t>Hardware </a:t>
            </a:r>
            <a:r>
              <a:rPr lang="en-IN" altLang="en-US" b="1" dirty="0">
                <a:latin typeface="Times New Roman" panose="02020603050405020304" pitchFamily="18" charset="0"/>
                <a:cs typeface="Times New Roman" panose="02020603050405020304" pitchFamily="18" charset="0"/>
              </a:rPr>
              <a:t>Requirement Specifications (HRS)</a:t>
            </a:r>
          </a:p>
        </p:txBody>
      </p:sp>
      <p:sp>
        <p:nvSpPr>
          <p:cNvPr id="13316" name="Slide Number Placeholder 1">
            <a:extLst>
              <a:ext uri="{FF2B5EF4-FFF2-40B4-BE49-F238E27FC236}">
                <a16:creationId xmlns:a16="http://schemas.microsoft.com/office/drawing/2014/main" id="{C960C1CB-D127-A624-A2D3-243668845BA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5003AD28-01BB-4F51-8E21-9B08A7D4C2ED}" type="slidenum">
              <a:rPr lang="en-IN" altLang="en-US" sz="1200">
                <a:solidFill>
                  <a:srgbClr val="C00000"/>
                </a:solidFill>
              </a:rPr>
              <a:pPr>
                <a:lnSpc>
                  <a:spcPct val="100000"/>
                </a:lnSpc>
                <a:spcBef>
                  <a:spcPct val="0"/>
                </a:spcBef>
                <a:buFontTx/>
                <a:buNone/>
              </a:pPr>
              <a:t>9</a:t>
            </a:fld>
            <a:endParaRPr lang="en-IN" altLang="en-US" sz="1200">
              <a:solidFill>
                <a:srgbClr val="C00000"/>
              </a:solidFill>
            </a:endParaRPr>
          </a:p>
        </p:txBody>
      </p:sp>
      <p:sp>
        <p:nvSpPr>
          <p:cNvPr id="4" name="Content Placeholder 3">
            <a:extLst>
              <a:ext uri="{FF2B5EF4-FFF2-40B4-BE49-F238E27FC236}">
                <a16:creationId xmlns:a16="http://schemas.microsoft.com/office/drawing/2014/main" id="{2343013C-C5A8-C595-8048-3CEB3E11C461}"/>
              </a:ext>
            </a:extLst>
          </p:cNvPr>
          <p:cNvSpPr>
            <a:spLocks noGrp="1" noChangeArrowheads="1"/>
          </p:cNvSpPr>
          <p:nvPr>
            <p:ph idx="1"/>
          </p:nvPr>
        </p:nvSpPr>
        <p:spPr bwMode="auto">
          <a:xfrm>
            <a:off x="108123" y="475291"/>
            <a:ext cx="3544240" cy="2323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Development Machine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Testing Environment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Deployment Server</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FFFFFF"/>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