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1640" y="1844824"/>
            <a:ext cx="6264696" cy="172819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Проект </a:t>
            </a:r>
            <a:br>
              <a:rPr lang="ru-RU" dirty="0" smtClean="0"/>
            </a:br>
            <a:r>
              <a:rPr lang="ru-RU" dirty="0" smtClean="0"/>
              <a:t>«</a:t>
            </a:r>
            <a:r>
              <a:rPr lang="en-US" dirty="0" smtClean="0"/>
              <a:t>CARD MAKER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33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Михайлов Дмитрий Михайлович</a:t>
            </a:r>
          </a:p>
          <a:p>
            <a:r>
              <a:rPr lang="ru-RU" dirty="0" smtClean="0"/>
              <a:t>18 лет проходил службу в ВС</a:t>
            </a:r>
          </a:p>
          <a:p>
            <a:r>
              <a:rPr lang="ru-RU" dirty="0" smtClean="0"/>
              <a:t>Опыт работы в разработке</a:t>
            </a:r>
            <a:r>
              <a:rPr lang="en-US" dirty="0" smtClean="0"/>
              <a:t> </a:t>
            </a:r>
            <a:r>
              <a:rPr lang="ru-RU" dirty="0" smtClean="0"/>
              <a:t>отсутствует</a:t>
            </a:r>
          </a:p>
          <a:p>
            <a:r>
              <a:rPr lang="ru-RU" dirty="0" smtClean="0"/>
              <a:t>Всегда увлекался электроникой и программированием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себе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78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947672"/>
          </a:xfrm>
        </p:spPr>
        <p:txBody>
          <a:bodyPr/>
          <a:lstStyle/>
          <a:p>
            <a:r>
              <a:rPr lang="ru-RU" dirty="0" smtClean="0"/>
              <a:t>Поиск первых шагов</a:t>
            </a:r>
            <a:endParaRPr lang="en-US" dirty="0" smtClean="0"/>
          </a:p>
          <a:p>
            <a:r>
              <a:rPr lang="ru-RU" dirty="0" smtClean="0"/>
              <a:t>Сталкивание с необходимостью </a:t>
            </a:r>
            <a:r>
              <a:rPr lang="ru-RU" dirty="0" err="1" smtClean="0"/>
              <a:t>рефакторинга</a:t>
            </a:r>
            <a:r>
              <a:rPr lang="ru-RU" dirty="0" smtClean="0"/>
              <a:t> из-за не продуктивной выбранной концепции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Сложности</a:t>
            </a:r>
            <a:endParaRPr lang="ru-RU" dirty="0"/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467544" y="3358309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340505" y="4437112"/>
            <a:ext cx="8229600" cy="1947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Необходимо спроектировать архитектуру перед началом разработки, она и сведет к минимуму необходимость </a:t>
            </a:r>
            <a:r>
              <a:rPr lang="ru-RU" dirty="0" err="1" smtClean="0"/>
              <a:t>рефакторинга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09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111770"/>
            <a:ext cx="8229600" cy="101297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Схема проекта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196752"/>
            <a:ext cx="8611947" cy="453650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5496" y="1124744"/>
            <a:ext cx="1440160" cy="234026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427984" y="1124744"/>
            <a:ext cx="4608512" cy="4824536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5496" y="1124744"/>
            <a:ext cx="4392488" cy="4824536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59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Пример работы в приложении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4202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132</TotalTime>
  <Words>56</Words>
  <Application>Microsoft Office PowerPoint</Application>
  <PresentationFormat>Экран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Открытая</vt:lpstr>
      <vt:lpstr>Проект  «CARD MAKER»</vt:lpstr>
      <vt:lpstr>О себе</vt:lpstr>
      <vt:lpstr>Сложности</vt:lpstr>
      <vt:lpstr>Схема проекта</vt:lpstr>
      <vt:lpstr>Пример работы в приложении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«CARD MAKER»</dc:title>
  <dc:creator>Дмитрий Михайлов</dc:creator>
  <cp:lastModifiedBy>Дмитрий Михайлов</cp:lastModifiedBy>
  <cp:revision>8</cp:revision>
  <dcterms:created xsi:type="dcterms:W3CDTF">2024-01-15T06:53:43Z</dcterms:created>
  <dcterms:modified xsi:type="dcterms:W3CDTF">2024-01-15T09:16:52Z</dcterms:modified>
</cp:coreProperties>
</file>