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90"/>
  </p:notesMasterIdLst>
  <p:sldIdLst>
    <p:sldId id="693" r:id="rId5"/>
    <p:sldId id="694" r:id="rId6"/>
    <p:sldId id="695" r:id="rId7"/>
    <p:sldId id="698" r:id="rId8"/>
    <p:sldId id="701" r:id="rId9"/>
    <p:sldId id="697" r:id="rId10"/>
    <p:sldId id="696" r:id="rId11"/>
    <p:sldId id="699" r:id="rId12"/>
    <p:sldId id="700" r:id="rId13"/>
    <p:sldId id="702" r:id="rId14"/>
    <p:sldId id="703" r:id="rId15"/>
    <p:sldId id="704" r:id="rId16"/>
    <p:sldId id="705" r:id="rId17"/>
    <p:sldId id="706" r:id="rId18"/>
    <p:sldId id="707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3" r:id="rId33"/>
    <p:sldId id="722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  <p:sldId id="734" r:id="rId45"/>
    <p:sldId id="735" r:id="rId46"/>
    <p:sldId id="736" r:id="rId47"/>
    <p:sldId id="737" r:id="rId48"/>
    <p:sldId id="738" r:id="rId49"/>
    <p:sldId id="739" r:id="rId50"/>
    <p:sldId id="740" r:id="rId51"/>
    <p:sldId id="741" r:id="rId52"/>
    <p:sldId id="742" r:id="rId53"/>
    <p:sldId id="743" r:id="rId54"/>
    <p:sldId id="744" r:id="rId55"/>
    <p:sldId id="745" r:id="rId56"/>
    <p:sldId id="746" r:id="rId57"/>
    <p:sldId id="747" r:id="rId58"/>
    <p:sldId id="749" r:id="rId59"/>
    <p:sldId id="748" r:id="rId60"/>
    <p:sldId id="750" r:id="rId61"/>
    <p:sldId id="751" r:id="rId62"/>
    <p:sldId id="752" r:id="rId63"/>
    <p:sldId id="753" r:id="rId64"/>
    <p:sldId id="754" r:id="rId65"/>
    <p:sldId id="755" r:id="rId66"/>
    <p:sldId id="756" r:id="rId67"/>
    <p:sldId id="757" r:id="rId68"/>
    <p:sldId id="758" r:id="rId69"/>
    <p:sldId id="759" r:id="rId70"/>
    <p:sldId id="760" r:id="rId71"/>
    <p:sldId id="761" r:id="rId72"/>
    <p:sldId id="762" r:id="rId73"/>
    <p:sldId id="763" r:id="rId74"/>
    <p:sldId id="764" r:id="rId75"/>
    <p:sldId id="765" r:id="rId76"/>
    <p:sldId id="766" r:id="rId77"/>
    <p:sldId id="767" r:id="rId78"/>
    <p:sldId id="768" r:id="rId79"/>
    <p:sldId id="769" r:id="rId80"/>
    <p:sldId id="770" r:id="rId81"/>
    <p:sldId id="771" r:id="rId82"/>
    <p:sldId id="772" r:id="rId83"/>
    <p:sldId id="773" r:id="rId84"/>
    <p:sldId id="774" r:id="rId85"/>
    <p:sldId id="775" r:id="rId86"/>
    <p:sldId id="776" r:id="rId87"/>
    <p:sldId id="779" r:id="rId88"/>
    <p:sldId id="778" r:id="rId89"/>
  </p:sldIdLst>
  <p:sldSz cx="12192000" cy="6858000"/>
  <p:notesSz cx="6858000" cy="9144000"/>
  <p:custDataLst>
    <p:tags r:id="rId9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2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FF00"/>
    <a:srgbClr val="008000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1183" autoAdjust="0"/>
  </p:normalViewPr>
  <p:slideViewPr>
    <p:cSldViewPr>
      <p:cViewPr varScale="1">
        <p:scale>
          <a:sx n="100" d="100"/>
          <a:sy n="100" d="100"/>
        </p:scale>
        <p:origin x="834" y="90"/>
      </p:cViewPr>
      <p:guideLst>
        <p:guide orient="horz" pos="4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tags" Target="tags/tag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8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8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Раскраска графов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7F7D405-FDBE-4105-8CB9-F3F90EDC46BA}"/>
              </a:ext>
            </a:extLst>
          </p:cNvPr>
          <p:cNvSpPr/>
          <p:nvPr/>
        </p:nvSpPr>
        <p:spPr>
          <a:xfrm>
            <a:off x="1145967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D1690EF-0B59-4081-8AC4-C5661C5ED5A4}"/>
              </a:ext>
            </a:extLst>
          </p:cNvPr>
          <p:cNvSpPr/>
          <p:nvPr/>
        </p:nvSpPr>
        <p:spPr>
          <a:xfrm>
            <a:off x="3146653" y="36418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3EFD84-EFB5-4207-A332-4485E24D0BEE}"/>
              </a:ext>
            </a:extLst>
          </p:cNvPr>
          <p:cNvSpPr/>
          <p:nvPr/>
        </p:nvSpPr>
        <p:spPr>
          <a:xfrm>
            <a:off x="2238411" y="41133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7837E60-654D-4ED8-92AF-42E209AD1BA2}"/>
              </a:ext>
            </a:extLst>
          </p:cNvPr>
          <p:cNvSpPr/>
          <p:nvPr/>
        </p:nvSpPr>
        <p:spPr>
          <a:xfrm>
            <a:off x="5749794" y="49427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633A4CB-5AA2-4B86-B882-7E63A3748CDA}"/>
              </a:ext>
            </a:extLst>
          </p:cNvPr>
          <p:cNvSpPr/>
          <p:nvPr/>
        </p:nvSpPr>
        <p:spPr>
          <a:xfrm>
            <a:off x="5022920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E460C2D-8C31-47BC-B3F2-D2C5C8A64F41}"/>
              </a:ext>
            </a:extLst>
          </p:cNvPr>
          <p:cNvSpPr/>
          <p:nvPr/>
        </p:nvSpPr>
        <p:spPr>
          <a:xfrm>
            <a:off x="3697173" y="27375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31D3ADB-A7B0-4477-8E08-D236AA39D14D}"/>
              </a:ext>
            </a:extLst>
          </p:cNvPr>
          <p:cNvSpPr/>
          <p:nvPr/>
        </p:nvSpPr>
        <p:spPr>
          <a:xfrm>
            <a:off x="1703512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487292-E4EE-46B7-936A-186A56670B5F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453280" y="2361500"/>
            <a:ext cx="1746100" cy="1333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1468BF0-EF89-45B7-8DAB-CE8FAC474B56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1325987" y="2414227"/>
            <a:ext cx="965151" cy="17518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E8ADD0-E9DE-495A-B976-47945C5B3130}"/>
              </a:ext>
            </a:extLst>
          </p:cNvPr>
          <p:cNvCxnSpPr>
            <a:stCxn id="11" idx="5"/>
            <a:endCxn id="10" idx="0"/>
          </p:cNvCxnSpPr>
          <p:nvPr/>
        </p:nvCxnSpPr>
        <p:spPr>
          <a:xfrm>
            <a:off x="5330233" y="2361500"/>
            <a:ext cx="599581" cy="2581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0F4FD05-8325-44AA-8F39-A477BB33C186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2063552" y="5250079"/>
            <a:ext cx="3738969" cy="285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067653-2984-487F-A2A9-08083BB98491}"/>
              </a:ext>
            </a:extLst>
          </p:cNvPr>
          <p:cNvCxnSpPr>
            <a:cxnSpLocks/>
            <a:stCxn id="11" idx="1"/>
            <a:endCxn id="7" idx="7"/>
          </p:cNvCxnSpPr>
          <p:nvPr/>
        </p:nvCxnSpPr>
        <p:spPr>
          <a:xfrm flipH="1">
            <a:off x="1453280" y="2106914"/>
            <a:ext cx="3622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6B6BE6C-BAC6-4A6D-B25C-ACB750346861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453966" y="3949192"/>
            <a:ext cx="2348555" cy="10463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A2E8890-0D91-4AB0-BDF0-EF3C5729B303}"/>
              </a:ext>
            </a:extLst>
          </p:cNvPr>
          <p:cNvCxnSpPr>
            <a:cxnSpLocks/>
            <a:stCxn id="8" idx="7"/>
            <a:endCxn id="12" idx="4"/>
          </p:cNvCxnSpPr>
          <p:nvPr/>
        </p:nvCxnSpPr>
        <p:spPr>
          <a:xfrm flipV="1">
            <a:off x="3453966" y="3097556"/>
            <a:ext cx="423227" cy="597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FC42C62-494B-4CAA-A172-4613F8BD473F}"/>
              </a:ext>
            </a:extLst>
          </p:cNvPr>
          <p:cNvCxnSpPr>
            <a:stCxn id="11" idx="3"/>
            <a:endCxn id="12" idx="6"/>
          </p:cNvCxnSpPr>
          <p:nvPr/>
        </p:nvCxnSpPr>
        <p:spPr>
          <a:xfrm flipH="1">
            <a:off x="4057213" y="2361500"/>
            <a:ext cx="1018434" cy="556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549F4-13AD-418E-B85F-302516F351EF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1198694" y="2361500"/>
            <a:ext cx="684838" cy="29937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0289C42-7A68-4815-9388-034B8830E897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545724" y="4420628"/>
            <a:ext cx="3204070" cy="70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1A68323-548E-4284-926C-6DD4CC62A5D0}"/>
              </a:ext>
            </a:extLst>
          </p:cNvPr>
          <p:cNvCxnSpPr>
            <a:stCxn id="12" idx="2"/>
            <a:endCxn id="7" idx="6"/>
          </p:cNvCxnSpPr>
          <p:nvPr/>
        </p:nvCxnSpPr>
        <p:spPr>
          <a:xfrm flipH="1" flipV="1">
            <a:off x="1506007" y="2234207"/>
            <a:ext cx="2191166" cy="6833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86C3424-4B30-47C7-B34E-9B6D9E779D72}"/>
              </a:ext>
            </a:extLst>
          </p:cNvPr>
          <p:cNvCxnSpPr>
            <a:cxnSpLocks/>
            <a:stCxn id="9" idx="4"/>
            <a:endCxn id="13" idx="7"/>
          </p:cNvCxnSpPr>
          <p:nvPr/>
        </p:nvCxnSpPr>
        <p:spPr>
          <a:xfrm flipH="1">
            <a:off x="2010825" y="4473355"/>
            <a:ext cx="407606" cy="934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3363966" y="23154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3001566" y="298351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4689713" y="358917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2432337" y="360759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1790971" y="418123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3514093" y="507029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7032104" y="55540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A477A9A-29E2-4B2E-B22F-3EA74957893F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3155206" y="2469090"/>
            <a:ext cx="235120" cy="54078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3E651A1-67E4-4F1C-BDC9-0D845031AE89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>
          <a:xfrm flipH="1">
            <a:off x="2585977" y="3137157"/>
            <a:ext cx="441949" cy="496800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E2E586E-3FCF-42FD-8752-B70C029D176F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944611" y="3761237"/>
            <a:ext cx="514086" cy="44635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18191B-A949-48A2-8A5D-CC57512D3272}"/>
              </a:ext>
            </a:extLst>
          </p:cNvPr>
          <p:cNvCxnSpPr>
            <a:cxnSpLocks/>
            <a:stCxn id="28" idx="2"/>
            <a:endCxn id="27" idx="5"/>
          </p:cNvCxnSpPr>
          <p:nvPr/>
        </p:nvCxnSpPr>
        <p:spPr>
          <a:xfrm flipH="1" flipV="1">
            <a:off x="3155206" y="3137157"/>
            <a:ext cx="1534507" cy="54201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D7AECDD-CFFE-4C8F-AE10-BD837EADD051}"/>
              </a:ext>
            </a:extLst>
          </p:cNvPr>
          <p:cNvCxnSpPr>
            <a:cxnSpLocks/>
            <a:stCxn id="28" idx="7"/>
            <a:endCxn id="32" idx="3"/>
          </p:cNvCxnSpPr>
          <p:nvPr/>
        </p:nvCxnSpPr>
        <p:spPr>
          <a:xfrm>
            <a:off x="4843353" y="3615532"/>
            <a:ext cx="2215111" cy="2092158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CFF5F42-9433-4ED9-95D2-455A3F973F3A}"/>
              </a:ext>
            </a:extLst>
          </p:cNvPr>
          <p:cNvCxnSpPr>
            <a:cxnSpLocks/>
            <a:stCxn id="30" idx="5"/>
            <a:endCxn id="31" idx="2"/>
          </p:cNvCxnSpPr>
          <p:nvPr/>
        </p:nvCxnSpPr>
        <p:spPr>
          <a:xfrm>
            <a:off x="1944611" y="4334874"/>
            <a:ext cx="1569482" cy="82542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74D55B5-7C90-4CF8-AAFC-B7933750DF13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2522337" y="3787597"/>
            <a:ext cx="1081756" cy="12827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изогнутый 53">
            <a:extLst>
              <a:ext uri="{FF2B5EF4-FFF2-40B4-BE49-F238E27FC236}">
                <a16:creationId xmlns:a16="http://schemas.microsoft.com/office/drawing/2014/main" id="{F86A6551-A7FD-4024-812D-E15E96D85D8E}"/>
              </a:ext>
            </a:extLst>
          </p:cNvPr>
          <p:cNvCxnSpPr>
            <a:cxnSpLocks/>
            <a:stCxn id="26" idx="6"/>
            <a:endCxn id="28" idx="0"/>
          </p:cNvCxnSpPr>
          <p:nvPr/>
        </p:nvCxnSpPr>
        <p:spPr>
          <a:xfrm>
            <a:off x="3543966" y="2405450"/>
            <a:ext cx="1235747" cy="1183722"/>
          </a:xfrm>
          <a:prstGeom prst="curvedConnector2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08BEB636-BD36-45C8-B8CD-5E6E1F858F41}"/>
              </a:ext>
            </a:extLst>
          </p:cNvPr>
          <p:cNvCxnSpPr>
            <a:cxnSpLocks/>
            <a:stCxn id="29" idx="5"/>
            <a:endCxn id="28" idx="4"/>
          </p:cNvCxnSpPr>
          <p:nvPr/>
        </p:nvCxnSpPr>
        <p:spPr>
          <a:xfrm rot="16200000" flipH="1">
            <a:off x="3678878" y="2668336"/>
            <a:ext cx="7935" cy="2193736"/>
          </a:xfrm>
          <a:prstGeom prst="curvedConnector3">
            <a:avLst>
              <a:gd name="adj1" fmla="val 3213106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изогнутый 61">
            <a:extLst>
              <a:ext uri="{FF2B5EF4-FFF2-40B4-BE49-F238E27FC236}">
                <a16:creationId xmlns:a16="http://schemas.microsoft.com/office/drawing/2014/main" id="{AD555563-CF95-4EA5-9027-0A9E7417EFBB}"/>
              </a:ext>
            </a:extLst>
          </p:cNvPr>
          <p:cNvCxnSpPr>
            <a:cxnSpLocks/>
            <a:stCxn id="26" idx="0"/>
            <a:endCxn id="32" idx="1"/>
          </p:cNvCxnSpPr>
          <p:nvPr/>
        </p:nvCxnSpPr>
        <p:spPr>
          <a:xfrm rot="16200000" flipH="1">
            <a:off x="3623735" y="2145681"/>
            <a:ext cx="3264960" cy="3604498"/>
          </a:xfrm>
          <a:prstGeom prst="curvedConnector3">
            <a:avLst>
              <a:gd name="adj1" fmla="val -14470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изогнутый 65">
            <a:extLst>
              <a:ext uri="{FF2B5EF4-FFF2-40B4-BE49-F238E27FC236}">
                <a16:creationId xmlns:a16="http://schemas.microsoft.com/office/drawing/2014/main" id="{B85C05BB-4A53-471D-9AB6-085A4828EDB3}"/>
              </a:ext>
            </a:extLst>
          </p:cNvPr>
          <p:cNvCxnSpPr>
            <a:cxnSpLocks/>
            <a:stCxn id="31" idx="4"/>
            <a:endCxn id="32" idx="4"/>
          </p:cNvCxnSpPr>
          <p:nvPr/>
        </p:nvCxnSpPr>
        <p:spPr>
          <a:xfrm rot="16200000" flipH="1">
            <a:off x="5121222" y="3733168"/>
            <a:ext cx="483752" cy="3518011"/>
          </a:xfrm>
          <a:prstGeom prst="curvedConnector3">
            <a:avLst>
              <a:gd name="adj1" fmla="val 147256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изогнутый 86">
            <a:extLst>
              <a:ext uri="{FF2B5EF4-FFF2-40B4-BE49-F238E27FC236}">
                <a16:creationId xmlns:a16="http://schemas.microsoft.com/office/drawing/2014/main" id="{ACCE9996-9D5B-4780-B419-178EDFF93CFB}"/>
              </a:ext>
            </a:extLst>
          </p:cNvPr>
          <p:cNvCxnSpPr>
            <a:cxnSpLocks/>
            <a:stCxn id="30" idx="2"/>
            <a:endCxn id="32" idx="5"/>
          </p:cNvCxnSpPr>
          <p:nvPr/>
        </p:nvCxnSpPr>
        <p:spPr>
          <a:xfrm rot="10800000" flipH="1" flipV="1">
            <a:off x="1790970" y="4271234"/>
            <a:ext cx="5394773" cy="1436456"/>
          </a:xfrm>
          <a:prstGeom prst="curvedConnector4">
            <a:avLst>
              <a:gd name="adj1" fmla="val -4237"/>
              <a:gd name="adj2" fmla="val 160894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3363966" y="23154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3001566" y="298351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4689713" y="358917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2432337" y="360759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1790971" y="418123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3514093" y="507029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7032104" y="55540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A477A9A-29E2-4B2E-B22F-3EA74957893F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3155206" y="2469090"/>
            <a:ext cx="235120" cy="54078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3E651A1-67E4-4F1C-BDC9-0D845031AE89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>
          <a:xfrm flipH="1">
            <a:off x="2585977" y="3137157"/>
            <a:ext cx="441949" cy="496800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E2E586E-3FCF-42FD-8752-B70C029D176F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944611" y="3761237"/>
            <a:ext cx="514086" cy="44635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18191B-A949-48A2-8A5D-CC57512D3272}"/>
              </a:ext>
            </a:extLst>
          </p:cNvPr>
          <p:cNvCxnSpPr>
            <a:cxnSpLocks/>
            <a:stCxn id="28" idx="2"/>
            <a:endCxn id="27" idx="5"/>
          </p:cNvCxnSpPr>
          <p:nvPr/>
        </p:nvCxnSpPr>
        <p:spPr>
          <a:xfrm flipH="1" flipV="1">
            <a:off x="3155206" y="3137157"/>
            <a:ext cx="1534507" cy="54201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D7AECDD-CFFE-4C8F-AE10-BD837EADD051}"/>
              </a:ext>
            </a:extLst>
          </p:cNvPr>
          <p:cNvCxnSpPr>
            <a:cxnSpLocks/>
            <a:stCxn id="28" idx="7"/>
            <a:endCxn id="32" idx="3"/>
          </p:cNvCxnSpPr>
          <p:nvPr/>
        </p:nvCxnSpPr>
        <p:spPr>
          <a:xfrm>
            <a:off x="4843353" y="3615532"/>
            <a:ext cx="2215111" cy="2092158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CFF5F42-9433-4ED9-95D2-455A3F973F3A}"/>
              </a:ext>
            </a:extLst>
          </p:cNvPr>
          <p:cNvCxnSpPr>
            <a:cxnSpLocks/>
            <a:stCxn id="30" idx="5"/>
            <a:endCxn id="31" idx="2"/>
          </p:cNvCxnSpPr>
          <p:nvPr/>
        </p:nvCxnSpPr>
        <p:spPr>
          <a:xfrm>
            <a:off x="1944611" y="4334874"/>
            <a:ext cx="1569482" cy="82542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74D55B5-7C90-4CF8-AAFC-B7933750DF13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2522337" y="3787597"/>
            <a:ext cx="1081756" cy="12827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изогнутый 53">
            <a:extLst>
              <a:ext uri="{FF2B5EF4-FFF2-40B4-BE49-F238E27FC236}">
                <a16:creationId xmlns:a16="http://schemas.microsoft.com/office/drawing/2014/main" id="{F86A6551-A7FD-4024-812D-E15E96D85D8E}"/>
              </a:ext>
            </a:extLst>
          </p:cNvPr>
          <p:cNvCxnSpPr>
            <a:cxnSpLocks/>
            <a:stCxn id="26" idx="6"/>
            <a:endCxn id="28" idx="0"/>
          </p:cNvCxnSpPr>
          <p:nvPr/>
        </p:nvCxnSpPr>
        <p:spPr>
          <a:xfrm>
            <a:off x="3543966" y="2405450"/>
            <a:ext cx="1235747" cy="1183722"/>
          </a:xfrm>
          <a:prstGeom prst="curvedConnector2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08BEB636-BD36-45C8-B8CD-5E6E1F858F41}"/>
              </a:ext>
            </a:extLst>
          </p:cNvPr>
          <p:cNvCxnSpPr>
            <a:cxnSpLocks/>
            <a:stCxn id="29" idx="5"/>
            <a:endCxn id="28" idx="4"/>
          </p:cNvCxnSpPr>
          <p:nvPr/>
        </p:nvCxnSpPr>
        <p:spPr>
          <a:xfrm rot="16200000" flipH="1">
            <a:off x="3678878" y="2668336"/>
            <a:ext cx="7935" cy="2193736"/>
          </a:xfrm>
          <a:prstGeom prst="curvedConnector3">
            <a:avLst>
              <a:gd name="adj1" fmla="val 3213106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изогнутый 61">
            <a:extLst>
              <a:ext uri="{FF2B5EF4-FFF2-40B4-BE49-F238E27FC236}">
                <a16:creationId xmlns:a16="http://schemas.microsoft.com/office/drawing/2014/main" id="{AD555563-CF95-4EA5-9027-0A9E7417EFBB}"/>
              </a:ext>
            </a:extLst>
          </p:cNvPr>
          <p:cNvCxnSpPr>
            <a:cxnSpLocks/>
            <a:stCxn id="26" idx="0"/>
            <a:endCxn id="32" idx="1"/>
          </p:cNvCxnSpPr>
          <p:nvPr/>
        </p:nvCxnSpPr>
        <p:spPr>
          <a:xfrm rot="16200000" flipH="1">
            <a:off x="3623735" y="2145681"/>
            <a:ext cx="3264960" cy="3604498"/>
          </a:xfrm>
          <a:prstGeom prst="curvedConnector3">
            <a:avLst>
              <a:gd name="adj1" fmla="val -14470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изогнутый 65">
            <a:extLst>
              <a:ext uri="{FF2B5EF4-FFF2-40B4-BE49-F238E27FC236}">
                <a16:creationId xmlns:a16="http://schemas.microsoft.com/office/drawing/2014/main" id="{B85C05BB-4A53-471D-9AB6-085A4828EDB3}"/>
              </a:ext>
            </a:extLst>
          </p:cNvPr>
          <p:cNvCxnSpPr>
            <a:cxnSpLocks/>
            <a:stCxn id="31" idx="4"/>
            <a:endCxn id="32" idx="4"/>
          </p:cNvCxnSpPr>
          <p:nvPr/>
        </p:nvCxnSpPr>
        <p:spPr>
          <a:xfrm rot="16200000" flipH="1">
            <a:off x="5121222" y="3733168"/>
            <a:ext cx="483752" cy="3518011"/>
          </a:xfrm>
          <a:prstGeom prst="curvedConnector3">
            <a:avLst>
              <a:gd name="adj1" fmla="val 147256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изогнутый 86">
            <a:extLst>
              <a:ext uri="{FF2B5EF4-FFF2-40B4-BE49-F238E27FC236}">
                <a16:creationId xmlns:a16="http://schemas.microsoft.com/office/drawing/2014/main" id="{ACCE9996-9D5B-4780-B419-178EDFF93CFB}"/>
              </a:ext>
            </a:extLst>
          </p:cNvPr>
          <p:cNvCxnSpPr>
            <a:cxnSpLocks/>
            <a:stCxn id="30" idx="2"/>
            <a:endCxn id="32" idx="5"/>
          </p:cNvCxnSpPr>
          <p:nvPr/>
        </p:nvCxnSpPr>
        <p:spPr>
          <a:xfrm rot="10800000" flipH="1" flipV="1">
            <a:off x="1790970" y="4271234"/>
            <a:ext cx="5394773" cy="1436456"/>
          </a:xfrm>
          <a:prstGeom prst="curvedConnector4">
            <a:avLst>
              <a:gd name="adj1" fmla="val -4237"/>
              <a:gd name="adj2" fmla="val 160894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0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3557728" y="215865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2264416" y="247058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3737728" y="343914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1858506" y="324900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1559496" y="4712913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3435224" y="40996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5299367" y="479349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A477A9A-29E2-4B2E-B22F-3EA74957893F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2418056" y="2312298"/>
            <a:ext cx="1166032" cy="18464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3E651A1-67E4-4F1C-BDC9-0D845031AE89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>
          <a:xfrm flipH="1">
            <a:off x="2012146" y="2624222"/>
            <a:ext cx="278630" cy="651138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E2E586E-3FCF-42FD-8752-B70C029D176F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1649496" y="3402640"/>
            <a:ext cx="235370" cy="1310273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18191B-A949-48A2-8A5D-CC57512D3272}"/>
              </a:ext>
            </a:extLst>
          </p:cNvPr>
          <p:cNvCxnSpPr>
            <a:cxnSpLocks/>
            <a:stCxn id="28" idx="1"/>
            <a:endCxn id="27" idx="5"/>
          </p:cNvCxnSpPr>
          <p:nvPr/>
        </p:nvCxnSpPr>
        <p:spPr>
          <a:xfrm flipH="1" flipV="1">
            <a:off x="2418056" y="2624222"/>
            <a:ext cx="1346032" cy="84128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D7AECDD-CFFE-4C8F-AE10-BD837EADD051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3891368" y="3592787"/>
            <a:ext cx="1434359" cy="1227072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CFF5F42-9433-4ED9-95D2-455A3F973F3A}"/>
              </a:ext>
            </a:extLst>
          </p:cNvPr>
          <p:cNvCxnSpPr>
            <a:cxnSpLocks/>
            <a:stCxn id="30" idx="7"/>
            <a:endCxn id="31" idx="2"/>
          </p:cNvCxnSpPr>
          <p:nvPr/>
        </p:nvCxnSpPr>
        <p:spPr>
          <a:xfrm flipV="1">
            <a:off x="1713136" y="4189664"/>
            <a:ext cx="1722088" cy="549609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74D55B5-7C90-4CF8-AAFC-B7933750DF13}"/>
              </a:ext>
            </a:extLst>
          </p:cNvPr>
          <p:cNvCxnSpPr>
            <a:cxnSpLocks/>
            <a:stCxn id="31" idx="1"/>
            <a:endCxn id="29" idx="5"/>
          </p:cNvCxnSpPr>
          <p:nvPr/>
        </p:nvCxnSpPr>
        <p:spPr>
          <a:xfrm flipH="1" flipV="1">
            <a:off x="2012146" y="3402640"/>
            <a:ext cx="1449438" cy="72338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8B39D01-37F9-45A7-A364-DEAEA1D500D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3647728" y="2338658"/>
            <a:ext cx="180000" cy="1100489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C43D164-8284-4B37-8DD8-9852D6523BB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3615224" y="4189664"/>
            <a:ext cx="1684143" cy="69383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7F134BF-3214-4C95-9104-36A0934138C7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flipH="1" flipV="1">
            <a:off x="2038506" y="3339000"/>
            <a:ext cx="1699222" cy="19014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D8E4FB96-CA6C-4141-92BC-6E5BAD2D9AFB}"/>
              </a:ext>
            </a:extLst>
          </p:cNvPr>
          <p:cNvCxnSpPr>
            <a:cxnSpLocks/>
            <a:stCxn id="30" idx="5"/>
            <a:endCxn id="32" idx="3"/>
          </p:cNvCxnSpPr>
          <p:nvPr/>
        </p:nvCxnSpPr>
        <p:spPr>
          <a:xfrm>
            <a:off x="1713136" y="4866553"/>
            <a:ext cx="3612591" cy="80586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99730B5-0F4A-4019-807F-D7C17F774E07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3711368" y="2312298"/>
            <a:ext cx="1677999" cy="24812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2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8963864" y="238737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7670552" y="2699296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9143864" y="3667861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7264642" y="34777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6965632" y="494162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8841360" y="432837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10705503" y="5022213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A477A9A-29E2-4B2E-B22F-3EA74957893F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7824192" y="2541012"/>
            <a:ext cx="1166032" cy="18464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3E651A1-67E4-4F1C-BDC9-0D845031AE89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>
          <a:xfrm flipH="1">
            <a:off x="7418282" y="2852936"/>
            <a:ext cx="278630" cy="651138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E2E586E-3FCF-42FD-8752-B70C029D176F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055632" y="3631354"/>
            <a:ext cx="235370" cy="1310273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18191B-A949-48A2-8A5D-CC57512D3272}"/>
              </a:ext>
            </a:extLst>
          </p:cNvPr>
          <p:cNvCxnSpPr>
            <a:cxnSpLocks/>
            <a:stCxn id="28" idx="1"/>
            <a:endCxn id="27" idx="5"/>
          </p:cNvCxnSpPr>
          <p:nvPr/>
        </p:nvCxnSpPr>
        <p:spPr>
          <a:xfrm flipH="1" flipV="1">
            <a:off x="7824192" y="2852936"/>
            <a:ext cx="1346032" cy="84128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D7AECDD-CFFE-4C8F-AE10-BD837EADD051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9297504" y="3821501"/>
            <a:ext cx="1434359" cy="1227072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CFF5F42-9433-4ED9-95D2-455A3F973F3A}"/>
              </a:ext>
            </a:extLst>
          </p:cNvPr>
          <p:cNvCxnSpPr>
            <a:cxnSpLocks/>
            <a:stCxn id="30" idx="7"/>
            <a:endCxn id="31" idx="2"/>
          </p:cNvCxnSpPr>
          <p:nvPr/>
        </p:nvCxnSpPr>
        <p:spPr>
          <a:xfrm flipV="1">
            <a:off x="7119272" y="4418378"/>
            <a:ext cx="1722088" cy="549609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74D55B5-7C90-4CF8-AAFC-B7933750DF13}"/>
              </a:ext>
            </a:extLst>
          </p:cNvPr>
          <p:cNvCxnSpPr>
            <a:cxnSpLocks/>
            <a:stCxn id="31" idx="1"/>
            <a:endCxn id="29" idx="5"/>
          </p:cNvCxnSpPr>
          <p:nvPr/>
        </p:nvCxnSpPr>
        <p:spPr>
          <a:xfrm flipH="1" flipV="1">
            <a:off x="7418282" y="3631354"/>
            <a:ext cx="1449438" cy="72338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8B39D01-37F9-45A7-A364-DEAEA1D500D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9053864" y="2567372"/>
            <a:ext cx="180000" cy="1100489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C43D164-8284-4B37-8DD8-9852D6523BB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9021360" y="4418378"/>
            <a:ext cx="1684143" cy="69383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7F134BF-3214-4C95-9104-36A0934138C7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flipH="1" flipV="1">
            <a:off x="7444642" y="3567714"/>
            <a:ext cx="1699222" cy="19014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D8E4FB96-CA6C-4141-92BC-6E5BAD2D9AFB}"/>
              </a:ext>
            </a:extLst>
          </p:cNvPr>
          <p:cNvCxnSpPr>
            <a:cxnSpLocks/>
            <a:stCxn id="30" idx="5"/>
            <a:endCxn id="32" idx="3"/>
          </p:cNvCxnSpPr>
          <p:nvPr/>
        </p:nvCxnSpPr>
        <p:spPr>
          <a:xfrm>
            <a:off x="7119272" y="5095267"/>
            <a:ext cx="3612591" cy="80586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99730B5-0F4A-4019-807F-D7C17F774E07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9117504" y="2541012"/>
            <a:ext cx="1677999" cy="24812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496242B8-9B88-4D64-A6CF-84082AA7139C}"/>
              </a:ext>
            </a:extLst>
          </p:cNvPr>
          <p:cNvSpPr/>
          <p:nvPr/>
        </p:nvSpPr>
        <p:spPr>
          <a:xfrm>
            <a:off x="1145967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12FAD10-D485-42F4-92E5-E6A45514C252}"/>
              </a:ext>
            </a:extLst>
          </p:cNvPr>
          <p:cNvSpPr/>
          <p:nvPr/>
        </p:nvSpPr>
        <p:spPr>
          <a:xfrm>
            <a:off x="3146653" y="36418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01A3698-29F5-49D3-9B2F-64B41D7D4CA5}"/>
              </a:ext>
            </a:extLst>
          </p:cNvPr>
          <p:cNvSpPr/>
          <p:nvPr/>
        </p:nvSpPr>
        <p:spPr>
          <a:xfrm>
            <a:off x="2238411" y="41133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3B24A40-4337-473F-8516-A2AC8DCD7458}"/>
              </a:ext>
            </a:extLst>
          </p:cNvPr>
          <p:cNvSpPr/>
          <p:nvPr/>
        </p:nvSpPr>
        <p:spPr>
          <a:xfrm>
            <a:off x="5749794" y="49427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95BC177-B22C-4D71-9DA5-44F8CDFA3E24}"/>
              </a:ext>
            </a:extLst>
          </p:cNvPr>
          <p:cNvSpPr/>
          <p:nvPr/>
        </p:nvSpPr>
        <p:spPr>
          <a:xfrm>
            <a:off x="5022920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2073D11-7772-4BF5-BCA5-64F22AE26D61}"/>
              </a:ext>
            </a:extLst>
          </p:cNvPr>
          <p:cNvSpPr/>
          <p:nvPr/>
        </p:nvSpPr>
        <p:spPr>
          <a:xfrm>
            <a:off x="3697173" y="27375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1CEEE8D7-321A-4E45-B3E0-CC11416E92AD}"/>
              </a:ext>
            </a:extLst>
          </p:cNvPr>
          <p:cNvSpPr/>
          <p:nvPr/>
        </p:nvSpPr>
        <p:spPr>
          <a:xfrm>
            <a:off x="1703512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E6A3E5C-9FFA-46E2-A352-9FE61418C260}"/>
              </a:ext>
            </a:extLst>
          </p:cNvPr>
          <p:cNvCxnSpPr>
            <a:cxnSpLocks/>
            <a:stCxn id="23" idx="1"/>
            <a:endCxn id="22" idx="5"/>
          </p:cNvCxnSpPr>
          <p:nvPr/>
        </p:nvCxnSpPr>
        <p:spPr>
          <a:xfrm flipH="1" flipV="1">
            <a:off x="1453280" y="2361500"/>
            <a:ext cx="1746100" cy="1333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7DEB3D7-C7B7-4C2A-864E-BF5299158BBF}"/>
              </a:ext>
            </a:extLst>
          </p:cNvPr>
          <p:cNvCxnSpPr>
            <a:stCxn id="22" idx="4"/>
            <a:endCxn id="24" idx="1"/>
          </p:cNvCxnSpPr>
          <p:nvPr/>
        </p:nvCxnSpPr>
        <p:spPr>
          <a:xfrm>
            <a:off x="1325987" y="2414227"/>
            <a:ext cx="965151" cy="17518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4AAEDC8-0973-40CE-B7A1-EECB73A07570}"/>
              </a:ext>
            </a:extLst>
          </p:cNvPr>
          <p:cNvCxnSpPr>
            <a:stCxn id="41" idx="5"/>
            <a:endCxn id="25" idx="0"/>
          </p:cNvCxnSpPr>
          <p:nvPr/>
        </p:nvCxnSpPr>
        <p:spPr>
          <a:xfrm>
            <a:off x="5330233" y="2361500"/>
            <a:ext cx="599581" cy="2581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78CE9757-A1BA-4025-A88A-E59C08200207}"/>
              </a:ext>
            </a:extLst>
          </p:cNvPr>
          <p:cNvCxnSpPr>
            <a:cxnSpLocks/>
            <a:stCxn id="25" idx="3"/>
            <a:endCxn id="45" idx="6"/>
          </p:cNvCxnSpPr>
          <p:nvPr/>
        </p:nvCxnSpPr>
        <p:spPr>
          <a:xfrm flipH="1">
            <a:off x="2063552" y="5250079"/>
            <a:ext cx="3738969" cy="285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03AB78E-74B9-4A5C-9F8E-753CE31C8AC2}"/>
              </a:ext>
            </a:extLst>
          </p:cNvPr>
          <p:cNvCxnSpPr>
            <a:cxnSpLocks/>
            <a:stCxn id="41" idx="1"/>
            <a:endCxn id="22" idx="7"/>
          </p:cNvCxnSpPr>
          <p:nvPr/>
        </p:nvCxnSpPr>
        <p:spPr>
          <a:xfrm flipH="1">
            <a:off x="1453280" y="2106914"/>
            <a:ext cx="3622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3C364FB-AF24-4F94-8AD1-F71967CF0DA8}"/>
              </a:ext>
            </a:extLst>
          </p:cNvPr>
          <p:cNvCxnSpPr>
            <a:stCxn id="23" idx="5"/>
            <a:endCxn id="25" idx="1"/>
          </p:cNvCxnSpPr>
          <p:nvPr/>
        </p:nvCxnSpPr>
        <p:spPr>
          <a:xfrm>
            <a:off x="3453966" y="3949192"/>
            <a:ext cx="2348555" cy="10463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667B14C0-A4B4-4C5F-9BF4-4BFCF631F100}"/>
              </a:ext>
            </a:extLst>
          </p:cNvPr>
          <p:cNvCxnSpPr>
            <a:cxnSpLocks/>
            <a:stCxn id="23" idx="7"/>
            <a:endCxn id="44" idx="4"/>
          </p:cNvCxnSpPr>
          <p:nvPr/>
        </p:nvCxnSpPr>
        <p:spPr>
          <a:xfrm flipV="1">
            <a:off x="3453966" y="3097556"/>
            <a:ext cx="423227" cy="597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5A52335-3856-49FB-BAC5-80E59E121B1B}"/>
              </a:ext>
            </a:extLst>
          </p:cNvPr>
          <p:cNvCxnSpPr>
            <a:stCxn id="41" idx="3"/>
            <a:endCxn id="44" idx="6"/>
          </p:cNvCxnSpPr>
          <p:nvPr/>
        </p:nvCxnSpPr>
        <p:spPr>
          <a:xfrm flipH="1">
            <a:off x="4057213" y="2361500"/>
            <a:ext cx="1018434" cy="556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3179F097-7CC1-4170-BA8D-AAEC372DAF0B}"/>
              </a:ext>
            </a:extLst>
          </p:cNvPr>
          <p:cNvCxnSpPr>
            <a:stCxn id="22" idx="3"/>
            <a:endCxn id="45" idx="0"/>
          </p:cNvCxnSpPr>
          <p:nvPr/>
        </p:nvCxnSpPr>
        <p:spPr>
          <a:xfrm>
            <a:off x="1198694" y="2361500"/>
            <a:ext cx="684838" cy="29937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5E59874-E8FF-4497-9A44-761F8F7544EA}"/>
              </a:ext>
            </a:extLst>
          </p:cNvPr>
          <p:cNvCxnSpPr>
            <a:cxnSpLocks/>
            <a:stCxn id="25" idx="2"/>
            <a:endCxn id="24" idx="5"/>
          </p:cNvCxnSpPr>
          <p:nvPr/>
        </p:nvCxnSpPr>
        <p:spPr>
          <a:xfrm flipH="1" flipV="1">
            <a:off x="2545724" y="4420628"/>
            <a:ext cx="3204070" cy="70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11E2EE8-956B-4C84-9C26-533A9B8AF3C0}"/>
              </a:ext>
            </a:extLst>
          </p:cNvPr>
          <p:cNvCxnSpPr>
            <a:stCxn id="44" idx="2"/>
            <a:endCxn id="22" idx="6"/>
          </p:cNvCxnSpPr>
          <p:nvPr/>
        </p:nvCxnSpPr>
        <p:spPr>
          <a:xfrm flipH="1" flipV="1">
            <a:off x="1506007" y="2234207"/>
            <a:ext cx="2191166" cy="6833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3773607-F086-4585-AEB8-B47B1FF3327A}"/>
              </a:ext>
            </a:extLst>
          </p:cNvPr>
          <p:cNvCxnSpPr>
            <a:cxnSpLocks/>
            <a:stCxn id="24" idx="4"/>
            <a:endCxn id="45" idx="7"/>
          </p:cNvCxnSpPr>
          <p:nvPr/>
        </p:nvCxnSpPr>
        <p:spPr>
          <a:xfrm flipH="1">
            <a:off x="2010825" y="4473355"/>
            <a:ext cx="407606" cy="934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3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89824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Хроматическое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278681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Раскраска вершин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Минимальное количество цветов для правильной раскраски графа.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раскраски.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Раскраска планарного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79524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Количество способов раскраски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Задача.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цветов.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Сколько существует способов раскрашивания вершин при условии,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что никакие две смежные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будут одного цвета?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8EFBA4B-0D6F-4A61-9AB7-26B9DA067296}"/>
              </a:ext>
            </a:extLst>
          </p:cNvPr>
          <p:cNvSpPr/>
          <p:nvPr/>
        </p:nvSpPr>
        <p:spPr>
          <a:xfrm>
            <a:off x="9707738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CBBE92-CAE1-4E71-BAD5-6B430F8B7F26}"/>
              </a:ext>
            </a:extLst>
          </p:cNvPr>
          <p:cNvSpPr/>
          <p:nvPr/>
        </p:nvSpPr>
        <p:spPr>
          <a:xfrm>
            <a:off x="7680176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762D854-6DEF-4F43-8E2C-2AA3FE1F78EB}"/>
              </a:ext>
            </a:extLst>
          </p:cNvPr>
          <p:cNvSpPr/>
          <p:nvPr/>
        </p:nvSpPr>
        <p:spPr>
          <a:xfrm>
            <a:off x="7680176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4D2F73-AA4B-48ED-B5C3-3E3C2D47A749}"/>
              </a:ext>
            </a:extLst>
          </p:cNvPr>
          <p:cNvSpPr/>
          <p:nvPr/>
        </p:nvSpPr>
        <p:spPr>
          <a:xfrm>
            <a:off x="9707738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E85D28-9760-4B5F-B1E5-E3E6DE45A57F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8040216" y="2568990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9C7CA8-C008-4297-8729-51608D8DFF5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887758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6D00C4-7DE6-4FC2-A4D3-D6052B53173C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8040216" y="4365104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7A7A02-63E9-4503-9F68-DC7B4A773513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987489" y="2696283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A785482-7AB8-428D-8E3D-5E81815E1A61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860196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9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Количество способов раскраски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способов раскраски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𝜆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ru-RU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8EFBA4B-0D6F-4A61-9AB7-26B9DA067296}"/>
              </a:ext>
            </a:extLst>
          </p:cNvPr>
          <p:cNvSpPr/>
          <p:nvPr/>
        </p:nvSpPr>
        <p:spPr>
          <a:xfrm>
            <a:off x="9707738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CBBE92-CAE1-4E71-BAD5-6B430F8B7F26}"/>
              </a:ext>
            </a:extLst>
          </p:cNvPr>
          <p:cNvSpPr/>
          <p:nvPr/>
        </p:nvSpPr>
        <p:spPr>
          <a:xfrm>
            <a:off x="7680176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762D854-6DEF-4F43-8E2C-2AA3FE1F78EB}"/>
              </a:ext>
            </a:extLst>
          </p:cNvPr>
          <p:cNvSpPr/>
          <p:nvPr/>
        </p:nvSpPr>
        <p:spPr>
          <a:xfrm>
            <a:off x="7680176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4D2F73-AA4B-48ED-B5C3-3E3C2D47A749}"/>
              </a:ext>
            </a:extLst>
          </p:cNvPr>
          <p:cNvSpPr/>
          <p:nvPr/>
        </p:nvSpPr>
        <p:spPr>
          <a:xfrm>
            <a:off x="9707738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E85D28-9760-4B5F-B1E5-E3E6DE45A57F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8040216" y="2568990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9C7CA8-C008-4297-8729-51608D8DFF5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887758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6D00C4-7DE6-4FC2-A4D3-D6052B53173C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8040216" y="4365104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7A7A02-63E9-4503-9F68-DC7B4A773513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987489" y="2696283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A785482-7AB8-428D-8E3D-5E81815E1A61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860196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Количество способов раскраски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фиксированного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фиксированного количества цветов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𝜆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хроматическим многочленом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8EFBA4B-0D6F-4A61-9AB7-26B9DA067296}"/>
              </a:ext>
            </a:extLst>
          </p:cNvPr>
          <p:cNvSpPr/>
          <p:nvPr/>
        </p:nvSpPr>
        <p:spPr>
          <a:xfrm>
            <a:off x="9707738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CBBE92-CAE1-4E71-BAD5-6B430F8B7F26}"/>
              </a:ext>
            </a:extLst>
          </p:cNvPr>
          <p:cNvSpPr/>
          <p:nvPr/>
        </p:nvSpPr>
        <p:spPr>
          <a:xfrm>
            <a:off x="7680176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762D854-6DEF-4F43-8E2C-2AA3FE1F78EB}"/>
              </a:ext>
            </a:extLst>
          </p:cNvPr>
          <p:cNvSpPr/>
          <p:nvPr/>
        </p:nvSpPr>
        <p:spPr>
          <a:xfrm>
            <a:off x="7680176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4D2F73-AA4B-48ED-B5C3-3E3C2D47A749}"/>
              </a:ext>
            </a:extLst>
          </p:cNvPr>
          <p:cNvSpPr/>
          <p:nvPr/>
        </p:nvSpPr>
        <p:spPr>
          <a:xfrm>
            <a:off x="9707738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E85D28-9760-4B5F-B1E5-E3E6DE45A57F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8040216" y="2568990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9C7CA8-C008-4297-8729-51608D8DFF5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887758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6D00C4-7DE6-4FC2-A4D3-D6052B53173C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8040216" y="4365104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7A7A02-63E9-4503-9F68-DC7B4A773513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987489" y="2696283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A785482-7AB8-428D-8E3D-5E81815E1A61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860196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Количество способов раскраски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Хроматическое число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– это наименьшее число цветов, которое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используется для раскраски графа.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Это наименьшее положительное число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такое,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3108543"/>
              </a:xfrm>
              <a:prstGeom prst="rect">
                <a:avLst/>
              </a:prstGeom>
              <a:blipFill>
                <a:blip r:embed="rId2"/>
                <a:stretch>
                  <a:fillRect l="-2509" t="-1961" r="-3226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8EFBA4B-0D6F-4A61-9AB7-26B9DA067296}"/>
              </a:ext>
            </a:extLst>
          </p:cNvPr>
          <p:cNvSpPr/>
          <p:nvPr/>
        </p:nvSpPr>
        <p:spPr>
          <a:xfrm>
            <a:off x="9707738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CBBE92-CAE1-4E71-BAD5-6B430F8B7F26}"/>
              </a:ext>
            </a:extLst>
          </p:cNvPr>
          <p:cNvSpPr/>
          <p:nvPr/>
        </p:nvSpPr>
        <p:spPr>
          <a:xfrm>
            <a:off x="7680176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762D854-6DEF-4F43-8E2C-2AA3FE1F78EB}"/>
              </a:ext>
            </a:extLst>
          </p:cNvPr>
          <p:cNvSpPr/>
          <p:nvPr/>
        </p:nvSpPr>
        <p:spPr>
          <a:xfrm>
            <a:off x="7680176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4D2F73-AA4B-48ED-B5C3-3E3C2D47A749}"/>
              </a:ext>
            </a:extLst>
          </p:cNvPr>
          <p:cNvSpPr/>
          <p:nvPr/>
        </p:nvSpPr>
        <p:spPr>
          <a:xfrm>
            <a:off x="9707738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E85D28-9760-4B5F-B1E5-E3E6DE45A57F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8040216" y="2568990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9C7CA8-C008-4297-8729-51608D8DFF5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887758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6D00C4-7DE6-4FC2-A4D3-D6052B53173C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8040216" y="4365104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7A7A02-63E9-4503-9F68-DC7B4A773513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987489" y="2696283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A785482-7AB8-428D-8E3D-5E81815E1A61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860196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 изолированными вершинами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состоит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изолированных вершин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954107"/>
              </a:xfrm>
              <a:prstGeom prst="rect">
                <a:avLst/>
              </a:prstGeom>
              <a:blipFill>
                <a:blip r:embed="rId2"/>
                <a:stretch>
                  <a:fillRect l="-2509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>
            <a:extLst>
              <a:ext uri="{FF2B5EF4-FFF2-40B4-BE49-F238E27FC236}">
                <a16:creationId xmlns:a16="http://schemas.microsoft.com/office/drawing/2014/main" id="{A7D0D84A-C983-4FE8-93E3-02184C39BF4B}"/>
              </a:ext>
            </a:extLst>
          </p:cNvPr>
          <p:cNvSpPr/>
          <p:nvPr/>
        </p:nvSpPr>
        <p:spPr>
          <a:xfrm>
            <a:off x="10192092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68ADDE7-E749-481A-AB91-1191CCB856C6}"/>
              </a:ext>
            </a:extLst>
          </p:cNvPr>
          <p:cNvSpPr/>
          <p:nvPr/>
        </p:nvSpPr>
        <p:spPr>
          <a:xfrm>
            <a:off x="8751932" y="2227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B4679C2-5C60-474D-B4E6-632C5DADD88F}"/>
              </a:ext>
            </a:extLst>
          </p:cNvPr>
          <p:cNvSpPr/>
          <p:nvPr/>
        </p:nvSpPr>
        <p:spPr>
          <a:xfrm>
            <a:off x="7203760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FFABC1-53F5-444A-A553-27AB1B9807DF}"/>
              </a:ext>
            </a:extLst>
          </p:cNvPr>
          <p:cNvSpPr/>
          <p:nvPr/>
        </p:nvSpPr>
        <p:spPr>
          <a:xfrm>
            <a:off x="10192092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3A42BA2-2BB3-4B43-8567-F7210E4F2D7B}"/>
              </a:ext>
            </a:extLst>
          </p:cNvPr>
          <p:cNvSpPr/>
          <p:nvPr/>
        </p:nvSpPr>
        <p:spPr>
          <a:xfrm>
            <a:off x="7203760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62B674A-EF84-4306-B40C-AB5079AEF203}"/>
              </a:ext>
            </a:extLst>
          </p:cNvPr>
          <p:cNvSpPr/>
          <p:nvPr/>
        </p:nvSpPr>
        <p:spPr>
          <a:xfrm>
            <a:off x="8760296" y="5176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66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 изолированными вершинами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состоит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изолированных вершин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1815882"/>
              </a:xfrm>
              <a:prstGeom prst="rect">
                <a:avLst/>
              </a:prstGeom>
              <a:blipFill>
                <a:blip r:embed="rId2"/>
                <a:stretch>
                  <a:fillRect l="-2509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>
            <a:extLst>
              <a:ext uri="{FF2B5EF4-FFF2-40B4-BE49-F238E27FC236}">
                <a16:creationId xmlns:a16="http://schemas.microsoft.com/office/drawing/2014/main" id="{A7D0D84A-C983-4FE8-93E3-02184C39BF4B}"/>
              </a:ext>
            </a:extLst>
          </p:cNvPr>
          <p:cNvSpPr/>
          <p:nvPr/>
        </p:nvSpPr>
        <p:spPr>
          <a:xfrm>
            <a:off x="10192092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68ADDE7-E749-481A-AB91-1191CCB856C6}"/>
              </a:ext>
            </a:extLst>
          </p:cNvPr>
          <p:cNvSpPr/>
          <p:nvPr/>
        </p:nvSpPr>
        <p:spPr>
          <a:xfrm>
            <a:off x="8751932" y="2227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B4679C2-5C60-474D-B4E6-632C5DADD88F}"/>
              </a:ext>
            </a:extLst>
          </p:cNvPr>
          <p:cNvSpPr/>
          <p:nvPr/>
        </p:nvSpPr>
        <p:spPr>
          <a:xfrm>
            <a:off x="7203760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FFABC1-53F5-444A-A553-27AB1B9807DF}"/>
              </a:ext>
            </a:extLst>
          </p:cNvPr>
          <p:cNvSpPr/>
          <p:nvPr/>
        </p:nvSpPr>
        <p:spPr>
          <a:xfrm>
            <a:off x="10192092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3A42BA2-2BB3-4B43-8567-F7210E4F2D7B}"/>
              </a:ext>
            </a:extLst>
          </p:cNvPr>
          <p:cNvSpPr/>
          <p:nvPr/>
        </p:nvSpPr>
        <p:spPr>
          <a:xfrm>
            <a:off x="7203760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62B674A-EF84-4306-B40C-AB5079AEF203}"/>
              </a:ext>
            </a:extLst>
          </p:cNvPr>
          <p:cNvSpPr/>
          <p:nvPr/>
        </p:nvSpPr>
        <p:spPr>
          <a:xfrm>
            <a:off x="8760296" y="5176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3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 изолированными вершинами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состоит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изолированных вершин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Хроматическое число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равно 1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2677656"/>
              </a:xfrm>
              <a:prstGeom prst="rect">
                <a:avLst/>
              </a:prstGeom>
              <a:blipFill>
                <a:blip r:embed="rId2"/>
                <a:stretch>
                  <a:fillRect l="-2509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>
            <a:extLst>
              <a:ext uri="{FF2B5EF4-FFF2-40B4-BE49-F238E27FC236}">
                <a16:creationId xmlns:a16="http://schemas.microsoft.com/office/drawing/2014/main" id="{A7D0D84A-C983-4FE8-93E3-02184C39BF4B}"/>
              </a:ext>
            </a:extLst>
          </p:cNvPr>
          <p:cNvSpPr/>
          <p:nvPr/>
        </p:nvSpPr>
        <p:spPr>
          <a:xfrm>
            <a:off x="10192092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68ADDE7-E749-481A-AB91-1191CCB856C6}"/>
              </a:ext>
            </a:extLst>
          </p:cNvPr>
          <p:cNvSpPr/>
          <p:nvPr/>
        </p:nvSpPr>
        <p:spPr>
          <a:xfrm>
            <a:off x="8751932" y="2227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B4679C2-5C60-474D-B4E6-632C5DADD88F}"/>
              </a:ext>
            </a:extLst>
          </p:cNvPr>
          <p:cNvSpPr/>
          <p:nvPr/>
        </p:nvSpPr>
        <p:spPr>
          <a:xfrm>
            <a:off x="7203760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FFABC1-53F5-444A-A553-27AB1B9807DF}"/>
              </a:ext>
            </a:extLst>
          </p:cNvPr>
          <p:cNvSpPr/>
          <p:nvPr/>
        </p:nvSpPr>
        <p:spPr>
          <a:xfrm>
            <a:off x="10192092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3A42BA2-2BB3-4B43-8567-F7210E4F2D7B}"/>
              </a:ext>
            </a:extLst>
          </p:cNvPr>
          <p:cNvSpPr/>
          <p:nvPr/>
        </p:nvSpPr>
        <p:spPr>
          <a:xfrm>
            <a:off x="7203760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62B674A-EF84-4306-B40C-AB5079AEF203}"/>
              </a:ext>
            </a:extLst>
          </p:cNvPr>
          <p:cNvSpPr/>
          <p:nvPr/>
        </p:nvSpPr>
        <p:spPr>
          <a:xfrm>
            <a:off x="8760296" y="5176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полного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523220"/>
              </a:xfrm>
              <a:prstGeom prst="rect">
                <a:avLst/>
              </a:prstGeom>
              <a:blipFill>
                <a:blip r:embed="rId2"/>
                <a:stretch>
                  <a:fillRect l="-2509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20D303A9-8702-476B-BC4B-173103E88112}"/>
              </a:ext>
            </a:extLst>
          </p:cNvPr>
          <p:cNvSpPr/>
          <p:nvPr/>
        </p:nvSpPr>
        <p:spPr>
          <a:xfrm>
            <a:off x="9909029" y="3049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07B4CE3-3D56-4A50-BDEF-7B0FB430E62A}"/>
              </a:ext>
            </a:extLst>
          </p:cNvPr>
          <p:cNvSpPr/>
          <p:nvPr/>
        </p:nvSpPr>
        <p:spPr>
          <a:xfrm>
            <a:off x="8479670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AC43C4-42B1-4468-8C03-4C7EEC2600FB}"/>
              </a:ext>
            </a:extLst>
          </p:cNvPr>
          <p:cNvSpPr/>
          <p:nvPr/>
        </p:nvSpPr>
        <p:spPr>
          <a:xfrm>
            <a:off x="7051385" y="30491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4D92C9E-39C1-498C-9DEC-5F0095523F2B}"/>
              </a:ext>
            </a:extLst>
          </p:cNvPr>
          <p:cNvSpPr/>
          <p:nvPr/>
        </p:nvSpPr>
        <p:spPr>
          <a:xfrm>
            <a:off x="9912424" y="42787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3134FFA-1EA7-4578-9EF1-08B281D2D3E9}"/>
              </a:ext>
            </a:extLst>
          </p:cNvPr>
          <p:cNvSpPr/>
          <p:nvPr/>
        </p:nvSpPr>
        <p:spPr>
          <a:xfrm>
            <a:off x="7051385" y="43440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1C2A77C-C884-42DB-990C-CB87E34ADCAC}"/>
              </a:ext>
            </a:extLst>
          </p:cNvPr>
          <p:cNvSpPr/>
          <p:nvPr/>
        </p:nvSpPr>
        <p:spPr>
          <a:xfrm>
            <a:off x="8483065" y="53840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B8F0B44-C3D2-4036-9ABC-DE6E7AC96581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>
            <a:off x="7411425" y="3229133"/>
            <a:ext cx="2497604" cy="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85A0BA0-C6E4-499E-9C98-84C57DA0681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358698" y="3356426"/>
            <a:ext cx="2606453" cy="975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EA8E020-E441-433B-B4F3-EC92A8473E5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7231405" y="2248381"/>
            <a:ext cx="1248265" cy="800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CDBBEE3-B313-47C4-9A9E-9E9805C1E82A}"/>
              </a:ext>
            </a:extLst>
          </p:cNvPr>
          <p:cNvCxnSpPr>
            <a:stCxn id="12" idx="4"/>
            <a:endCxn id="21" idx="1"/>
          </p:cNvCxnSpPr>
          <p:nvPr/>
        </p:nvCxnSpPr>
        <p:spPr>
          <a:xfrm>
            <a:off x="7231405" y="3409153"/>
            <a:ext cx="1304387" cy="2027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5620F1B-B47E-43AD-8E66-BB8BE2601A00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7104112" y="3356426"/>
            <a:ext cx="0" cy="10403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0F481F8-04F2-4DC5-9CD5-3575D64F0138}"/>
              </a:ext>
            </a:extLst>
          </p:cNvPr>
          <p:cNvCxnSpPr>
            <a:stCxn id="11" idx="6"/>
            <a:endCxn id="10" idx="0"/>
          </p:cNvCxnSpPr>
          <p:nvPr/>
        </p:nvCxnSpPr>
        <p:spPr>
          <a:xfrm>
            <a:off x="8839710" y="2248381"/>
            <a:ext cx="1249339" cy="8010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AB0264-B530-471A-A215-91AD82A98BB1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786983" y="2375674"/>
            <a:ext cx="1305461" cy="1903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FA1908F-B305-4082-892E-DFB0228678A8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>
            <a:off x="8659690" y="2428401"/>
            <a:ext cx="3395" cy="2955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EB1A6EC-63FD-4FE9-B427-90B52BB4DC77}"/>
              </a:ext>
            </a:extLst>
          </p:cNvPr>
          <p:cNvCxnSpPr>
            <a:stCxn id="11" idx="3"/>
            <a:endCxn id="20" idx="0"/>
          </p:cNvCxnSpPr>
          <p:nvPr/>
        </p:nvCxnSpPr>
        <p:spPr>
          <a:xfrm flipH="1">
            <a:off x="7231405" y="2375674"/>
            <a:ext cx="1300992" cy="1968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B5BD510-4015-4528-9710-22A151F2CD80}"/>
              </a:ext>
            </a:extLst>
          </p:cNvPr>
          <p:cNvCxnSpPr>
            <a:stCxn id="10" idx="4"/>
            <a:endCxn id="21" idx="7"/>
          </p:cNvCxnSpPr>
          <p:nvPr/>
        </p:nvCxnSpPr>
        <p:spPr>
          <a:xfrm flipH="1">
            <a:off x="8790378" y="3409504"/>
            <a:ext cx="1298671" cy="202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0EE9744-A707-4A49-843C-A8B1DD9BCB92}"/>
              </a:ext>
            </a:extLst>
          </p:cNvPr>
          <p:cNvCxnSpPr>
            <a:stCxn id="13" idx="4"/>
            <a:endCxn id="21" idx="6"/>
          </p:cNvCxnSpPr>
          <p:nvPr/>
        </p:nvCxnSpPr>
        <p:spPr>
          <a:xfrm flipH="1">
            <a:off x="8843105" y="4638829"/>
            <a:ext cx="1249339" cy="925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E4D7D2-C40F-4168-854A-4149EE261EF5}"/>
              </a:ext>
            </a:extLst>
          </p:cNvPr>
          <p:cNvCxnSpPr>
            <a:stCxn id="20" idx="4"/>
            <a:endCxn id="21" idx="2"/>
          </p:cNvCxnSpPr>
          <p:nvPr/>
        </p:nvCxnSpPr>
        <p:spPr>
          <a:xfrm>
            <a:off x="7231405" y="4704102"/>
            <a:ext cx="1251660" cy="8599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FA0E6B7-A669-41EC-A298-91BECA5E8E83}"/>
              </a:ext>
            </a:extLst>
          </p:cNvPr>
          <p:cNvCxnSpPr>
            <a:stCxn id="10" idx="5"/>
            <a:endCxn id="13" idx="7"/>
          </p:cNvCxnSpPr>
          <p:nvPr/>
        </p:nvCxnSpPr>
        <p:spPr>
          <a:xfrm>
            <a:off x="10216342" y="3356777"/>
            <a:ext cx="3395" cy="9747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D60661-5286-40E2-BBE0-C3E2BF765D5E}"/>
              </a:ext>
            </a:extLst>
          </p:cNvPr>
          <p:cNvCxnSpPr>
            <a:stCxn id="13" idx="2"/>
            <a:endCxn id="20" idx="6"/>
          </p:cNvCxnSpPr>
          <p:nvPr/>
        </p:nvCxnSpPr>
        <p:spPr>
          <a:xfrm flipH="1">
            <a:off x="7411425" y="4458809"/>
            <a:ext cx="2500999" cy="65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363DE87-96D4-4C0E-9A2B-F92DA3D44188}"/>
              </a:ext>
            </a:extLst>
          </p:cNvPr>
          <p:cNvCxnSpPr>
            <a:stCxn id="20" idx="7"/>
            <a:endCxn id="10" idx="3"/>
          </p:cNvCxnSpPr>
          <p:nvPr/>
        </p:nvCxnSpPr>
        <p:spPr>
          <a:xfrm flipV="1">
            <a:off x="7358698" y="3356777"/>
            <a:ext cx="2603058" cy="1040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полного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461583" cy="144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461583" cy="1440459"/>
              </a:xfrm>
              <a:prstGeom prst="rect">
                <a:avLst/>
              </a:prstGeom>
              <a:blipFill>
                <a:blip r:embed="rId2"/>
                <a:stretch>
                  <a:fillRect l="-2344" t="-42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20D303A9-8702-476B-BC4B-173103E88112}"/>
              </a:ext>
            </a:extLst>
          </p:cNvPr>
          <p:cNvSpPr/>
          <p:nvPr/>
        </p:nvSpPr>
        <p:spPr>
          <a:xfrm>
            <a:off x="9909029" y="3049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07B4CE3-3D56-4A50-BDEF-7B0FB430E62A}"/>
              </a:ext>
            </a:extLst>
          </p:cNvPr>
          <p:cNvSpPr/>
          <p:nvPr/>
        </p:nvSpPr>
        <p:spPr>
          <a:xfrm>
            <a:off x="8479670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AC43C4-42B1-4468-8C03-4C7EEC2600FB}"/>
              </a:ext>
            </a:extLst>
          </p:cNvPr>
          <p:cNvSpPr/>
          <p:nvPr/>
        </p:nvSpPr>
        <p:spPr>
          <a:xfrm>
            <a:off x="7051385" y="30491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4D92C9E-39C1-498C-9DEC-5F0095523F2B}"/>
              </a:ext>
            </a:extLst>
          </p:cNvPr>
          <p:cNvSpPr/>
          <p:nvPr/>
        </p:nvSpPr>
        <p:spPr>
          <a:xfrm>
            <a:off x="9912424" y="42787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3134FFA-1EA7-4578-9EF1-08B281D2D3E9}"/>
              </a:ext>
            </a:extLst>
          </p:cNvPr>
          <p:cNvSpPr/>
          <p:nvPr/>
        </p:nvSpPr>
        <p:spPr>
          <a:xfrm>
            <a:off x="7051385" y="43440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1C2A77C-C884-42DB-990C-CB87E34ADCAC}"/>
              </a:ext>
            </a:extLst>
          </p:cNvPr>
          <p:cNvSpPr/>
          <p:nvPr/>
        </p:nvSpPr>
        <p:spPr>
          <a:xfrm>
            <a:off x="8483065" y="53840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B8F0B44-C3D2-4036-9ABC-DE6E7AC96581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>
            <a:off x="7411425" y="3229133"/>
            <a:ext cx="2497604" cy="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85A0BA0-C6E4-499E-9C98-84C57DA0681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358698" y="3356426"/>
            <a:ext cx="2606453" cy="975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EA8E020-E441-433B-B4F3-EC92A8473E5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7231405" y="2248381"/>
            <a:ext cx="1248265" cy="800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CDBBEE3-B313-47C4-9A9E-9E9805C1E82A}"/>
              </a:ext>
            </a:extLst>
          </p:cNvPr>
          <p:cNvCxnSpPr>
            <a:stCxn id="12" idx="4"/>
            <a:endCxn id="21" idx="1"/>
          </p:cNvCxnSpPr>
          <p:nvPr/>
        </p:nvCxnSpPr>
        <p:spPr>
          <a:xfrm>
            <a:off x="7231405" y="3409153"/>
            <a:ext cx="1304387" cy="2027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5620F1B-B47E-43AD-8E66-BB8BE2601A00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7104112" y="3356426"/>
            <a:ext cx="0" cy="10403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0F481F8-04F2-4DC5-9CD5-3575D64F0138}"/>
              </a:ext>
            </a:extLst>
          </p:cNvPr>
          <p:cNvCxnSpPr>
            <a:stCxn id="11" idx="6"/>
            <a:endCxn id="10" idx="0"/>
          </p:cNvCxnSpPr>
          <p:nvPr/>
        </p:nvCxnSpPr>
        <p:spPr>
          <a:xfrm>
            <a:off x="8839710" y="2248381"/>
            <a:ext cx="1249339" cy="8010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AB0264-B530-471A-A215-91AD82A98BB1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786983" y="2375674"/>
            <a:ext cx="1305461" cy="1903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FA1908F-B305-4082-892E-DFB0228678A8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>
            <a:off x="8659690" y="2428401"/>
            <a:ext cx="3395" cy="2955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EB1A6EC-63FD-4FE9-B427-90B52BB4DC77}"/>
              </a:ext>
            </a:extLst>
          </p:cNvPr>
          <p:cNvCxnSpPr>
            <a:stCxn id="11" idx="3"/>
            <a:endCxn id="20" idx="0"/>
          </p:cNvCxnSpPr>
          <p:nvPr/>
        </p:nvCxnSpPr>
        <p:spPr>
          <a:xfrm flipH="1">
            <a:off x="7231405" y="2375674"/>
            <a:ext cx="1300992" cy="1968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B5BD510-4015-4528-9710-22A151F2CD80}"/>
              </a:ext>
            </a:extLst>
          </p:cNvPr>
          <p:cNvCxnSpPr>
            <a:stCxn id="10" idx="4"/>
            <a:endCxn id="21" idx="7"/>
          </p:cNvCxnSpPr>
          <p:nvPr/>
        </p:nvCxnSpPr>
        <p:spPr>
          <a:xfrm flipH="1">
            <a:off x="8790378" y="3409504"/>
            <a:ext cx="1298671" cy="202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0EE9744-A707-4A49-843C-A8B1DD9BCB92}"/>
              </a:ext>
            </a:extLst>
          </p:cNvPr>
          <p:cNvCxnSpPr>
            <a:stCxn id="13" idx="4"/>
            <a:endCxn id="21" idx="6"/>
          </p:cNvCxnSpPr>
          <p:nvPr/>
        </p:nvCxnSpPr>
        <p:spPr>
          <a:xfrm flipH="1">
            <a:off x="8843105" y="4638829"/>
            <a:ext cx="1249339" cy="925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E4D7D2-C40F-4168-854A-4149EE261EF5}"/>
              </a:ext>
            </a:extLst>
          </p:cNvPr>
          <p:cNvCxnSpPr>
            <a:stCxn id="20" idx="4"/>
            <a:endCxn id="21" idx="2"/>
          </p:cNvCxnSpPr>
          <p:nvPr/>
        </p:nvCxnSpPr>
        <p:spPr>
          <a:xfrm>
            <a:off x="7231405" y="4704102"/>
            <a:ext cx="1251660" cy="8599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FA0E6B7-A669-41EC-A298-91BECA5E8E83}"/>
              </a:ext>
            </a:extLst>
          </p:cNvPr>
          <p:cNvCxnSpPr>
            <a:stCxn id="10" idx="5"/>
            <a:endCxn id="13" idx="7"/>
          </p:cNvCxnSpPr>
          <p:nvPr/>
        </p:nvCxnSpPr>
        <p:spPr>
          <a:xfrm>
            <a:off x="10216342" y="3356777"/>
            <a:ext cx="3395" cy="9747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D60661-5286-40E2-BBE0-C3E2BF765D5E}"/>
              </a:ext>
            </a:extLst>
          </p:cNvPr>
          <p:cNvCxnSpPr>
            <a:stCxn id="13" idx="2"/>
            <a:endCxn id="20" idx="6"/>
          </p:cNvCxnSpPr>
          <p:nvPr/>
        </p:nvCxnSpPr>
        <p:spPr>
          <a:xfrm flipH="1">
            <a:off x="7411425" y="4458809"/>
            <a:ext cx="2500999" cy="65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363DE87-96D4-4C0E-9A2B-F92DA3D44188}"/>
              </a:ext>
            </a:extLst>
          </p:cNvPr>
          <p:cNvCxnSpPr>
            <a:stCxn id="20" idx="7"/>
            <a:endCxn id="10" idx="3"/>
          </p:cNvCxnSpPr>
          <p:nvPr/>
        </p:nvCxnSpPr>
        <p:spPr>
          <a:xfrm flipV="1">
            <a:off x="7358698" y="3356777"/>
            <a:ext cx="2603058" cy="1040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полного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23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Хроматическое число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равно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2302233"/>
              </a:xfrm>
              <a:prstGeom prst="rect">
                <a:avLst/>
              </a:prstGeom>
              <a:blipFill>
                <a:blip r:embed="rId2"/>
                <a:stretch>
                  <a:fillRect l="-2305" t="-2646" b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20D303A9-8702-476B-BC4B-173103E88112}"/>
              </a:ext>
            </a:extLst>
          </p:cNvPr>
          <p:cNvSpPr/>
          <p:nvPr/>
        </p:nvSpPr>
        <p:spPr>
          <a:xfrm>
            <a:off x="9909029" y="3049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07B4CE3-3D56-4A50-BDEF-7B0FB430E62A}"/>
              </a:ext>
            </a:extLst>
          </p:cNvPr>
          <p:cNvSpPr/>
          <p:nvPr/>
        </p:nvSpPr>
        <p:spPr>
          <a:xfrm>
            <a:off x="8479670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AC43C4-42B1-4468-8C03-4C7EEC2600FB}"/>
              </a:ext>
            </a:extLst>
          </p:cNvPr>
          <p:cNvSpPr/>
          <p:nvPr/>
        </p:nvSpPr>
        <p:spPr>
          <a:xfrm>
            <a:off x="7051385" y="30491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4D92C9E-39C1-498C-9DEC-5F0095523F2B}"/>
              </a:ext>
            </a:extLst>
          </p:cNvPr>
          <p:cNvSpPr/>
          <p:nvPr/>
        </p:nvSpPr>
        <p:spPr>
          <a:xfrm>
            <a:off x="9912424" y="42787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3134FFA-1EA7-4578-9EF1-08B281D2D3E9}"/>
              </a:ext>
            </a:extLst>
          </p:cNvPr>
          <p:cNvSpPr/>
          <p:nvPr/>
        </p:nvSpPr>
        <p:spPr>
          <a:xfrm>
            <a:off x="7051385" y="43440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1C2A77C-C884-42DB-990C-CB87E34ADCAC}"/>
              </a:ext>
            </a:extLst>
          </p:cNvPr>
          <p:cNvSpPr/>
          <p:nvPr/>
        </p:nvSpPr>
        <p:spPr>
          <a:xfrm>
            <a:off x="8483065" y="53840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B8F0B44-C3D2-4036-9ABC-DE6E7AC96581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>
            <a:off x="7411425" y="3229133"/>
            <a:ext cx="2497604" cy="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85A0BA0-C6E4-499E-9C98-84C57DA0681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358698" y="3356426"/>
            <a:ext cx="2606453" cy="975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EA8E020-E441-433B-B4F3-EC92A8473E5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7231405" y="2248381"/>
            <a:ext cx="1248265" cy="800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CDBBEE3-B313-47C4-9A9E-9E9805C1E82A}"/>
              </a:ext>
            </a:extLst>
          </p:cNvPr>
          <p:cNvCxnSpPr>
            <a:stCxn id="12" idx="4"/>
            <a:endCxn id="21" idx="1"/>
          </p:cNvCxnSpPr>
          <p:nvPr/>
        </p:nvCxnSpPr>
        <p:spPr>
          <a:xfrm>
            <a:off x="7231405" y="3409153"/>
            <a:ext cx="1304387" cy="2027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5620F1B-B47E-43AD-8E66-BB8BE2601A00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7104112" y="3356426"/>
            <a:ext cx="0" cy="10403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0F481F8-04F2-4DC5-9CD5-3575D64F0138}"/>
              </a:ext>
            </a:extLst>
          </p:cNvPr>
          <p:cNvCxnSpPr>
            <a:stCxn id="11" idx="6"/>
            <a:endCxn id="10" idx="0"/>
          </p:cNvCxnSpPr>
          <p:nvPr/>
        </p:nvCxnSpPr>
        <p:spPr>
          <a:xfrm>
            <a:off x="8839710" y="2248381"/>
            <a:ext cx="1249339" cy="8010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AB0264-B530-471A-A215-91AD82A98BB1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786983" y="2375674"/>
            <a:ext cx="1305461" cy="1903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FA1908F-B305-4082-892E-DFB0228678A8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>
            <a:off x="8659690" y="2428401"/>
            <a:ext cx="3395" cy="2955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EB1A6EC-63FD-4FE9-B427-90B52BB4DC77}"/>
              </a:ext>
            </a:extLst>
          </p:cNvPr>
          <p:cNvCxnSpPr>
            <a:stCxn id="11" idx="3"/>
            <a:endCxn id="20" idx="0"/>
          </p:cNvCxnSpPr>
          <p:nvPr/>
        </p:nvCxnSpPr>
        <p:spPr>
          <a:xfrm flipH="1">
            <a:off x="7231405" y="2375674"/>
            <a:ext cx="1300992" cy="1968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B5BD510-4015-4528-9710-22A151F2CD80}"/>
              </a:ext>
            </a:extLst>
          </p:cNvPr>
          <p:cNvCxnSpPr>
            <a:stCxn id="10" idx="4"/>
            <a:endCxn id="21" idx="7"/>
          </p:cNvCxnSpPr>
          <p:nvPr/>
        </p:nvCxnSpPr>
        <p:spPr>
          <a:xfrm flipH="1">
            <a:off x="8790378" y="3409504"/>
            <a:ext cx="1298671" cy="202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0EE9744-A707-4A49-843C-A8B1DD9BCB92}"/>
              </a:ext>
            </a:extLst>
          </p:cNvPr>
          <p:cNvCxnSpPr>
            <a:stCxn id="13" idx="4"/>
            <a:endCxn id="21" idx="6"/>
          </p:cNvCxnSpPr>
          <p:nvPr/>
        </p:nvCxnSpPr>
        <p:spPr>
          <a:xfrm flipH="1">
            <a:off x="8843105" y="4638829"/>
            <a:ext cx="1249339" cy="925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E4D7D2-C40F-4168-854A-4149EE261EF5}"/>
              </a:ext>
            </a:extLst>
          </p:cNvPr>
          <p:cNvCxnSpPr>
            <a:stCxn id="20" idx="4"/>
            <a:endCxn id="21" idx="2"/>
          </p:cNvCxnSpPr>
          <p:nvPr/>
        </p:nvCxnSpPr>
        <p:spPr>
          <a:xfrm>
            <a:off x="7231405" y="4704102"/>
            <a:ext cx="1251660" cy="8599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FA0E6B7-A669-41EC-A298-91BECA5E8E83}"/>
              </a:ext>
            </a:extLst>
          </p:cNvPr>
          <p:cNvCxnSpPr>
            <a:stCxn id="10" idx="5"/>
            <a:endCxn id="13" idx="7"/>
          </p:cNvCxnSpPr>
          <p:nvPr/>
        </p:nvCxnSpPr>
        <p:spPr>
          <a:xfrm>
            <a:off x="10216342" y="3356777"/>
            <a:ext cx="3395" cy="9747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D60661-5286-40E2-BBE0-C3E2BF765D5E}"/>
              </a:ext>
            </a:extLst>
          </p:cNvPr>
          <p:cNvCxnSpPr>
            <a:stCxn id="13" idx="2"/>
            <a:endCxn id="20" idx="6"/>
          </p:cNvCxnSpPr>
          <p:nvPr/>
        </p:nvCxnSpPr>
        <p:spPr>
          <a:xfrm flipH="1">
            <a:off x="7411425" y="4458809"/>
            <a:ext cx="2500999" cy="65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363DE87-96D4-4C0E-9A2B-F92DA3D44188}"/>
              </a:ext>
            </a:extLst>
          </p:cNvPr>
          <p:cNvCxnSpPr>
            <a:stCxn id="20" idx="7"/>
            <a:endCxn id="10" idx="3"/>
          </p:cNvCxnSpPr>
          <p:nvPr/>
        </p:nvCxnSpPr>
        <p:spPr>
          <a:xfrm flipV="1">
            <a:off x="7358698" y="3356777"/>
            <a:ext cx="2603058" cy="1040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несвязного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23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∪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∪…∪</m:t>
                      </m:r>
                      <m:sSub>
                        <m:sSubPr>
                          <m:ctrlP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компоненты графа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⋅…⋅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2302233"/>
              </a:xfrm>
              <a:prstGeom prst="rect">
                <a:avLst/>
              </a:prstGeom>
              <a:blipFill>
                <a:blip r:embed="rId2"/>
                <a:stretch>
                  <a:fillRect l="-2305" t="-2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>
            <a:extLst>
              <a:ext uri="{FF2B5EF4-FFF2-40B4-BE49-F238E27FC236}">
                <a16:creationId xmlns:a16="http://schemas.microsoft.com/office/drawing/2014/main" id="{8C6193AC-A28D-4FCE-ACB2-DA8A1E02214C}"/>
              </a:ext>
            </a:extLst>
          </p:cNvPr>
          <p:cNvSpPr/>
          <p:nvPr/>
        </p:nvSpPr>
        <p:spPr>
          <a:xfrm>
            <a:off x="9216573" y="20983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C34BFA3-3F62-4599-9BD0-FE31D65D0547}"/>
              </a:ext>
            </a:extLst>
          </p:cNvPr>
          <p:cNvSpPr/>
          <p:nvPr/>
        </p:nvSpPr>
        <p:spPr>
          <a:xfrm>
            <a:off x="7189011" y="20983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4B82E9D-6C93-40A0-A832-1386961876CC}"/>
              </a:ext>
            </a:extLst>
          </p:cNvPr>
          <p:cNvSpPr/>
          <p:nvPr/>
        </p:nvSpPr>
        <p:spPr>
          <a:xfrm>
            <a:off x="7189011" y="3894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7202E02-CC5F-4E92-8525-94FFA4290016}"/>
              </a:ext>
            </a:extLst>
          </p:cNvPr>
          <p:cNvSpPr/>
          <p:nvPr/>
        </p:nvSpPr>
        <p:spPr>
          <a:xfrm>
            <a:off x="9216573" y="3894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BFDBAAA-E90C-4B60-ACC2-BB2539EDCC1D}"/>
              </a:ext>
            </a:extLst>
          </p:cNvPr>
          <p:cNvCxnSpPr>
            <a:stCxn id="38" idx="6"/>
            <a:endCxn id="37" idx="2"/>
          </p:cNvCxnSpPr>
          <p:nvPr/>
        </p:nvCxnSpPr>
        <p:spPr>
          <a:xfrm>
            <a:off x="7549051" y="2278393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9A5A827-3171-4FA7-A482-A58648D9442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>
            <a:off x="9396593" y="2458413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9A406BB-4C20-4022-9297-8C7630E605F1}"/>
              </a:ext>
            </a:extLst>
          </p:cNvPr>
          <p:cNvCxnSpPr>
            <a:stCxn id="40" idx="2"/>
            <a:endCxn id="39" idx="6"/>
          </p:cNvCxnSpPr>
          <p:nvPr/>
        </p:nvCxnSpPr>
        <p:spPr>
          <a:xfrm flipH="1">
            <a:off x="7549051" y="4074507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DFF42C5-1E70-46FA-9316-157CA2D1CA2A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496324" y="2405686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D027CAD-DEE0-4189-A6DE-09100CC022E2}"/>
              </a:ext>
            </a:extLst>
          </p:cNvPr>
          <p:cNvCxnSpPr>
            <a:stCxn id="39" idx="0"/>
            <a:endCxn id="38" idx="4"/>
          </p:cNvCxnSpPr>
          <p:nvPr/>
        </p:nvCxnSpPr>
        <p:spPr>
          <a:xfrm flipV="1">
            <a:off x="7369031" y="2458413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E3E0CD44-9E99-41AC-906E-47DCAE4DB462}"/>
              </a:ext>
            </a:extLst>
          </p:cNvPr>
          <p:cNvSpPr/>
          <p:nvPr/>
        </p:nvSpPr>
        <p:spPr>
          <a:xfrm>
            <a:off x="10162954" y="38944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FF28433-E259-4D41-A00D-2BD3292BB48E}"/>
              </a:ext>
            </a:extLst>
          </p:cNvPr>
          <p:cNvSpPr/>
          <p:nvPr/>
        </p:nvSpPr>
        <p:spPr>
          <a:xfrm>
            <a:off x="10215681" y="523944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DFE73254-8357-4268-8580-88E2834FE997}"/>
              </a:ext>
            </a:extLst>
          </p:cNvPr>
          <p:cNvSpPr/>
          <p:nvPr/>
        </p:nvSpPr>
        <p:spPr>
          <a:xfrm>
            <a:off x="8909260" y="47469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726416DF-F24F-4212-97C0-48DE8F3561DB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H="1" flipV="1">
            <a:off x="10342974" y="4254526"/>
            <a:ext cx="52727" cy="9849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7AD4C05F-35DB-46D0-8154-363EF85063B0}"/>
              </a:ext>
            </a:extLst>
          </p:cNvPr>
          <p:cNvCxnSpPr>
            <a:cxnSpLocks/>
            <a:stCxn id="48" idx="7"/>
            <a:endCxn id="46" idx="3"/>
          </p:cNvCxnSpPr>
          <p:nvPr/>
        </p:nvCxnSpPr>
        <p:spPr>
          <a:xfrm flipV="1">
            <a:off x="9216573" y="4201799"/>
            <a:ext cx="999108" cy="5979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492D748-15CE-46EE-870F-C002CDCD453A}"/>
              </a:ext>
            </a:extLst>
          </p:cNvPr>
          <p:cNvCxnSpPr>
            <a:cxnSpLocks/>
            <a:stCxn id="48" idx="5"/>
            <a:endCxn id="47" idx="2"/>
          </p:cNvCxnSpPr>
          <p:nvPr/>
        </p:nvCxnSpPr>
        <p:spPr>
          <a:xfrm>
            <a:off x="9216573" y="5054296"/>
            <a:ext cx="999108" cy="3651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7E2402B-ADED-40C3-8B11-18BB329E0C40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7496324" y="2405686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28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несвязного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−3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1384995"/>
              </a:xfrm>
              <a:prstGeom prst="rect">
                <a:avLst/>
              </a:prstGeom>
              <a:blipFill>
                <a:blip r:embed="rId2"/>
                <a:stretch>
                  <a:fillRect l="-2305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>
            <a:extLst>
              <a:ext uri="{FF2B5EF4-FFF2-40B4-BE49-F238E27FC236}">
                <a16:creationId xmlns:a16="http://schemas.microsoft.com/office/drawing/2014/main" id="{8C6193AC-A28D-4FCE-ACB2-DA8A1E02214C}"/>
              </a:ext>
            </a:extLst>
          </p:cNvPr>
          <p:cNvSpPr/>
          <p:nvPr/>
        </p:nvSpPr>
        <p:spPr>
          <a:xfrm>
            <a:off x="9216573" y="20983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C34BFA3-3F62-4599-9BD0-FE31D65D0547}"/>
              </a:ext>
            </a:extLst>
          </p:cNvPr>
          <p:cNvSpPr/>
          <p:nvPr/>
        </p:nvSpPr>
        <p:spPr>
          <a:xfrm>
            <a:off x="7189011" y="20983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4B82E9D-6C93-40A0-A832-1386961876CC}"/>
              </a:ext>
            </a:extLst>
          </p:cNvPr>
          <p:cNvSpPr/>
          <p:nvPr/>
        </p:nvSpPr>
        <p:spPr>
          <a:xfrm>
            <a:off x="7189011" y="3894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7202E02-CC5F-4E92-8525-94FFA4290016}"/>
              </a:ext>
            </a:extLst>
          </p:cNvPr>
          <p:cNvSpPr/>
          <p:nvPr/>
        </p:nvSpPr>
        <p:spPr>
          <a:xfrm>
            <a:off x="9216573" y="3894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BFDBAAA-E90C-4B60-ACC2-BB2539EDCC1D}"/>
              </a:ext>
            </a:extLst>
          </p:cNvPr>
          <p:cNvCxnSpPr>
            <a:stCxn id="38" idx="6"/>
            <a:endCxn id="37" idx="2"/>
          </p:cNvCxnSpPr>
          <p:nvPr/>
        </p:nvCxnSpPr>
        <p:spPr>
          <a:xfrm>
            <a:off x="7549051" y="2278393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9A5A827-3171-4FA7-A482-A58648D9442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>
            <a:off x="9396593" y="2458413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9A406BB-4C20-4022-9297-8C7630E605F1}"/>
              </a:ext>
            </a:extLst>
          </p:cNvPr>
          <p:cNvCxnSpPr>
            <a:stCxn id="40" idx="2"/>
            <a:endCxn id="39" idx="6"/>
          </p:cNvCxnSpPr>
          <p:nvPr/>
        </p:nvCxnSpPr>
        <p:spPr>
          <a:xfrm flipH="1">
            <a:off x="7549051" y="4074507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DFF42C5-1E70-46FA-9316-157CA2D1CA2A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496324" y="2405686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D027CAD-DEE0-4189-A6DE-09100CC022E2}"/>
              </a:ext>
            </a:extLst>
          </p:cNvPr>
          <p:cNvCxnSpPr>
            <a:stCxn id="39" idx="0"/>
            <a:endCxn id="38" idx="4"/>
          </p:cNvCxnSpPr>
          <p:nvPr/>
        </p:nvCxnSpPr>
        <p:spPr>
          <a:xfrm flipV="1">
            <a:off x="7369031" y="2458413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E3E0CD44-9E99-41AC-906E-47DCAE4DB462}"/>
              </a:ext>
            </a:extLst>
          </p:cNvPr>
          <p:cNvSpPr/>
          <p:nvPr/>
        </p:nvSpPr>
        <p:spPr>
          <a:xfrm>
            <a:off x="10162954" y="38944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FF28433-E259-4D41-A00D-2BD3292BB48E}"/>
              </a:ext>
            </a:extLst>
          </p:cNvPr>
          <p:cNvSpPr/>
          <p:nvPr/>
        </p:nvSpPr>
        <p:spPr>
          <a:xfrm>
            <a:off x="10215681" y="523944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DFE73254-8357-4268-8580-88E2834FE997}"/>
              </a:ext>
            </a:extLst>
          </p:cNvPr>
          <p:cNvSpPr/>
          <p:nvPr/>
        </p:nvSpPr>
        <p:spPr>
          <a:xfrm>
            <a:off x="8909260" y="47469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726416DF-F24F-4212-97C0-48DE8F3561DB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H="1" flipV="1">
            <a:off x="10342974" y="4254526"/>
            <a:ext cx="52727" cy="9849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7AD4C05F-35DB-46D0-8154-363EF85063B0}"/>
              </a:ext>
            </a:extLst>
          </p:cNvPr>
          <p:cNvCxnSpPr>
            <a:cxnSpLocks/>
            <a:stCxn id="48" idx="7"/>
            <a:endCxn id="46" idx="3"/>
          </p:cNvCxnSpPr>
          <p:nvPr/>
        </p:nvCxnSpPr>
        <p:spPr>
          <a:xfrm flipV="1">
            <a:off x="9216573" y="4201799"/>
            <a:ext cx="999108" cy="5979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492D748-15CE-46EE-870F-C002CDCD453A}"/>
              </a:ext>
            </a:extLst>
          </p:cNvPr>
          <p:cNvCxnSpPr>
            <a:cxnSpLocks/>
            <a:stCxn id="48" idx="5"/>
            <a:endCxn id="47" idx="2"/>
          </p:cNvCxnSpPr>
          <p:nvPr/>
        </p:nvCxnSpPr>
        <p:spPr>
          <a:xfrm>
            <a:off x="9216573" y="5054296"/>
            <a:ext cx="999108" cy="3651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7E2402B-ADED-40C3-8B11-18BB329E0C40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7496324" y="2405686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3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дан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954107"/>
              </a:xfrm>
              <a:prstGeom prst="rect">
                <a:avLst/>
              </a:prstGeom>
              <a:blipFill>
                <a:blip r:embed="rId2"/>
                <a:stretch>
                  <a:fillRect l="-2305" t="-6369" r="-54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вал 19">
            <a:extLst>
              <a:ext uri="{FF2B5EF4-FFF2-40B4-BE49-F238E27FC236}">
                <a16:creationId xmlns:a16="http://schemas.microsoft.com/office/drawing/2014/main" id="{82D06412-078F-43EA-B567-71423D0FE1EF}"/>
              </a:ext>
            </a:extLst>
          </p:cNvPr>
          <p:cNvSpPr/>
          <p:nvPr/>
        </p:nvSpPr>
        <p:spPr>
          <a:xfrm>
            <a:off x="8741015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81A7D8B-09F1-4700-A6ED-63655ABBCFE3}"/>
              </a:ext>
            </a:extLst>
          </p:cNvPr>
          <p:cNvSpPr/>
          <p:nvPr/>
        </p:nvSpPr>
        <p:spPr>
          <a:xfrm>
            <a:off x="7239645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71CEB65-92DC-4CAD-8EBE-ACF108551EDE}"/>
              </a:ext>
            </a:extLst>
          </p:cNvPr>
          <p:cNvSpPr/>
          <p:nvPr/>
        </p:nvSpPr>
        <p:spPr>
          <a:xfrm>
            <a:off x="10209361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94D40F0-34A5-4CBB-B30F-2F38170D9D11}"/>
              </a:ext>
            </a:extLst>
          </p:cNvPr>
          <p:cNvSpPr/>
          <p:nvPr/>
        </p:nvSpPr>
        <p:spPr>
          <a:xfrm>
            <a:off x="7239645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F2EE27E-CBF3-4350-8B9F-FA6E8E376F66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9048328" y="2375674"/>
            <a:ext cx="1341053" cy="860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0CCA4F3-22C0-4924-B570-425723A6BE23}"/>
              </a:ext>
            </a:extLst>
          </p:cNvPr>
          <p:cNvCxnSpPr>
            <a:stCxn id="23" idx="7"/>
            <a:endCxn id="32" idx="3"/>
          </p:cNvCxnSpPr>
          <p:nvPr/>
        </p:nvCxnSpPr>
        <p:spPr>
          <a:xfrm flipV="1">
            <a:off x="7546958" y="4534408"/>
            <a:ext cx="1246784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4A80AF1-1C3F-4C02-A63A-5F7FECCACD29}"/>
              </a:ext>
            </a:extLst>
          </p:cNvPr>
          <p:cNvCxnSpPr>
            <a:stCxn id="31" idx="2"/>
            <a:endCxn id="23" idx="6"/>
          </p:cNvCxnSpPr>
          <p:nvPr/>
        </p:nvCxnSpPr>
        <p:spPr>
          <a:xfrm flipH="1">
            <a:off x="7599685" y="5574076"/>
            <a:ext cx="26065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E65B8F4-FA87-4DC4-A5D3-1CD11BA13E3B}"/>
              </a:ext>
            </a:extLst>
          </p:cNvPr>
          <p:cNvCxnSpPr>
            <a:stCxn id="21" idx="5"/>
            <a:endCxn id="32" idx="1"/>
          </p:cNvCxnSpPr>
          <p:nvPr/>
        </p:nvCxnSpPr>
        <p:spPr>
          <a:xfrm>
            <a:off x="7546958" y="3543950"/>
            <a:ext cx="1246784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DBFBAEA-F58F-41F9-A2A2-2540523FAF9E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7419665" y="3596677"/>
            <a:ext cx="0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E0BE732-F0B5-43FF-9D97-28286CF05B6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>
            <a:off x="7599685" y="3416657"/>
            <a:ext cx="26096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4F5D64F-3DE6-4505-AE5D-EDC73BA29FE7}"/>
              </a:ext>
            </a:extLst>
          </p:cNvPr>
          <p:cNvCxnSpPr>
            <a:stCxn id="32" idx="7"/>
            <a:endCxn id="22" idx="3"/>
          </p:cNvCxnSpPr>
          <p:nvPr/>
        </p:nvCxnSpPr>
        <p:spPr>
          <a:xfrm flipV="1">
            <a:off x="9048328" y="3543950"/>
            <a:ext cx="1213760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09CFE46-EC27-4285-BA1F-77F0C71D53EF}"/>
              </a:ext>
            </a:extLst>
          </p:cNvPr>
          <p:cNvSpPr/>
          <p:nvPr/>
        </p:nvSpPr>
        <p:spPr>
          <a:xfrm>
            <a:off x="10206249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29733C1-2743-476F-A451-6121B9546F8F}"/>
              </a:ext>
            </a:extLst>
          </p:cNvPr>
          <p:cNvSpPr/>
          <p:nvPr/>
        </p:nvSpPr>
        <p:spPr>
          <a:xfrm>
            <a:off x="8741015" y="42270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A4C8413-1851-4294-81F2-9FEF702262DE}"/>
              </a:ext>
            </a:extLst>
          </p:cNvPr>
          <p:cNvCxnSpPr>
            <a:stCxn id="22" idx="4"/>
            <a:endCxn id="31" idx="0"/>
          </p:cNvCxnSpPr>
          <p:nvPr/>
        </p:nvCxnSpPr>
        <p:spPr>
          <a:xfrm flipH="1">
            <a:off x="10386269" y="3596677"/>
            <a:ext cx="3112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83DD630-EDA0-4C26-B0E9-0EDB931B70B6}"/>
              </a:ext>
            </a:extLst>
          </p:cNvPr>
          <p:cNvCxnSpPr>
            <a:stCxn id="31" idx="1"/>
            <a:endCxn id="32" idx="5"/>
          </p:cNvCxnSpPr>
          <p:nvPr/>
        </p:nvCxnSpPr>
        <p:spPr>
          <a:xfrm flipH="1" flipV="1">
            <a:off x="9048328" y="4534408"/>
            <a:ext cx="1210648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7D0A197-073E-4E21-9FFC-C15135E07CCB}"/>
              </a:ext>
            </a:extLst>
          </p:cNvPr>
          <p:cNvCxnSpPr>
            <a:stCxn id="21" idx="0"/>
            <a:endCxn id="20" idx="3"/>
          </p:cNvCxnSpPr>
          <p:nvPr/>
        </p:nvCxnSpPr>
        <p:spPr>
          <a:xfrm flipV="1">
            <a:off x="7419665" y="2375674"/>
            <a:ext cx="1374077" cy="860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дан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котором удалено ребро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 сохранены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2677656"/>
              </a:xfrm>
              <a:prstGeom prst="rect">
                <a:avLst/>
              </a:prstGeom>
              <a:blipFill>
                <a:blip r:embed="rId2"/>
                <a:stretch>
                  <a:fillRect l="-2305" t="-2273" r="-549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вал 19">
            <a:extLst>
              <a:ext uri="{FF2B5EF4-FFF2-40B4-BE49-F238E27FC236}">
                <a16:creationId xmlns:a16="http://schemas.microsoft.com/office/drawing/2014/main" id="{82D06412-078F-43EA-B567-71423D0FE1EF}"/>
              </a:ext>
            </a:extLst>
          </p:cNvPr>
          <p:cNvSpPr/>
          <p:nvPr/>
        </p:nvSpPr>
        <p:spPr>
          <a:xfrm>
            <a:off x="8741015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81A7D8B-09F1-4700-A6ED-63655ABBCFE3}"/>
              </a:ext>
            </a:extLst>
          </p:cNvPr>
          <p:cNvSpPr/>
          <p:nvPr/>
        </p:nvSpPr>
        <p:spPr>
          <a:xfrm>
            <a:off x="7239645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71CEB65-92DC-4CAD-8EBE-ACF108551EDE}"/>
              </a:ext>
            </a:extLst>
          </p:cNvPr>
          <p:cNvSpPr/>
          <p:nvPr/>
        </p:nvSpPr>
        <p:spPr>
          <a:xfrm>
            <a:off x="10209361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94D40F0-34A5-4CBB-B30F-2F38170D9D11}"/>
              </a:ext>
            </a:extLst>
          </p:cNvPr>
          <p:cNvSpPr/>
          <p:nvPr/>
        </p:nvSpPr>
        <p:spPr>
          <a:xfrm>
            <a:off x="7239645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F2EE27E-CBF3-4350-8B9F-FA6E8E376F66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9048328" y="2375674"/>
            <a:ext cx="1341053" cy="860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0CCA4F3-22C0-4924-B570-425723A6BE23}"/>
              </a:ext>
            </a:extLst>
          </p:cNvPr>
          <p:cNvCxnSpPr>
            <a:stCxn id="23" idx="7"/>
            <a:endCxn id="32" idx="3"/>
          </p:cNvCxnSpPr>
          <p:nvPr/>
        </p:nvCxnSpPr>
        <p:spPr>
          <a:xfrm flipV="1">
            <a:off x="7546958" y="4534408"/>
            <a:ext cx="1246784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4A80AF1-1C3F-4C02-A63A-5F7FECCACD29}"/>
              </a:ext>
            </a:extLst>
          </p:cNvPr>
          <p:cNvCxnSpPr>
            <a:stCxn id="31" idx="2"/>
            <a:endCxn id="23" idx="6"/>
          </p:cNvCxnSpPr>
          <p:nvPr/>
        </p:nvCxnSpPr>
        <p:spPr>
          <a:xfrm flipH="1">
            <a:off x="7599685" y="5574076"/>
            <a:ext cx="26065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E65B8F4-FA87-4DC4-A5D3-1CD11BA13E3B}"/>
              </a:ext>
            </a:extLst>
          </p:cNvPr>
          <p:cNvCxnSpPr>
            <a:stCxn id="21" idx="5"/>
            <a:endCxn id="32" idx="1"/>
          </p:cNvCxnSpPr>
          <p:nvPr/>
        </p:nvCxnSpPr>
        <p:spPr>
          <a:xfrm>
            <a:off x="7546958" y="3543950"/>
            <a:ext cx="1246784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DBFBAEA-F58F-41F9-A2A2-2540523FAF9E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7419665" y="3596677"/>
            <a:ext cx="0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E0BE732-F0B5-43FF-9D97-28286CF05B6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>
            <a:off x="7599685" y="3416657"/>
            <a:ext cx="26096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4F5D64F-3DE6-4505-AE5D-EDC73BA29FE7}"/>
              </a:ext>
            </a:extLst>
          </p:cNvPr>
          <p:cNvCxnSpPr>
            <a:stCxn id="32" idx="7"/>
            <a:endCxn id="22" idx="3"/>
          </p:cNvCxnSpPr>
          <p:nvPr/>
        </p:nvCxnSpPr>
        <p:spPr>
          <a:xfrm flipV="1">
            <a:off x="9048328" y="3543950"/>
            <a:ext cx="1213760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09CFE46-EC27-4285-BA1F-77F0C71D53EF}"/>
              </a:ext>
            </a:extLst>
          </p:cNvPr>
          <p:cNvSpPr/>
          <p:nvPr/>
        </p:nvSpPr>
        <p:spPr>
          <a:xfrm>
            <a:off x="10206249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29733C1-2743-476F-A451-6121B9546F8F}"/>
              </a:ext>
            </a:extLst>
          </p:cNvPr>
          <p:cNvSpPr/>
          <p:nvPr/>
        </p:nvSpPr>
        <p:spPr>
          <a:xfrm>
            <a:off x="8741015" y="42270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A4C8413-1851-4294-81F2-9FEF702262DE}"/>
              </a:ext>
            </a:extLst>
          </p:cNvPr>
          <p:cNvCxnSpPr>
            <a:stCxn id="22" idx="4"/>
            <a:endCxn id="31" idx="0"/>
          </p:cNvCxnSpPr>
          <p:nvPr/>
        </p:nvCxnSpPr>
        <p:spPr>
          <a:xfrm flipH="1">
            <a:off x="10386269" y="3596677"/>
            <a:ext cx="3112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83DD630-EDA0-4C26-B0E9-0EDB931B70B6}"/>
              </a:ext>
            </a:extLst>
          </p:cNvPr>
          <p:cNvCxnSpPr>
            <a:stCxn id="31" idx="1"/>
            <a:endCxn id="32" idx="5"/>
          </p:cNvCxnSpPr>
          <p:nvPr/>
        </p:nvCxnSpPr>
        <p:spPr>
          <a:xfrm flipH="1" flipV="1">
            <a:off x="9048328" y="4534408"/>
            <a:ext cx="1210648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Пусть задан набор работ, который распределен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 временным отрезкам, так, что каждая такая работа занимает один отрезок.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Работы могут быть выполнены в любом порядке,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но две работы могут конфликтовать, если они используют общие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329532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357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дан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котором удалено ребро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 сохранены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/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склеенными вершинами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3578095"/>
              </a:xfrm>
              <a:prstGeom prst="rect">
                <a:avLst/>
              </a:prstGeom>
              <a:blipFill>
                <a:blip r:embed="rId2"/>
                <a:stretch>
                  <a:fillRect l="-2305" t="-1704" r="-549" b="-3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>
            <a:extLst>
              <a:ext uri="{FF2B5EF4-FFF2-40B4-BE49-F238E27FC236}">
                <a16:creationId xmlns:a16="http://schemas.microsoft.com/office/drawing/2014/main" id="{781A7D8B-09F1-4700-A6ED-63655ABBCFE3}"/>
              </a:ext>
            </a:extLst>
          </p:cNvPr>
          <p:cNvSpPr/>
          <p:nvPr/>
        </p:nvSpPr>
        <p:spPr>
          <a:xfrm>
            <a:off x="7239645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71CEB65-92DC-4CAD-8EBE-ACF108551EDE}"/>
              </a:ext>
            </a:extLst>
          </p:cNvPr>
          <p:cNvSpPr/>
          <p:nvPr/>
        </p:nvSpPr>
        <p:spPr>
          <a:xfrm>
            <a:off x="10209361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94D40F0-34A5-4CBB-B30F-2F38170D9D11}"/>
              </a:ext>
            </a:extLst>
          </p:cNvPr>
          <p:cNvSpPr/>
          <p:nvPr/>
        </p:nvSpPr>
        <p:spPr>
          <a:xfrm>
            <a:off x="7239645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0CCA4F3-22C0-4924-B570-425723A6BE23}"/>
              </a:ext>
            </a:extLst>
          </p:cNvPr>
          <p:cNvCxnSpPr>
            <a:stCxn id="23" idx="7"/>
            <a:endCxn id="32" idx="3"/>
          </p:cNvCxnSpPr>
          <p:nvPr/>
        </p:nvCxnSpPr>
        <p:spPr>
          <a:xfrm flipV="1">
            <a:off x="7546958" y="4534408"/>
            <a:ext cx="1246784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4A80AF1-1C3F-4C02-A63A-5F7FECCACD29}"/>
              </a:ext>
            </a:extLst>
          </p:cNvPr>
          <p:cNvCxnSpPr>
            <a:stCxn id="31" idx="2"/>
            <a:endCxn id="23" idx="6"/>
          </p:cNvCxnSpPr>
          <p:nvPr/>
        </p:nvCxnSpPr>
        <p:spPr>
          <a:xfrm flipH="1">
            <a:off x="7599685" y="5574076"/>
            <a:ext cx="26065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E65B8F4-FA87-4DC4-A5D3-1CD11BA13E3B}"/>
              </a:ext>
            </a:extLst>
          </p:cNvPr>
          <p:cNvCxnSpPr>
            <a:stCxn id="21" idx="5"/>
            <a:endCxn id="32" idx="1"/>
          </p:cNvCxnSpPr>
          <p:nvPr/>
        </p:nvCxnSpPr>
        <p:spPr>
          <a:xfrm>
            <a:off x="7546958" y="3543950"/>
            <a:ext cx="1246784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DBFBAEA-F58F-41F9-A2A2-2540523FAF9E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7419665" y="3596677"/>
            <a:ext cx="0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E0BE732-F0B5-43FF-9D97-28286CF05B6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>
            <a:off x="7599685" y="3416657"/>
            <a:ext cx="26096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4F5D64F-3DE6-4505-AE5D-EDC73BA29FE7}"/>
              </a:ext>
            </a:extLst>
          </p:cNvPr>
          <p:cNvCxnSpPr>
            <a:stCxn id="32" idx="7"/>
            <a:endCxn id="22" idx="3"/>
          </p:cNvCxnSpPr>
          <p:nvPr/>
        </p:nvCxnSpPr>
        <p:spPr>
          <a:xfrm flipV="1">
            <a:off x="9048328" y="3543950"/>
            <a:ext cx="1213760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09CFE46-EC27-4285-BA1F-77F0C71D53EF}"/>
              </a:ext>
            </a:extLst>
          </p:cNvPr>
          <p:cNvSpPr/>
          <p:nvPr/>
        </p:nvSpPr>
        <p:spPr>
          <a:xfrm>
            <a:off x="10206249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29733C1-2743-476F-A451-6121B9546F8F}"/>
              </a:ext>
            </a:extLst>
          </p:cNvPr>
          <p:cNvSpPr/>
          <p:nvPr/>
        </p:nvSpPr>
        <p:spPr>
          <a:xfrm>
            <a:off x="8741015" y="42270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A4C8413-1851-4294-81F2-9FEF702262DE}"/>
              </a:ext>
            </a:extLst>
          </p:cNvPr>
          <p:cNvCxnSpPr>
            <a:stCxn id="22" idx="4"/>
            <a:endCxn id="31" idx="0"/>
          </p:cNvCxnSpPr>
          <p:nvPr/>
        </p:nvCxnSpPr>
        <p:spPr>
          <a:xfrm flipH="1">
            <a:off x="10386269" y="3596677"/>
            <a:ext cx="3112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83DD630-EDA0-4C26-B0E9-0EDB931B70B6}"/>
              </a:ext>
            </a:extLst>
          </p:cNvPr>
          <p:cNvCxnSpPr>
            <a:stCxn id="31" idx="1"/>
            <a:endCxn id="32" idx="5"/>
          </p:cNvCxnSpPr>
          <p:nvPr/>
        </p:nvCxnSpPr>
        <p:spPr>
          <a:xfrm flipH="1" flipV="1">
            <a:off x="9048328" y="4534408"/>
            <a:ext cx="1210648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98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планарного графа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ребром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место 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98148"/>
              </a:xfrm>
              <a:prstGeom prst="rect">
                <a:avLst/>
              </a:prstGeom>
              <a:blipFill>
                <a:blip r:embed="rId2"/>
                <a:stretch>
                  <a:fillRect l="-1290" t="-3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517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01F04AA-3342-45D3-AA80-39465C74E6CA}"/>
              </a:ext>
            </a:extLst>
          </p:cNvPr>
          <p:cNvGrpSpPr/>
          <p:nvPr/>
        </p:nvGrpSpPr>
        <p:grpSpPr>
          <a:xfrm>
            <a:off x="670425" y="2053995"/>
            <a:ext cx="3329756" cy="3685735"/>
            <a:chOff x="7239645" y="2068361"/>
            <a:chExt cx="3329756" cy="3685735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2F174666-A7A1-4D3D-BFD1-BE6B78997E72}"/>
                </a:ext>
              </a:extLst>
            </p:cNvPr>
            <p:cNvSpPr/>
            <p:nvPr/>
          </p:nvSpPr>
          <p:spPr>
            <a:xfrm>
              <a:off x="8741015" y="206836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0E7A750D-FFBE-4556-B222-70FFD3A70D10}"/>
                </a:ext>
              </a:extLst>
            </p:cNvPr>
            <p:cNvSpPr/>
            <p:nvPr/>
          </p:nvSpPr>
          <p:spPr>
            <a:xfrm>
              <a:off x="7239645" y="323663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E0BFD62-960D-4C64-8F6C-1FE967A31D9D}"/>
                </a:ext>
              </a:extLst>
            </p:cNvPr>
            <p:cNvSpPr/>
            <p:nvPr/>
          </p:nvSpPr>
          <p:spPr>
            <a:xfrm>
              <a:off x="10209361" y="323663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77CD8FE-97BE-486F-A2CA-1374960D8BDC}"/>
                </a:ext>
              </a:extLst>
            </p:cNvPr>
            <p:cNvSpPr/>
            <p:nvPr/>
          </p:nvSpPr>
          <p:spPr>
            <a:xfrm>
              <a:off x="7239645" y="539405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587528EB-B815-4E10-BE43-0E20E849DC75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9048328" y="2375674"/>
              <a:ext cx="1341053" cy="8609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38891EC3-48EA-47A1-B13B-165C61215B0F}"/>
                </a:ext>
              </a:extLst>
            </p:cNvPr>
            <p:cNvCxnSpPr>
              <a:stCxn id="8" idx="7"/>
              <a:endCxn id="17" idx="3"/>
            </p:cNvCxnSpPr>
            <p:nvPr/>
          </p:nvCxnSpPr>
          <p:spPr>
            <a:xfrm flipV="1">
              <a:off x="7546958" y="4534408"/>
              <a:ext cx="1246784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A0F8DDA3-084A-4FA7-959A-4EB410710058}"/>
                </a:ext>
              </a:extLst>
            </p:cNvPr>
            <p:cNvCxnSpPr>
              <a:stCxn id="16" idx="2"/>
              <a:endCxn id="8" idx="6"/>
            </p:cNvCxnSpPr>
            <p:nvPr/>
          </p:nvCxnSpPr>
          <p:spPr>
            <a:xfrm flipH="1">
              <a:off x="7599685" y="5574076"/>
              <a:ext cx="2606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E8AAD19-D62C-42C5-880B-14425BA5425D}"/>
                </a:ext>
              </a:extLst>
            </p:cNvPr>
            <p:cNvCxnSpPr>
              <a:stCxn id="6" idx="5"/>
              <a:endCxn id="17" idx="1"/>
            </p:cNvCxnSpPr>
            <p:nvPr/>
          </p:nvCxnSpPr>
          <p:spPr>
            <a:xfrm>
              <a:off x="7546958" y="3543950"/>
              <a:ext cx="1246784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289E038-E09F-4D0C-A1B1-025C0E7C9C01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7419665" y="3596677"/>
              <a:ext cx="0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8BDCFEFB-E46F-456C-9B72-4C29706164FA}"/>
                </a:ext>
              </a:extLst>
            </p:cNvPr>
            <p:cNvCxnSpPr>
              <a:stCxn id="7" idx="2"/>
              <a:endCxn id="6" idx="6"/>
            </p:cNvCxnSpPr>
            <p:nvPr/>
          </p:nvCxnSpPr>
          <p:spPr>
            <a:xfrm flipH="1">
              <a:off x="7599685" y="3416657"/>
              <a:ext cx="2609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EEDDCA07-7A13-4C55-A1E7-D5EF179D1072}"/>
                </a:ext>
              </a:extLst>
            </p:cNvPr>
            <p:cNvCxnSpPr>
              <a:stCxn id="17" idx="7"/>
              <a:endCxn id="7" idx="3"/>
            </p:cNvCxnSpPr>
            <p:nvPr/>
          </p:nvCxnSpPr>
          <p:spPr>
            <a:xfrm flipV="1">
              <a:off x="9048328" y="3543950"/>
              <a:ext cx="1213760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B71772-2BBF-4FE1-9683-4F5AD28AE30E}"/>
                </a:ext>
              </a:extLst>
            </p:cNvPr>
            <p:cNvSpPr/>
            <p:nvPr/>
          </p:nvSpPr>
          <p:spPr>
            <a:xfrm>
              <a:off x="10206249" y="539405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ECAA5E3-4E08-481D-B8E2-B54150B9392F}"/>
                </a:ext>
              </a:extLst>
            </p:cNvPr>
            <p:cNvSpPr/>
            <p:nvPr/>
          </p:nvSpPr>
          <p:spPr>
            <a:xfrm>
              <a:off x="8741015" y="422709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9661495-E5DB-4517-9CBB-FF31844C756F}"/>
                </a:ext>
              </a:extLst>
            </p:cNvPr>
            <p:cNvCxnSpPr>
              <a:stCxn id="7" idx="4"/>
              <a:endCxn id="16" idx="0"/>
            </p:cNvCxnSpPr>
            <p:nvPr/>
          </p:nvCxnSpPr>
          <p:spPr>
            <a:xfrm flipH="1">
              <a:off x="10386269" y="3596677"/>
              <a:ext cx="3112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B2876E3-A207-4E14-BFCA-683DE8EAB4E5}"/>
                </a:ext>
              </a:extLst>
            </p:cNvPr>
            <p:cNvCxnSpPr>
              <a:stCxn id="16" idx="1"/>
              <a:endCxn id="17" idx="5"/>
            </p:cNvCxnSpPr>
            <p:nvPr/>
          </p:nvCxnSpPr>
          <p:spPr>
            <a:xfrm flipH="1" flipV="1">
              <a:off x="9048328" y="4534408"/>
              <a:ext cx="1210648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C069551-8308-4C9D-BB11-1AD2CDE97C99}"/>
              </a:ext>
            </a:extLst>
          </p:cNvPr>
          <p:cNvGrpSpPr/>
          <p:nvPr/>
        </p:nvGrpSpPr>
        <p:grpSpPr>
          <a:xfrm>
            <a:off x="4440543" y="2053995"/>
            <a:ext cx="3329756" cy="3685735"/>
            <a:chOff x="7239645" y="2068361"/>
            <a:chExt cx="3329756" cy="3685735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BBE0E4CB-1ADA-4589-9009-D65643E3BEFE}"/>
                </a:ext>
              </a:extLst>
            </p:cNvPr>
            <p:cNvSpPr/>
            <p:nvPr/>
          </p:nvSpPr>
          <p:spPr>
            <a:xfrm>
              <a:off x="8741015" y="206836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4B2ADC6-4407-4C3A-9A35-A7FEBD577A47}"/>
                </a:ext>
              </a:extLst>
            </p:cNvPr>
            <p:cNvSpPr/>
            <p:nvPr/>
          </p:nvSpPr>
          <p:spPr>
            <a:xfrm>
              <a:off x="7239645" y="323663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B494B74B-D42A-453A-890A-9904714C0AD6}"/>
                </a:ext>
              </a:extLst>
            </p:cNvPr>
            <p:cNvSpPr/>
            <p:nvPr/>
          </p:nvSpPr>
          <p:spPr>
            <a:xfrm>
              <a:off x="10209361" y="323663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FECCED6-3B08-42D6-8C7B-A374D78AC6B1}"/>
                </a:ext>
              </a:extLst>
            </p:cNvPr>
            <p:cNvSpPr/>
            <p:nvPr/>
          </p:nvSpPr>
          <p:spPr>
            <a:xfrm>
              <a:off x="7239645" y="539405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01B2324C-EEB0-4401-B407-909AA8F84212}"/>
                </a:ext>
              </a:extLst>
            </p:cNvPr>
            <p:cNvCxnSpPr>
              <a:stCxn id="20" idx="5"/>
              <a:endCxn id="22" idx="0"/>
            </p:cNvCxnSpPr>
            <p:nvPr/>
          </p:nvCxnSpPr>
          <p:spPr>
            <a:xfrm>
              <a:off x="9048328" y="2375674"/>
              <a:ext cx="1341053" cy="8609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6068FAE6-1AD2-40DD-99AA-6B18D2FB9EBB}"/>
                </a:ext>
              </a:extLst>
            </p:cNvPr>
            <p:cNvCxnSpPr>
              <a:stCxn id="23" idx="7"/>
              <a:endCxn id="32" idx="3"/>
            </p:cNvCxnSpPr>
            <p:nvPr/>
          </p:nvCxnSpPr>
          <p:spPr>
            <a:xfrm flipV="1">
              <a:off x="7546958" y="4534408"/>
              <a:ext cx="1246784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2C5DE896-165B-4F71-A6FB-F217F3A13CCF}"/>
                </a:ext>
              </a:extLst>
            </p:cNvPr>
            <p:cNvCxnSpPr>
              <a:stCxn id="31" idx="2"/>
              <a:endCxn id="23" idx="6"/>
            </p:cNvCxnSpPr>
            <p:nvPr/>
          </p:nvCxnSpPr>
          <p:spPr>
            <a:xfrm flipH="1">
              <a:off x="7599685" y="5574076"/>
              <a:ext cx="2606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8384AF7C-50D3-4ED9-A307-BCAC422A05E0}"/>
                </a:ext>
              </a:extLst>
            </p:cNvPr>
            <p:cNvCxnSpPr>
              <a:stCxn id="21" idx="5"/>
              <a:endCxn id="32" idx="1"/>
            </p:cNvCxnSpPr>
            <p:nvPr/>
          </p:nvCxnSpPr>
          <p:spPr>
            <a:xfrm>
              <a:off x="7546958" y="3543950"/>
              <a:ext cx="1246784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583B4903-A6B9-4047-8543-804E03F223AD}"/>
                </a:ext>
              </a:extLst>
            </p:cNvPr>
            <p:cNvCxnSpPr>
              <a:stCxn id="21" idx="4"/>
              <a:endCxn id="23" idx="0"/>
            </p:cNvCxnSpPr>
            <p:nvPr/>
          </p:nvCxnSpPr>
          <p:spPr>
            <a:xfrm>
              <a:off x="7419665" y="3596677"/>
              <a:ext cx="0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B0E2EF52-AA70-41F7-BD53-DA418E916396}"/>
                </a:ext>
              </a:extLst>
            </p:cNvPr>
            <p:cNvCxnSpPr>
              <a:stCxn id="22" idx="2"/>
              <a:endCxn id="21" idx="6"/>
            </p:cNvCxnSpPr>
            <p:nvPr/>
          </p:nvCxnSpPr>
          <p:spPr>
            <a:xfrm flipH="1">
              <a:off x="7599685" y="3416657"/>
              <a:ext cx="2609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B89CD88A-7991-453B-8E44-A10385AA0F0D}"/>
                </a:ext>
              </a:extLst>
            </p:cNvPr>
            <p:cNvCxnSpPr>
              <a:stCxn id="32" idx="7"/>
              <a:endCxn id="22" idx="3"/>
            </p:cNvCxnSpPr>
            <p:nvPr/>
          </p:nvCxnSpPr>
          <p:spPr>
            <a:xfrm flipV="1">
              <a:off x="9048328" y="3543950"/>
              <a:ext cx="1213760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93EC757-77E2-495E-9F88-3BD2A0EE4D30}"/>
                </a:ext>
              </a:extLst>
            </p:cNvPr>
            <p:cNvSpPr/>
            <p:nvPr/>
          </p:nvSpPr>
          <p:spPr>
            <a:xfrm>
              <a:off x="10206249" y="539405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8378F1BC-0BE3-4C04-9BAE-B88DEEB969AB}"/>
                </a:ext>
              </a:extLst>
            </p:cNvPr>
            <p:cNvSpPr/>
            <p:nvPr/>
          </p:nvSpPr>
          <p:spPr>
            <a:xfrm>
              <a:off x="8741015" y="422709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848B8D82-E26F-4252-B348-0F273483339A}"/>
                </a:ext>
              </a:extLst>
            </p:cNvPr>
            <p:cNvCxnSpPr>
              <a:stCxn id="22" idx="4"/>
              <a:endCxn id="31" idx="0"/>
            </p:cNvCxnSpPr>
            <p:nvPr/>
          </p:nvCxnSpPr>
          <p:spPr>
            <a:xfrm flipH="1">
              <a:off x="10386269" y="3596677"/>
              <a:ext cx="3112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F9205517-2B9A-4787-98C6-4A9B7C74721A}"/>
                </a:ext>
              </a:extLst>
            </p:cNvPr>
            <p:cNvCxnSpPr>
              <a:stCxn id="31" idx="1"/>
              <a:endCxn id="32" idx="5"/>
            </p:cNvCxnSpPr>
            <p:nvPr/>
          </p:nvCxnSpPr>
          <p:spPr>
            <a:xfrm flipH="1" flipV="1">
              <a:off x="9048328" y="4534408"/>
              <a:ext cx="1210648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65E4B9CA-F03F-470C-9C04-0852073794A4}"/>
                </a:ext>
              </a:extLst>
            </p:cNvPr>
            <p:cNvCxnSpPr>
              <a:stCxn id="21" idx="0"/>
              <a:endCxn id="20" idx="3"/>
            </p:cNvCxnSpPr>
            <p:nvPr/>
          </p:nvCxnSpPr>
          <p:spPr>
            <a:xfrm flipV="1">
              <a:off x="7419665" y="2375674"/>
              <a:ext cx="1374077" cy="8609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9B6B8E61-C1F6-4DF0-9306-CE14BA86EE1E}"/>
              </a:ext>
            </a:extLst>
          </p:cNvPr>
          <p:cNvGrpSpPr/>
          <p:nvPr/>
        </p:nvGrpSpPr>
        <p:grpSpPr>
          <a:xfrm>
            <a:off x="8210661" y="3222271"/>
            <a:ext cx="3329756" cy="2517459"/>
            <a:chOff x="8468030" y="3328125"/>
            <a:chExt cx="3329756" cy="2517459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F037DE3-53A3-40E0-B6DA-DE4257974749}"/>
                </a:ext>
              </a:extLst>
            </p:cNvPr>
            <p:cNvSpPr/>
            <p:nvPr/>
          </p:nvSpPr>
          <p:spPr>
            <a:xfrm>
              <a:off x="8468030" y="332812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93E08AD6-AC93-445B-8AB0-860C6C41F56F}"/>
                </a:ext>
              </a:extLst>
            </p:cNvPr>
            <p:cNvSpPr/>
            <p:nvPr/>
          </p:nvSpPr>
          <p:spPr>
            <a:xfrm>
              <a:off x="11437746" y="332812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F6CB154-7405-4E1D-8AD7-17B05212273F}"/>
                </a:ext>
              </a:extLst>
            </p:cNvPr>
            <p:cNvSpPr/>
            <p:nvPr/>
          </p:nvSpPr>
          <p:spPr>
            <a:xfrm>
              <a:off x="8468030" y="548554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32022177-37AA-4EA0-A6FE-6FDD5A18302C}"/>
                </a:ext>
              </a:extLst>
            </p:cNvPr>
            <p:cNvCxnSpPr>
              <a:stCxn id="39" idx="7"/>
              <a:endCxn id="47" idx="3"/>
            </p:cNvCxnSpPr>
            <p:nvPr/>
          </p:nvCxnSpPr>
          <p:spPr>
            <a:xfrm flipV="1">
              <a:off x="8775343" y="4625896"/>
              <a:ext cx="1246784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8FA4A572-9732-4A71-B4C3-A83A589D8E4B}"/>
                </a:ext>
              </a:extLst>
            </p:cNvPr>
            <p:cNvCxnSpPr>
              <a:stCxn id="46" idx="2"/>
              <a:endCxn id="39" idx="6"/>
            </p:cNvCxnSpPr>
            <p:nvPr/>
          </p:nvCxnSpPr>
          <p:spPr>
            <a:xfrm flipH="1">
              <a:off x="8828070" y="5665564"/>
              <a:ext cx="2606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CFD2F8B9-93AC-466A-9E60-B97D7FA60669}"/>
                </a:ext>
              </a:extLst>
            </p:cNvPr>
            <p:cNvCxnSpPr>
              <a:stCxn id="37" idx="5"/>
              <a:endCxn id="47" idx="1"/>
            </p:cNvCxnSpPr>
            <p:nvPr/>
          </p:nvCxnSpPr>
          <p:spPr>
            <a:xfrm>
              <a:off x="8775343" y="3635438"/>
              <a:ext cx="1246784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53BAA1D5-FA92-4BF6-8B81-87CB411B8B3D}"/>
                </a:ext>
              </a:extLst>
            </p:cNvPr>
            <p:cNvCxnSpPr>
              <a:stCxn id="37" idx="4"/>
              <a:endCxn id="39" idx="0"/>
            </p:cNvCxnSpPr>
            <p:nvPr/>
          </p:nvCxnSpPr>
          <p:spPr>
            <a:xfrm>
              <a:off x="8648050" y="3688165"/>
              <a:ext cx="0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9E913CC5-FD88-4DDE-978C-4DDA3F6456E5}"/>
                </a:ext>
              </a:extLst>
            </p:cNvPr>
            <p:cNvCxnSpPr>
              <a:stCxn id="38" idx="2"/>
              <a:endCxn id="37" idx="6"/>
            </p:cNvCxnSpPr>
            <p:nvPr/>
          </p:nvCxnSpPr>
          <p:spPr>
            <a:xfrm flipH="1">
              <a:off x="8828070" y="3508145"/>
              <a:ext cx="2609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85B1B0E5-68D5-4727-A42D-6ED6214DCBE3}"/>
                </a:ext>
              </a:extLst>
            </p:cNvPr>
            <p:cNvCxnSpPr>
              <a:stCxn id="47" idx="7"/>
              <a:endCxn id="38" idx="3"/>
            </p:cNvCxnSpPr>
            <p:nvPr/>
          </p:nvCxnSpPr>
          <p:spPr>
            <a:xfrm flipV="1">
              <a:off x="10276713" y="3635438"/>
              <a:ext cx="1213760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6F3F294E-BB1A-463D-983E-88D315FF6358}"/>
                </a:ext>
              </a:extLst>
            </p:cNvPr>
            <p:cNvSpPr/>
            <p:nvPr/>
          </p:nvSpPr>
          <p:spPr>
            <a:xfrm>
              <a:off x="11434634" y="548554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28538CDA-C13A-4B6A-842D-5458CF6D03EB}"/>
                </a:ext>
              </a:extLst>
            </p:cNvPr>
            <p:cNvSpPr/>
            <p:nvPr/>
          </p:nvSpPr>
          <p:spPr>
            <a:xfrm>
              <a:off x="9969400" y="431858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5EC43A0A-3FCB-4023-91A0-2EF3301B4632}"/>
                </a:ext>
              </a:extLst>
            </p:cNvPr>
            <p:cNvCxnSpPr>
              <a:stCxn id="38" idx="4"/>
              <a:endCxn id="46" idx="0"/>
            </p:cNvCxnSpPr>
            <p:nvPr/>
          </p:nvCxnSpPr>
          <p:spPr>
            <a:xfrm flipH="1">
              <a:off x="11614654" y="3688165"/>
              <a:ext cx="3112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BB48BAAB-3F43-498A-8BFF-005AE88AA838}"/>
                </a:ext>
              </a:extLst>
            </p:cNvPr>
            <p:cNvCxnSpPr>
              <a:stCxn id="46" idx="1"/>
              <a:endCxn id="47" idx="5"/>
            </p:cNvCxnSpPr>
            <p:nvPr/>
          </p:nvCxnSpPr>
          <p:spPr>
            <a:xfrm flipH="1" flipV="1">
              <a:off x="10276713" y="4625896"/>
              <a:ext cx="1210648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353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84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планарного графа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ребром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место 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1.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Ищем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</m:acc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/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Увеличиваем количество ребер в первом графе, уменьшаем количество вершин во втором графе и приходим к полным графам.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842188"/>
              </a:xfrm>
              <a:prstGeom prst="rect">
                <a:avLst/>
              </a:prstGeom>
              <a:blipFill>
                <a:blip r:embed="rId2"/>
                <a:stretch>
                  <a:fillRect l="-1290" t="-2141" r="-1413" b="-4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74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70E83A2-D119-411D-B3D3-74BBD2D71FB2}"/>
              </a:ext>
            </a:extLst>
          </p:cNvPr>
          <p:cNvSpPr/>
          <p:nvPr/>
        </p:nvSpPr>
        <p:spPr>
          <a:xfrm>
            <a:off x="2476319" y="2617631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C60D584-0A59-4DD2-9357-CEF46C5E80D7}"/>
              </a:ext>
            </a:extLst>
          </p:cNvPr>
          <p:cNvSpPr/>
          <p:nvPr/>
        </p:nvSpPr>
        <p:spPr>
          <a:xfrm>
            <a:off x="1308260" y="36255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1997DAB-9A15-463D-95FD-061BDB03A491}"/>
              </a:ext>
            </a:extLst>
          </p:cNvPr>
          <p:cNvSpPr/>
          <p:nvPr/>
        </p:nvSpPr>
        <p:spPr>
          <a:xfrm>
            <a:off x="3742946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BC771F8D-90DD-4E8D-A574-02B33C6847C0}"/>
              </a:ext>
            </a:extLst>
          </p:cNvPr>
          <p:cNvSpPr/>
          <p:nvPr/>
        </p:nvSpPr>
        <p:spPr>
          <a:xfrm>
            <a:off x="1764223" y="5187314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AE73F66E-6C5B-4F66-A8E9-FA93357E9E90}"/>
              </a:ext>
            </a:extLst>
          </p:cNvPr>
          <p:cNvCxnSpPr>
            <a:cxnSpLocks/>
            <a:stCxn id="51" idx="5"/>
            <a:endCxn id="53" idx="1"/>
          </p:cNvCxnSpPr>
          <p:nvPr/>
        </p:nvCxnSpPr>
        <p:spPr>
          <a:xfrm>
            <a:off x="2783632" y="2924944"/>
            <a:ext cx="1012041" cy="7363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EA42D1D-5B50-4D97-9403-C1DDF8ADB682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2071536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139C294-1CA1-439E-B6E5-D36534622BE5}"/>
              </a:ext>
            </a:extLst>
          </p:cNvPr>
          <p:cNvCxnSpPr>
            <a:stCxn id="52" idx="5"/>
            <a:endCxn id="59" idx="1"/>
          </p:cNvCxnSpPr>
          <p:nvPr/>
        </p:nvCxnSpPr>
        <p:spPr>
          <a:xfrm>
            <a:off x="1615573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E09B3DE-F4A1-44CB-B4F8-A3BD1EC28CE9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1488280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C806C154-F776-4E80-B179-E851EA0B8ABC}"/>
              </a:ext>
            </a:extLst>
          </p:cNvPr>
          <p:cNvSpPr/>
          <p:nvPr/>
        </p:nvSpPr>
        <p:spPr>
          <a:xfrm>
            <a:off x="3222011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26B864F9-8366-4D0F-8557-BAB733C9EB5E}"/>
              </a:ext>
            </a:extLst>
          </p:cNvPr>
          <p:cNvCxnSpPr>
            <a:stCxn id="53" idx="4"/>
            <a:endCxn id="59" idx="0"/>
          </p:cNvCxnSpPr>
          <p:nvPr/>
        </p:nvCxnSpPr>
        <p:spPr>
          <a:xfrm flipH="1">
            <a:off x="3402031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3C2E265-AACF-40FB-8B1E-FDCEF9349732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1615573" y="2924944"/>
            <a:ext cx="913473" cy="753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>
            <a:extLst>
              <a:ext uri="{FF2B5EF4-FFF2-40B4-BE49-F238E27FC236}">
                <a16:creationId xmlns:a16="http://schemas.microsoft.com/office/drawing/2014/main" id="{473B43D2-01E0-4986-A066-2DA7D5294EE9}"/>
              </a:ext>
            </a:extLst>
          </p:cNvPr>
          <p:cNvSpPr/>
          <p:nvPr/>
        </p:nvSpPr>
        <p:spPr>
          <a:xfrm>
            <a:off x="5871866" y="2617631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66F9158E-9518-49F5-B48C-DAAF0CD8394A}"/>
              </a:ext>
            </a:extLst>
          </p:cNvPr>
          <p:cNvSpPr/>
          <p:nvPr/>
        </p:nvSpPr>
        <p:spPr>
          <a:xfrm>
            <a:off x="4703807" y="36255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BF746F17-BCBE-44DA-B746-EDDFCB89AD7E}"/>
              </a:ext>
            </a:extLst>
          </p:cNvPr>
          <p:cNvSpPr/>
          <p:nvPr/>
        </p:nvSpPr>
        <p:spPr>
          <a:xfrm>
            <a:off x="7138493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C5034439-75B3-440D-8BD3-D0DCF083F574}"/>
              </a:ext>
            </a:extLst>
          </p:cNvPr>
          <p:cNvSpPr/>
          <p:nvPr/>
        </p:nvSpPr>
        <p:spPr>
          <a:xfrm>
            <a:off x="5159770" y="5187314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42A52534-28E5-40A3-B2C5-B8A09D227776}"/>
              </a:ext>
            </a:extLst>
          </p:cNvPr>
          <p:cNvCxnSpPr>
            <a:cxnSpLocks/>
            <a:stCxn id="95" idx="5"/>
            <a:endCxn id="97" idx="1"/>
          </p:cNvCxnSpPr>
          <p:nvPr/>
        </p:nvCxnSpPr>
        <p:spPr>
          <a:xfrm>
            <a:off x="6179179" y="2924944"/>
            <a:ext cx="1012041" cy="7363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C890268-E1E2-4334-8B35-1DDFB4806664}"/>
              </a:ext>
            </a:extLst>
          </p:cNvPr>
          <p:cNvCxnSpPr>
            <a:stCxn id="98" idx="7"/>
            <a:endCxn id="97" idx="3"/>
          </p:cNvCxnSpPr>
          <p:nvPr/>
        </p:nvCxnSpPr>
        <p:spPr>
          <a:xfrm flipV="1">
            <a:off x="5467083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0FB7B29D-8DF8-4714-9912-24FC6523AA6D}"/>
              </a:ext>
            </a:extLst>
          </p:cNvPr>
          <p:cNvCxnSpPr>
            <a:stCxn id="96" idx="5"/>
            <a:endCxn id="103" idx="1"/>
          </p:cNvCxnSpPr>
          <p:nvPr/>
        </p:nvCxnSpPr>
        <p:spPr>
          <a:xfrm>
            <a:off x="5011120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874C4F2F-DF67-4923-A093-43720E87CAF3}"/>
              </a:ext>
            </a:extLst>
          </p:cNvPr>
          <p:cNvCxnSpPr>
            <a:stCxn id="96" idx="4"/>
            <a:endCxn id="98" idx="0"/>
          </p:cNvCxnSpPr>
          <p:nvPr/>
        </p:nvCxnSpPr>
        <p:spPr>
          <a:xfrm>
            <a:off x="4883827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6833869F-3BBA-48F2-8B2B-CD50A3C30FAC}"/>
              </a:ext>
            </a:extLst>
          </p:cNvPr>
          <p:cNvSpPr/>
          <p:nvPr/>
        </p:nvSpPr>
        <p:spPr>
          <a:xfrm>
            <a:off x="6617558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F0A27860-4D79-4F92-B89A-93782E7FBAE7}"/>
              </a:ext>
            </a:extLst>
          </p:cNvPr>
          <p:cNvCxnSpPr>
            <a:stCxn id="97" idx="4"/>
            <a:endCxn id="103" idx="0"/>
          </p:cNvCxnSpPr>
          <p:nvPr/>
        </p:nvCxnSpPr>
        <p:spPr>
          <a:xfrm flipH="1">
            <a:off x="6797578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C6146383-3000-4D28-9339-C301A9B4DCF4}"/>
              </a:ext>
            </a:extLst>
          </p:cNvPr>
          <p:cNvCxnSpPr>
            <a:cxnSpLocks/>
            <a:stCxn id="96" idx="7"/>
            <a:endCxn id="95" idx="3"/>
          </p:cNvCxnSpPr>
          <p:nvPr/>
        </p:nvCxnSpPr>
        <p:spPr>
          <a:xfrm flipV="1">
            <a:off x="5011120" y="2924944"/>
            <a:ext cx="913473" cy="753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>
            <a:extLst>
              <a:ext uri="{FF2B5EF4-FFF2-40B4-BE49-F238E27FC236}">
                <a16:creationId xmlns:a16="http://schemas.microsoft.com/office/drawing/2014/main" id="{2A6064CB-7AAF-4623-B6FA-D5566C422FD3}"/>
              </a:ext>
            </a:extLst>
          </p:cNvPr>
          <p:cNvSpPr/>
          <p:nvPr/>
        </p:nvSpPr>
        <p:spPr>
          <a:xfrm>
            <a:off x="7884401" y="36202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13C6811D-AC10-425A-900F-17564233D20D}"/>
              </a:ext>
            </a:extLst>
          </p:cNvPr>
          <p:cNvSpPr/>
          <p:nvPr/>
        </p:nvSpPr>
        <p:spPr>
          <a:xfrm>
            <a:off x="10319087" y="360323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240BBD0-6478-4397-9134-508796056CBF}"/>
              </a:ext>
            </a:extLst>
          </p:cNvPr>
          <p:cNvSpPr/>
          <p:nvPr/>
        </p:nvSpPr>
        <p:spPr>
          <a:xfrm>
            <a:off x="8340364" y="5182006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7371E471-1BF4-4621-A4D2-1E0A473E3345}"/>
              </a:ext>
            </a:extLst>
          </p:cNvPr>
          <p:cNvCxnSpPr>
            <a:stCxn id="109" idx="7"/>
            <a:endCxn id="108" idx="3"/>
          </p:cNvCxnSpPr>
          <p:nvPr/>
        </p:nvCxnSpPr>
        <p:spPr>
          <a:xfrm flipV="1">
            <a:off x="8647677" y="3910552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A849C1EE-DC5C-4964-9D8B-630D6C75FB6C}"/>
              </a:ext>
            </a:extLst>
          </p:cNvPr>
          <p:cNvCxnSpPr>
            <a:stCxn id="107" idx="5"/>
            <a:endCxn id="114" idx="1"/>
          </p:cNvCxnSpPr>
          <p:nvPr/>
        </p:nvCxnSpPr>
        <p:spPr>
          <a:xfrm>
            <a:off x="8191714" y="3927568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BDF1F00D-6E1D-4580-A5A1-5916F9A24F0B}"/>
              </a:ext>
            </a:extLst>
          </p:cNvPr>
          <p:cNvCxnSpPr>
            <a:stCxn id="107" idx="4"/>
            <a:endCxn id="109" idx="0"/>
          </p:cNvCxnSpPr>
          <p:nvPr/>
        </p:nvCxnSpPr>
        <p:spPr>
          <a:xfrm>
            <a:off x="8064421" y="3980295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Овал 113">
            <a:extLst>
              <a:ext uri="{FF2B5EF4-FFF2-40B4-BE49-F238E27FC236}">
                <a16:creationId xmlns:a16="http://schemas.microsoft.com/office/drawing/2014/main" id="{30C2D52D-6596-4320-91CC-167154BAB72B}"/>
              </a:ext>
            </a:extLst>
          </p:cNvPr>
          <p:cNvSpPr/>
          <p:nvPr/>
        </p:nvSpPr>
        <p:spPr>
          <a:xfrm>
            <a:off x="9798152" y="51873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DE36BF1D-6471-40F6-A846-9EBEE94C2B70}"/>
              </a:ext>
            </a:extLst>
          </p:cNvPr>
          <p:cNvCxnSpPr>
            <a:stCxn id="108" idx="4"/>
            <a:endCxn id="114" idx="0"/>
          </p:cNvCxnSpPr>
          <p:nvPr/>
        </p:nvCxnSpPr>
        <p:spPr>
          <a:xfrm flipH="1">
            <a:off x="9978172" y="3963279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C7F19172-3609-4AA2-BD90-3E73944EA439}"/>
              </a:ext>
            </a:extLst>
          </p:cNvPr>
          <p:cNvCxnSpPr>
            <a:cxnSpLocks/>
            <a:stCxn id="95" idx="4"/>
            <a:endCxn id="98" idx="7"/>
          </p:cNvCxnSpPr>
          <p:nvPr/>
        </p:nvCxnSpPr>
        <p:spPr>
          <a:xfrm flipH="1">
            <a:off x="5467083" y="2977671"/>
            <a:ext cx="584803" cy="22623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9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107" grpId="0" animBg="1"/>
      <p:bldP spid="108" grpId="0" animBg="1"/>
      <p:bldP spid="109" grpId="0" animBg="1"/>
      <p:bldP spid="1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786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планарного графа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ребром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место 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Ищем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</m:acc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/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Уменьшаем количество ребер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первом графе, уменьшаем количество вершин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 втором графе и приходим к изолированным вершинам.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786229"/>
              </a:xfrm>
              <a:prstGeom prst="rect">
                <a:avLst/>
              </a:prstGeom>
              <a:blipFill>
                <a:blip r:embed="rId2"/>
                <a:stretch>
                  <a:fillRect l="-1290" t="-1610" r="-737" b="-3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74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70E83A2-D119-411D-B3D3-74BBD2D71FB2}"/>
              </a:ext>
            </a:extLst>
          </p:cNvPr>
          <p:cNvSpPr/>
          <p:nvPr/>
        </p:nvSpPr>
        <p:spPr>
          <a:xfrm>
            <a:off x="2476319" y="2617631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C60D584-0A59-4DD2-9357-CEF46C5E80D7}"/>
              </a:ext>
            </a:extLst>
          </p:cNvPr>
          <p:cNvSpPr/>
          <p:nvPr/>
        </p:nvSpPr>
        <p:spPr>
          <a:xfrm>
            <a:off x="1308260" y="3625563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1997DAB-9A15-463D-95FD-061BDB03A491}"/>
              </a:ext>
            </a:extLst>
          </p:cNvPr>
          <p:cNvSpPr/>
          <p:nvPr/>
        </p:nvSpPr>
        <p:spPr>
          <a:xfrm>
            <a:off x="3742946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BC771F8D-90DD-4E8D-A574-02B33C6847C0}"/>
              </a:ext>
            </a:extLst>
          </p:cNvPr>
          <p:cNvSpPr/>
          <p:nvPr/>
        </p:nvSpPr>
        <p:spPr>
          <a:xfrm>
            <a:off x="1764223" y="51873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AE73F66E-6C5B-4F66-A8E9-FA93357E9E90}"/>
              </a:ext>
            </a:extLst>
          </p:cNvPr>
          <p:cNvCxnSpPr>
            <a:cxnSpLocks/>
            <a:stCxn id="51" idx="5"/>
            <a:endCxn id="53" idx="1"/>
          </p:cNvCxnSpPr>
          <p:nvPr/>
        </p:nvCxnSpPr>
        <p:spPr>
          <a:xfrm>
            <a:off x="2783632" y="2924944"/>
            <a:ext cx="1012041" cy="7363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EA42D1D-5B50-4D97-9403-C1DDF8ADB682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2071536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139C294-1CA1-439E-B6E5-D36534622BE5}"/>
              </a:ext>
            </a:extLst>
          </p:cNvPr>
          <p:cNvCxnSpPr>
            <a:stCxn id="52" idx="5"/>
            <a:endCxn id="59" idx="1"/>
          </p:cNvCxnSpPr>
          <p:nvPr/>
        </p:nvCxnSpPr>
        <p:spPr>
          <a:xfrm>
            <a:off x="1615573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E09B3DE-F4A1-44CB-B4F8-A3BD1EC28CE9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1488280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C806C154-F776-4E80-B179-E851EA0B8ABC}"/>
              </a:ext>
            </a:extLst>
          </p:cNvPr>
          <p:cNvSpPr/>
          <p:nvPr/>
        </p:nvSpPr>
        <p:spPr>
          <a:xfrm>
            <a:off x="3222011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26B864F9-8366-4D0F-8557-BAB733C9EB5E}"/>
              </a:ext>
            </a:extLst>
          </p:cNvPr>
          <p:cNvCxnSpPr>
            <a:stCxn id="53" idx="4"/>
            <a:endCxn id="59" idx="0"/>
          </p:cNvCxnSpPr>
          <p:nvPr/>
        </p:nvCxnSpPr>
        <p:spPr>
          <a:xfrm flipH="1">
            <a:off x="3402031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3C2E265-AACF-40FB-8B1E-FDCEF9349732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1615573" y="2924944"/>
            <a:ext cx="913473" cy="753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>
            <a:extLst>
              <a:ext uri="{FF2B5EF4-FFF2-40B4-BE49-F238E27FC236}">
                <a16:creationId xmlns:a16="http://schemas.microsoft.com/office/drawing/2014/main" id="{473B43D2-01E0-4986-A066-2DA7D5294EE9}"/>
              </a:ext>
            </a:extLst>
          </p:cNvPr>
          <p:cNvSpPr/>
          <p:nvPr/>
        </p:nvSpPr>
        <p:spPr>
          <a:xfrm>
            <a:off x="5871866" y="2617631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66F9158E-9518-49F5-B48C-DAAF0CD8394A}"/>
              </a:ext>
            </a:extLst>
          </p:cNvPr>
          <p:cNvSpPr/>
          <p:nvPr/>
        </p:nvSpPr>
        <p:spPr>
          <a:xfrm>
            <a:off x="4703807" y="3625563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BF746F17-BCBE-44DA-B746-EDDFCB89AD7E}"/>
              </a:ext>
            </a:extLst>
          </p:cNvPr>
          <p:cNvSpPr/>
          <p:nvPr/>
        </p:nvSpPr>
        <p:spPr>
          <a:xfrm>
            <a:off x="7138493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C5034439-75B3-440D-8BD3-D0DCF083F574}"/>
              </a:ext>
            </a:extLst>
          </p:cNvPr>
          <p:cNvSpPr/>
          <p:nvPr/>
        </p:nvSpPr>
        <p:spPr>
          <a:xfrm>
            <a:off x="5159770" y="51873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42A52534-28E5-40A3-B2C5-B8A09D227776}"/>
              </a:ext>
            </a:extLst>
          </p:cNvPr>
          <p:cNvCxnSpPr>
            <a:cxnSpLocks/>
            <a:stCxn id="95" idx="5"/>
            <a:endCxn id="97" idx="1"/>
          </p:cNvCxnSpPr>
          <p:nvPr/>
        </p:nvCxnSpPr>
        <p:spPr>
          <a:xfrm>
            <a:off x="6179179" y="2924944"/>
            <a:ext cx="1012041" cy="7363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C890268-E1E2-4334-8B35-1DDFB4806664}"/>
              </a:ext>
            </a:extLst>
          </p:cNvPr>
          <p:cNvCxnSpPr>
            <a:stCxn id="98" idx="7"/>
            <a:endCxn id="97" idx="3"/>
          </p:cNvCxnSpPr>
          <p:nvPr/>
        </p:nvCxnSpPr>
        <p:spPr>
          <a:xfrm flipV="1">
            <a:off x="5467083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0FB7B29D-8DF8-4714-9912-24FC6523AA6D}"/>
              </a:ext>
            </a:extLst>
          </p:cNvPr>
          <p:cNvCxnSpPr>
            <a:stCxn id="96" idx="5"/>
            <a:endCxn id="103" idx="1"/>
          </p:cNvCxnSpPr>
          <p:nvPr/>
        </p:nvCxnSpPr>
        <p:spPr>
          <a:xfrm>
            <a:off x="5011120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874C4F2F-DF67-4923-A093-43720E87CAF3}"/>
              </a:ext>
            </a:extLst>
          </p:cNvPr>
          <p:cNvCxnSpPr>
            <a:stCxn id="96" idx="4"/>
            <a:endCxn id="98" idx="0"/>
          </p:cNvCxnSpPr>
          <p:nvPr/>
        </p:nvCxnSpPr>
        <p:spPr>
          <a:xfrm>
            <a:off x="4883827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6833869F-3BBA-48F2-8B2B-CD50A3C30FAC}"/>
              </a:ext>
            </a:extLst>
          </p:cNvPr>
          <p:cNvSpPr/>
          <p:nvPr/>
        </p:nvSpPr>
        <p:spPr>
          <a:xfrm>
            <a:off x="6617558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F0A27860-4D79-4F92-B89A-93782E7FBAE7}"/>
              </a:ext>
            </a:extLst>
          </p:cNvPr>
          <p:cNvCxnSpPr>
            <a:stCxn id="97" idx="4"/>
            <a:endCxn id="103" idx="0"/>
          </p:cNvCxnSpPr>
          <p:nvPr/>
        </p:nvCxnSpPr>
        <p:spPr>
          <a:xfrm flipH="1">
            <a:off x="6797578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2D6C8574-9BCC-4317-90BF-4E4CB09323CF}"/>
              </a:ext>
            </a:extLst>
          </p:cNvPr>
          <p:cNvSpPr/>
          <p:nvPr/>
        </p:nvSpPr>
        <p:spPr>
          <a:xfrm>
            <a:off x="7853027" y="3625563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D5C6A410-1092-4C7C-BC5E-060920EBE962}"/>
              </a:ext>
            </a:extLst>
          </p:cNvPr>
          <p:cNvSpPr/>
          <p:nvPr/>
        </p:nvSpPr>
        <p:spPr>
          <a:xfrm>
            <a:off x="10287713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0101346D-707D-4515-B226-BD793A969203}"/>
              </a:ext>
            </a:extLst>
          </p:cNvPr>
          <p:cNvSpPr/>
          <p:nvPr/>
        </p:nvSpPr>
        <p:spPr>
          <a:xfrm>
            <a:off x="8308990" y="51873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A81B226-24AC-4759-82AE-0A6EEBAF65EC}"/>
              </a:ext>
            </a:extLst>
          </p:cNvPr>
          <p:cNvCxnSpPr>
            <a:cxnSpLocks/>
            <a:stCxn id="35" idx="7"/>
            <a:endCxn id="36" idx="1"/>
          </p:cNvCxnSpPr>
          <p:nvPr/>
        </p:nvCxnSpPr>
        <p:spPr>
          <a:xfrm flipV="1">
            <a:off x="8160340" y="3661274"/>
            <a:ext cx="2180100" cy="17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10E4BF4-E8A5-44F8-AE82-9D4CCB895BBE}"/>
              </a:ext>
            </a:extLst>
          </p:cNvPr>
          <p:cNvCxnSpPr>
            <a:stCxn id="37" idx="7"/>
            <a:endCxn id="36" idx="3"/>
          </p:cNvCxnSpPr>
          <p:nvPr/>
        </p:nvCxnSpPr>
        <p:spPr>
          <a:xfrm flipV="1">
            <a:off x="8616303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AC0BA1F-9B95-4A40-9A43-C7BA4B5F7F21}"/>
              </a:ext>
            </a:extLst>
          </p:cNvPr>
          <p:cNvCxnSpPr>
            <a:stCxn id="35" idx="5"/>
            <a:endCxn id="42" idx="1"/>
          </p:cNvCxnSpPr>
          <p:nvPr/>
        </p:nvCxnSpPr>
        <p:spPr>
          <a:xfrm>
            <a:off x="8160340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C39C371-256E-4943-8F5A-B045D41B71DA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>
            <a:off x="8033047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4BA580AD-4C79-4ED1-AADB-70AC45DAD5A6}"/>
              </a:ext>
            </a:extLst>
          </p:cNvPr>
          <p:cNvSpPr/>
          <p:nvPr/>
        </p:nvSpPr>
        <p:spPr>
          <a:xfrm>
            <a:off x="9766778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23AF085-077E-471D-BCFD-E8D650ACD1D7}"/>
              </a:ext>
            </a:extLst>
          </p:cNvPr>
          <p:cNvCxnSpPr>
            <a:stCxn id="36" idx="4"/>
            <a:endCxn id="42" idx="0"/>
          </p:cNvCxnSpPr>
          <p:nvPr/>
        </p:nvCxnSpPr>
        <p:spPr>
          <a:xfrm flipH="1">
            <a:off x="9946798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9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35" grpId="0" animBg="1"/>
      <p:bldP spid="36" grpId="0" animBg="1"/>
      <p:bldP spid="37" grpId="0" animBg="1"/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1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планарного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вершинами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представляет собой многочлен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ой степени.</a:t>
                </a: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2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непустого связного планарного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постоянный член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равен 0.</a:t>
                </a: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3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связного планарного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 больше одного, сумма коэффициентов многочлена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равна 0.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blipFill>
                <a:blip r:embed="rId2"/>
                <a:stretch>
                  <a:fillRect l="-1290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43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89824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Планарный граф</a:t>
            </a:r>
          </a:p>
        </p:txBody>
      </p:sp>
    </p:spTree>
    <p:extLst>
      <p:ext uri="{BB962C8B-B14F-4D97-AF65-F5344CB8AC3E}">
        <p14:creationId xmlns:p14="http://schemas.microsoft.com/office/powerpoint/2010/main" val="2958267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Проблема 6 красок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Произвольный планарный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раскрасить, используя только шесть цветов.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6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Соответствующий граф содержит вершину для каждой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работ и ребро для каждой конфликтующий пары.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Хроматическое число построенного графа –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это минимальное время выполнения всех работ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без конфликтов.</a:t>
            </a:r>
          </a:p>
        </p:txBody>
      </p:sp>
    </p:spTree>
    <p:extLst>
      <p:ext uri="{BB962C8B-B14F-4D97-AF65-F5344CB8AC3E}">
        <p14:creationId xmlns:p14="http://schemas.microsoft.com/office/powerpoint/2010/main" val="514695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Проблема 5 красок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Произвольный планарный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раскрасить, используя только пять цветов.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Percy John 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Heawood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1890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387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Проблема 4 красок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Произвольный планарный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раскрасить, используя только четыре цвета.</a:t>
                </a: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Доказательство.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1976 году Кеннет Аппель и Вольфганг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Хакен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1997 году Робертсон, Сандерс, Сеймур и Томас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2005 году Джордж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Гонтир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710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Похожая задача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sz="2800" dirty="0" err="1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Нелсона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sz="2800" dirty="0" err="1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Эрдёша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 – </a:t>
            </a:r>
            <a:r>
              <a:rPr lang="ru-RU" sz="2800" dirty="0" err="1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Хадвигера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Вопрос о минимальном числе цветов, в которые можно раскрасить плоскость так, чтобы не было одноцветных точек, отстоящих друг от друга на расстоянии 1. 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 2018 году Обри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ди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Грей получил граф единичных расстояний с 1581 вершиной, который невозможно покрасить в 4 цвета.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2021 год привели пример графа с 509 вершинами, который невозможно покрасить в 4 цвета.</a:t>
            </a:r>
          </a:p>
        </p:txBody>
      </p:sp>
    </p:spTree>
    <p:extLst>
      <p:ext uri="{BB962C8B-B14F-4D97-AF65-F5344CB8AC3E}">
        <p14:creationId xmlns:p14="http://schemas.microsoft.com/office/powerpoint/2010/main" val="3758435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Похожая 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Нелсона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Эрдёша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  – 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Хадвигера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 о минимальном числе цветов, в которые можно раскрасить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-мерное пространство так, чтобы не было одноцветных точек, отстоящих друг от друга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расстоянии 1.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 состоянию на 2024 год задача остаётся открытой.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650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89824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Эвристический алгоритм Ершова</a:t>
            </a:r>
          </a:p>
        </p:txBody>
      </p:sp>
    </p:spTree>
    <p:extLst>
      <p:ext uri="{BB962C8B-B14F-4D97-AF65-F5344CB8AC3E}">
        <p14:creationId xmlns:p14="http://schemas.microsoft.com/office/powerpoint/2010/main" val="3265668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 (1931-1988)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Андрей Петрович Ершов выдающийся программист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математик, лидер советского программирования. Пионерные работы А. П. Ершова, использующие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графовые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методы в программировании,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организации вычисления арифметических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выражений (1958 г.)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граф-схемной модели для императивных программ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виде операторных алгоритмов (1958–1962 гг.)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граф-схемной теории экономии памяти (1961–1966гг.)</a:t>
            </a:r>
          </a:p>
        </p:txBody>
      </p:sp>
    </p:spTree>
    <p:extLst>
      <p:ext uri="{BB962C8B-B14F-4D97-AF65-F5344CB8AC3E}">
        <p14:creationId xmlns:p14="http://schemas.microsoft.com/office/powerpoint/2010/main" val="3135785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6108700" y="2073548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Программирование – это новый вид универсальной деятельности, при которой человек должен вложить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ЭВМ все, что видит, слышит, знает, и научить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всему, что делает сам.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6FFBE344-7B92-4797-94A0-CADD93402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27"/>
          <a:stretch/>
        </p:blipFill>
        <p:spPr bwMode="auto">
          <a:xfrm>
            <a:off x="1134755" y="2060576"/>
            <a:ext cx="4313173" cy="368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01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Информационная модель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Важнейшим свойством информационной модели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управляющей системы является ее структура,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говоря математическим языком, совокупность бинарных отношений на наборах элементарных единиц данных и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634821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Информационная модель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Эти структуры данных и структуры действий являются единственными ипостасями программ и обрабатываемой ими информации, в которых они могут существовать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воображении программиста во чреве компьютера.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Вот почему, графы являются основной конструкцией для программиста.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74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Программист должен обладать способностью первоклассного математика к абстракции и логическому мышлению в сочетании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эдисоновским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талантом сооружать все что угодно,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нуля и единицы.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ÐÐ°ÑÑÐ¸Ð½ÐºÐ¸ Ð¿Ð¾ Ð·Ð°Ð¿ÑÐ¾ÑÑ ÐÐ½Ð´ÑÐµÐ¹ ÐÐµÑÑÐ¾Ð²Ð¸Ñ ÐÑÑÐ¾Ð²">
            <a:extLst>
              <a:ext uri="{FF2B5EF4-FFF2-40B4-BE49-F238E27FC236}">
                <a16:creationId xmlns:a16="http://schemas.microsoft.com/office/drawing/2014/main" id="{977A7668-A56C-4331-82D0-134CDA25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068361"/>
            <a:ext cx="2800967" cy="40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7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34680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Он должен сочетать аккуратность бухгалтера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проницательностью разведчика, фантазию автора детективных романов, с трезвой практичностью экономиста.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ÐÐ°ÑÑÐ¸Ð½ÐºÐ¸ Ð¿Ð¾ Ð·Ð°Ð¿ÑÐ¾ÑÑ ÐÐ½Ð´ÑÐµÐ¹ ÐÐµÑÑÐ¾Ð²Ð¸Ñ ÐÑÑÐ¾Ð²">
            <a:extLst>
              <a:ext uri="{FF2B5EF4-FFF2-40B4-BE49-F238E27FC236}">
                <a16:creationId xmlns:a16="http://schemas.microsoft.com/office/drawing/2014/main" id="{977A7668-A56C-4331-82D0-134CDA25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068361"/>
            <a:ext cx="2800967" cy="40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48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 (1931-1988)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 кроме того, программист должен иметь вкус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 коллективной работе, понимать интересы пользователя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многое другое.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ÐÐ°ÑÑÐ¸Ð½ÐºÐ¸ Ð¿Ð¾ Ð·Ð°Ð¿ÑÐ¾ÑÑ ÐÐ½Ð´ÑÐµÐ¹ ÐÐµÑÑÐ¾Ð²Ð¸Ñ ÐÑÑÐ¾Ð²">
            <a:extLst>
              <a:ext uri="{FF2B5EF4-FFF2-40B4-BE49-F238E27FC236}">
                <a16:creationId xmlns:a16="http://schemas.microsoft.com/office/drawing/2014/main" id="{977A7668-A56C-4331-82D0-134CDA25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068361"/>
            <a:ext cx="2800967" cy="40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004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89824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Эвристический алгоритм Ершова</a:t>
            </a:r>
          </a:p>
        </p:txBody>
      </p:sp>
    </p:spTree>
    <p:extLst>
      <p:ext uri="{BB962C8B-B14F-4D97-AF65-F5344CB8AC3E}">
        <p14:creationId xmlns:p14="http://schemas.microsoft.com/office/powerpoint/2010/main" val="253473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выполнить правильную раскраску вершин графа.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5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6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данной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назовем все смежные с ней вершины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окрестностью 1-го</a:t>
                </a:r>
                <a:b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порядка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607" cy="2246769"/>
              </a:xfrm>
              <a:prstGeom prst="rect">
                <a:avLst/>
              </a:prstGeom>
              <a:blipFill>
                <a:blip r:embed="rId2"/>
                <a:stretch>
                  <a:fillRect l="-2586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14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 вершины, находящиеся от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 расстоянии два, назовем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окрестностью 2-го порядка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81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у которого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вершины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все остальные вершины принадлежат окрестности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назовем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граф-звездой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относительно вершины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r="-1476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C3C9AA43-C924-48C2-A8FA-5132059EF6E1}"/>
              </a:ext>
            </a:extLst>
          </p:cNvPr>
          <p:cNvSpPr/>
          <p:nvPr/>
        </p:nvSpPr>
        <p:spPr>
          <a:xfrm>
            <a:off x="8455662" y="2861858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92BF8DDC-919B-492E-86BF-90D4B70384E3}"/>
              </a:ext>
            </a:extLst>
          </p:cNvPr>
          <p:cNvSpPr/>
          <p:nvPr/>
        </p:nvSpPr>
        <p:spPr>
          <a:xfrm>
            <a:off x="10833672" y="2391607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1ABC912-A6B5-484D-A856-348DDEA454B1}"/>
              </a:ext>
            </a:extLst>
          </p:cNvPr>
          <p:cNvSpPr/>
          <p:nvPr/>
        </p:nvSpPr>
        <p:spPr>
          <a:xfrm>
            <a:off x="6525369" y="208880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B4AFD11-7926-4466-A132-4C504CEE8817}"/>
              </a:ext>
            </a:extLst>
          </p:cNvPr>
          <p:cNvSpPr/>
          <p:nvPr/>
        </p:nvSpPr>
        <p:spPr>
          <a:xfrm>
            <a:off x="9970574" y="4080428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334B0DF-1B50-47C2-B1C2-804CCD605E13}"/>
              </a:ext>
            </a:extLst>
          </p:cNvPr>
          <p:cNvSpPr/>
          <p:nvPr/>
        </p:nvSpPr>
        <p:spPr>
          <a:xfrm>
            <a:off x="7516879" y="3771496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9D13DAF-2B95-417D-A8C8-6910A142D11A}"/>
              </a:ext>
            </a:extLst>
          </p:cNvPr>
          <p:cNvCxnSpPr>
            <a:stCxn id="33" idx="6"/>
            <a:endCxn id="31" idx="1"/>
          </p:cNvCxnSpPr>
          <p:nvPr/>
        </p:nvCxnSpPr>
        <p:spPr>
          <a:xfrm>
            <a:off x="6885409" y="2268822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91C035C0-8B14-4207-B8F3-3F91AEED5526}"/>
              </a:ext>
            </a:extLst>
          </p:cNvPr>
          <p:cNvCxnSpPr>
            <a:stCxn id="31" idx="5"/>
            <a:endCxn id="34" idx="1"/>
          </p:cNvCxnSpPr>
          <p:nvPr/>
        </p:nvCxnSpPr>
        <p:spPr>
          <a:xfrm>
            <a:off x="8762975" y="3169171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65F9F71-15D3-46BE-8C42-1D3DB3EEDB08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7824192" y="3169171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A79329C-CFBD-4ED6-B671-42BF1C58A267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8762975" y="2571627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FDDAEFF-1C2A-40E9-BAA4-31E296E0A898}"/>
              </a:ext>
            </a:extLst>
          </p:cNvPr>
          <p:cNvCxnSpPr>
            <a:cxnSpLocks/>
            <a:stCxn id="35" idx="6"/>
            <a:endCxn id="32" idx="3"/>
          </p:cNvCxnSpPr>
          <p:nvPr/>
        </p:nvCxnSpPr>
        <p:spPr>
          <a:xfrm flipV="1">
            <a:off x="7876919" y="2698920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0C76DB-0EE3-4C02-A901-CB6B934F847D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 flipH="1">
            <a:off x="6705389" y="4070328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4D53B3F3-D40C-4CEB-91AA-23B1AC0C4BF0}"/>
              </a:ext>
            </a:extLst>
          </p:cNvPr>
          <p:cNvSpPr/>
          <p:nvPr/>
        </p:nvSpPr>
        <p:spPr>
          <a:xfrm>
            <a:off x="8762975" y="554518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A52E002-74E4-46E1-A114-48EFF201DD7B}"/>
              </a:ext>
            </a:extLst>
          </p:cNvPr>
          <p:cNvSpPr/>
          <p:nvPr/>
        </p:nvSpPr>
        <p:spPr>
          <a:xfrm>
            <a:off x="6525369" y="5095193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725D6BD-DED7-40C3-8FC0-4679DA019B56}"/>
              </a:ext>
            </a:extLst>
          </p:cNvPr>
          <p:cNvCxnSpPr>
            <a:stCxn id="35" idx="6"/>
            <a:endCxn id="34" idx="2"/>
          </p:cNvCxnSpPr>
          <p:nvPr/>
        </p:nvCxnSpPr>
        <p:spPr>
          <a:xfrm>
            <a:off x="7876919" y="3946548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9872FEB-D829-4A52-B6B5-06CD6C091BE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6578096" y="2396115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DEE9C45-380A-45D5-AD34-18EE1E5A7CB4}"/>
              </a:ext>
            </a:extLst>
          </p:cNvPr>
          <p:cNvCxnSpPr>
            <a:cxnSpLocks/>
            <a:stCxn id="33" idx="5"/>
            <a:endCxn id="35" idx="1"/>
          </p:cNvCxnSpPr>
          <p:nvPr/>
        </p:nvCxnSpPr>
        <p:spPr>
          <a:xfrm>
            <a:off x="6832682" y="2396115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51B21AF-0783-47F2-BBD6-80D7E7F279EF}"/>
              </a:ext>
            </a:extLst>
          </p:cNvPr>
          <p:cNvCxnSpPr>
            <a:stCxn id="32" idx="4"/>
            <a:endCxn id="34" idx="7"/>
          </p:cNvCxnSpPr>
          <p:nvPr/>
        </p:nvCxnSpPr>
        <p:spPr>
          <a:xfrm flipH="1">
            <a:off x="10277887" y="2751647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BBA1AAC9-455D-404F-A9F3-0D03AC5A044C}"/>
              </a:ext>
            </a:extLst>
          </p:cNvPr>
          <p:cNvCxnSpPr>
            <a:stCxn id="42" idx="2"/>
            <a:endCxn id="43" idx="5"/>
          </p:cNvCxnSpPr>
          <p:nvPr/>
        </p:nvCxnSpPr>
        <p:spPr>
          <a:xfrm flipH="1" flipV="1">
            <a:off x="6832682" y="5402472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31EEB0B-1AC5-448A-BC2D-E9B9D827F217}"/>
              </a:ext>
            </a:extLst>
          </p:cNvPr>
          <p:cNvCxnSpPr>
            <a:cxnSpLocks/>
            <a:stCxn id="42" idx="1"/>
            <a:endCxn id="35" idx="5"/>
          </p:cNvCxnSpPr>
          <p:nvPr/>
        </p:nvCxnSpPr>
        <p:spPr>
          <a:xfrm flipH="1" flipV="1">
            <a:off x="7824192" y="4070328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1E724A4-54F2-46EC-92F6-BFDF151107EB}"/>
              </a:ext>
            </a:extLst>
          </p:cNvPr>
          <p:cNvCxnSpPr>
            <a:stCxn id="42" idx="7"/>
            <a:endCxn id="34" idx="3"/>
          </p:cNvCxnSpPr>
          <p:nvPr/>
        </p:nvCxnSpPr>
        <p:spPr>
          <a:xfrm flipV="1">
            <a:off x="9070288" y="4387741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308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первую вершину.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82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611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1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Раскраска географических карт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Задана географическая карта с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странами.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каждой страны известны соседи.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покрасить карту так, что если две страны имеют общую границу,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их цвета различаются.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blipFill>
                <a:blip r:embed="rId2"/>
                <a:stretch>
                  <a:fillRect l="-2586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 descr="https://ic.pics.livejournal.com/sharada/607852/13313/13313_original.jpg">
            <a:extLst>
              <a:ext uri="{FF2B5EF4-FFF2-40B4-BE49-F238E27FC236}">
                <a16:creationId xmlns:a16="http://schemas.microsoft.com/office/drawing/2014/main" id="{6C6DBB3A-7091-4632-AA98-18A0703E4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43645" r="15083" b="4241"/>
          <a:stretch/>
        </p:blipFill>
        <p:spPr bwMode="auto">
          <a:xfrm>
            <a:off x="6104224" y="2060575"/>
            <a:ext cx="4979696" cy="36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2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73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24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Получили граф – звезду.</a:t>
            </a: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103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следующую вершину и красим её.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11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80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cxnSpLocks/>
            <a:stCxn id="21" idx="6"/>
            <a:endCxn id="10" idx="4"/>
          </p:cNvCxnSpPr>
          <p:nvPr/>
        </p:nvCxnSpPr>
        <p:spPr>
          <a:xfrm flipV="1">
            <a:off x="8970845" y="5060586"/>
            <a:ext cx="1027579" cy="12847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74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cxnSpLocks/>
            <a:stCxn id="21" idx="6"/>
            <a:endCxn id="10" idx="4"/>
          </p:cNvCxnSpPr>
          <p:nvPr/>
        </p:nvCxnSpPr>
        <p:spPr>
          <a:xfrm flipV="1">
            <a:off x="8970845" y="5060586"/>
            <a:ext cx="1027579" cy="12847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8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14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Получили граф – звезду.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69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следующую вершину и красим её.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2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Двойственный граф</a:t>
            </a:r>
          </a:p>
        </p:txBody>
      </p:sp>
    </p:spTree>
    <p:extLst>
      <p:ext uri="{BB962C8B-B14F-4D97-AF65-F5344CB8AC3E}">
        <p14:creationId xmlns:p14="http://schemas.microsoft.com/office/powerpoint/2010/main" val="2978374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1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897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Получили граф – звезду.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938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следующую вершину и красим её.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842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Покраска завершена.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162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Окончательный результат.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491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Выбрать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произвольную неокрашенную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Окрасить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краску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Окрашивать в краску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неокрашенные вершины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выбирая их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 склеивая их 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пока граф не превратится в граф-звезду относительно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blipFill>
                <a:blip r:embed="rId2"/>
                <a:stretch>
                  <a:fillRect l="-1536" t="-3098" r="-307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3482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Проверить, остались ли неокрашенные вершины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да, то перейти к п. 2, иначе - к п. 7.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Получен полный 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Хроматическое число графа равно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Конец алгоритма.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536" t="-6040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50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полного перебора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случая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-раскраски рассматривает все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комбинаций расстановки цветов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графе 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 и проверяет их на корректность.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7054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Используя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динамическое программирование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оценку размера наибольшего независимого множества в графе возможность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-раскраски может быть разрешена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 время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2,445</m:t>
                            </m:r>
                          </m:e>
                          <m:sup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7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7F7D405-FDBE-4105-8CB9-F3F90EDC46BA}"/>
              </a:ext>
            </a:extLst>
          </p:cNvPr>
          <p:cNvSpPr/>
          <p:nvPr/>
        </p:nvSpPr>
        <p:spPr>
          <a:xfrm>
            <a:off x="1145967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D1690EF-0B59-4081-8AC4-C5661C5ED5A4}"/>
              </a:ext>
            </a:extLst>
          </p:cNvPr>
          <p:cNvSpPr/>
          <p:nvPr/>
        </p:nvSpPr>
        <p:spPr>
          <a:xfrm>
            <a:off x="3146653" y="36418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3EFD84-EFB5-4207-A332-4485E24D0BEE}"/>
              </a:ext>
            </a:extLst>
          </p:cNvPr>
          <p:cNvSpPr/>
          <p:nvPr/>
        </p:nvSpPr>
        <p:spPr>
          <a:xfrm>
            <a:off x="2238411" y="41133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7837E60-654D-4ED8-92AF-42E209AD1BA2}"/>
              </a:ext>
            </a:extLst>
          </p:cNvPr>
          <p:cNvSpPr/>
          <p:nvPr/>
        </p:nvSpPr>
        <p:spPr>
          <a:xfrm>
            <a:off x="5749794" y="49427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633A4CB-5AA2-4B86-B882-7E63A3748CDA}"/>
              </a:ext>
            </a:extLst>
          </p:cNvPr>
          <p:cNvSpPr/>
          <p:nvPr/>
        </p:nvSpPr>
        <p:spPr>
          <a:xfrm>
            <a:off x="5022920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E460C2D-8C31-47BC-B3F2-D2C5C8A64F41}"/>
              </a:ext>
            </a:extLst>
          </p:cNvPr>
          <p:cNvSpPr/>
          <p:nvPr/>
        </p:nvSpPr>
        <p:spPr>
          <a:xfrm>
            <a:off x="3697173" y="27375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31D3ADB-A7B0-4477-8E08-D236AA39D14D}"/>
              </a:ext>
            </a:extLst>
          </p:cNvPr>
          <p:cNvSpPr/>
          <p:nvPr/>
        </p:nvSpPr>
        <p:spPr>
          <a:xfrm>
            <a:off x="1703512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487292-E4EE-46B7-936A-186A56670B5F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453280" y="2361500"/>
            <a:ext cx="1746100" cy="1333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1468BF0-EF89-45B7-8DAB-CE8FAC474B56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1325987" y="2414227"/>
            <a:ext cx="965151" cy="17518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E8ADD0-E9DE-495A-B976-47945C5B3130}"/>
              </a:ext>
            </a:extLst>
          </p:cNvPr>
          <p:cNvCxnSpPr>
            <a:stCxn id="11" idx="5"/>
            <a:endCxn id="10" idx="0"/>
          </p:cNvCxnSpPr>
          <p:nvPr/>
        </p:nvCxnSpPr>
        <p:spPr>
          <a:xfrm>
            <a:off x="5330233" y="2361500"/>
            <a:ext cx="599581" cy="2581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0F4FD05-8325-44AA-8F39-A477BB33C186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2063552" y="5250079"/>
            <a:ext cx="3738969" cy="285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067653-2984-487F-A2A9-08083BB98491}"/>
              </a:ext>
            </a:extLst>
          </p:cNvPr>
          <p:cNvCxnSpPr>
            <a:cxnSpLocks/>
            <a:stCxn id="11" idx="1"/>
            <a:endCxn id="7" idx="7"/>
          </p:cNvCxnSpPr>
          <p:nvPr/>
        </p:nvCxnSpPr>
        <p:spPr>
          <a:xfrm flipH="1">
            <a:off x="1453280" y="2106914"/>
            <a:ext cx="3622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6B6BE6C-BAC6-4A6D-B25C-ACB750346861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453966" y="3949192"/>
            <a:ext cx="2348555" cy="10463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A2E8890-0D91-4AB0-BDF0-EF3C5729B303}"/>
              </a:ext>
            </a:extLst>
          </p:cNvPr>
          <p:cNvCxnSpPr>
            <a:cxnSpLocks/>
            <a:stCxn id="8" idx="7"/>
            <a:endCxn id="12" idx="4"/>
          </p:cNvCxnSpPr>
          <p:nvPr/>
        </p:nvCxnSpPr>
        <p:spPr>
          <a:xfrm flipV="1">
            <a:off x="3453966" y="3097556"/>
            <a:ext cx="423227" cy="597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FC42C62-494B-4CAA-A172-4613F8BD473F}"/>
              </a:ext>
            </a:extLst>
          </p:cNvPr>
          <p:cNvCxnSpPr>
            <a:stCxn id="11" idx="3"/>
            <a:endCxn id="12" idx="6"/>
          </p:cNvCxnSpPr>
          <p:nvPr/>
        </p:nvCxnSpPr>
        <p:spPr>
          <a:xfrm flipH="1">
            <a:off x="4057213" y="2361500"/>
            <a:ext cx="1018434" cy="556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549F4-13AD-418E-B85F-302516F351EF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1198694" y="2361500"/>
            <a:ext cx="684838" cy="29937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0289C42-7A68-4815-9388-034B8830E897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545724" y="4420628"/>
            <a:ext cx="3204070" cy="70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1A68323-548E-4284-926C-6DD4CC62A5D0}"/>
              </a:ext>
            </a:extLst>
          </p:cNvPr>
          <p:cNvCxnSpPr>
            <a:stCxn id="12" idx="2"/>
            <a:endCxn id="7" idx="6"/>
          </p:cNvCxnSpPr>
          <p:nvPr/>
        </p:nvCxnSpPr>
        <p:spPr>
          <a:xfrm flipH="1" flipV="1">
            <a:off x="1506007" y="2234207"/>
            <a:ext cx="2191166" cy="6833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86C3424-4B30-47C7-B34E-9B6D9E779D72}"/>
              </a:ext>
            </a:extLst>
          </p:cNvPr>
          <p:cNvCxnSpPr>
            <a:cxnSpLocks/>
            <a:stCxn id="9" idx="4"/>
            <a:endCxn id="13" idx="7"/>
          </p:cNvCxnSpPr>
          <p:nvPr/>
        </p:nvCxnSpPr>
        <p:spPr>
          <a:xfrm flipH="1">
            <a:off x="2010825" y="4473355"/>
            <a:ext cx="407606" cy="934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800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Известны более быстрые алгоритмы для 3- и 4-раскрасок, сходящиеся за время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1,3289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1,7272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соответственно.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r="-737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6682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Распределение регистров в микропроцессорах.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Распараллеливание численных методов.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Цифровые водяные знаки.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Составление расписаний.</a:t>
            </a:r>
          </a:p>
        </p:txBody>
      </p:sp>
    </p:spTree>
    <p:extLst>
      <p:ext uri="{BB962C8B-B14F-4D97-AF65-F5344CB8AC3E}">
        <p14:creationId xmlns:p14="http://schemas.microsoft.com/office/powerpoint/2010/main" val="21639526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Решение головоломки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Судоку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можно рассматривать,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как завершение раскраски 9 цветами заданного графа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81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7532969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Провести триангуляцию Делоне для заданного множества точек на плоскости.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759803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 Раскрасить заданный планарный граф, используя алгоритм Ершова. Для раскраски создайте двойственный граф. После раскраски проверьте,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что выполняется или не выполняется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гипотеза четырех красок.</a:t>
            </a:r>
          </a:p>
        </p:txBody>
      </p:sp>
    </p:spTree>
    <p:extLst>
      <p:ext uri="{BB962C8B-B14F-4D97-AF65-F5344CB8AC3E}">
        <p14:creationId xmlns:p14="http://schemas.microsoft.com/office/powerpoint/2010/main" val="16959784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Произвести укладку графа, используя гамма-алгоритм.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85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7F7D405-FDBE-4105-8CB9-F3F90EDC46BA}"/>
              </a:ext>
            </a:extLst>
          </p:cNvPr>
          <p:cNvSpPr/>
          <p:nvPr/>
        </p:nvSpPr>
        <p:spPr>
          <a:xfrm>
            <a:off x="1145967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D1690EF-0B59-4081-8AC4-C5661C5ED5A4}"/>
              </a:ext>
            </a:extLst>
          </p:cNvPr>
          <p:cNvSpPr/>
          <p:nvPr/>
        </p:nvSpPr>
        <p:spPr>
          <a:xfrm>
            <a:off x="3146653" y="36418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3EFD84-EFB5-4207-A332-4485E24D0BEE}"/>
              </a:ext>
            </a:extLst>
          </p:cNvPr>
          <p:cNvSpPr/>
          <p:nvPr/>
        </p:nvSpPr>
        <p:spPr>
          <a:xfrm>
            <a:off x="2238411" y="41133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7837E60-654D-4ED8-92AF-42E209AD1BA2}"/>
              </a:ext>
            </a:extLst>
          </p:cNvPr>
          <p:cNvSpPr/>
          <p:nvPr/>
        </p:nvSpPr>
        <p:spPr>
          <a:xfrm>
            <a:off x="5749794" y="49427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633A4CB-5AA2-4B86-B882-7E63A3748CDA}"/>
              </a:ext>
            </a:extLst>
          </p:cNvPr>
          <p:cNvSpPr/>
          <p:nvPr/>
        </p:nvSpPr>
        <p:spPr>
          <a:xfrm>
            <a:off x="5022920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E460C2D-8C31-47BC-B3F2-D2C5C8A64F41}"/>
              </a:ext>
            </a:extLst>
          </p:cNvPr>
          <p:cNvSpPr/>
          <p:nvPr/>
        </p:nvSpPr>
        <p:spPr>
          <a:xfrm>
            <a:off x="3697173" y="27375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31D3ADB-A7B0-4477-8E08-D236AA39D14D}"/>
              </a:ext>
            </a:extLst>
          </p:cNvPr>
          <p:cNvSpPr/>
          <p:nvPr/>
        </p:nvSpPr>
        <p:spPr>
          <a:xfrm>
            <a:off x="1703512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487292-E4EE-46B7-936A-186A56670B5F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453280" y="2361500"/>
            <a:ext cx="1746100" cy="1333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1468BF0-EF89-45B7-8DAB-CE8FAC474B56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1325987" y="2414227"/>
            <a:ext cx="965151" cy="17518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E8ADD0-E9DE-495A-B976-47945C5B3130}"/>
              </a:ext>
            </a:extLst>
          </p:cNvPr>
          <p:cNvCxnSpPr>
            <a:stCxn id="11" idx="5"/>
            <a:endCxn id="10" idx="0"/>
          </p:cNvCxnSpPr>
          <p:nvPr/>
        </p:nvCxnSpPr>
        <p:spPr>
          <a:xfrm>
            <a:off x="5330233" y="2361500"/>
            <a:ext cx="599581" cy="2581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0F4FD05-8325-44AA-8F39-A477BB33C186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2063552" y="5250079"/>
            <a:ext cx="3738969" cy="285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067653-2984-487F-A2A9-08083BB98491}"/>
              </a:ext>
            </a:extLst>
          </p:cNvPr>
          <p:cNvCxnSpPr>
            <a:cxnSpLocks/>
            <a:stCxn id="11" idx="1"/>
            <a:endCxn id="7" idx="7"/>
          </p:cNvCxnSpPr>
          <p:nvPr/>
        </p:nvCxnSpPr>
        <p:spPr>
          <a:xfrm flipH="1">
            <a:off x="1453280" y="2106914"/>
            <a:ext cx="3622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6B6BE6C-BAC6-4A6D-B25C-ACB750346861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453966" y="3949192"/>
            <a:ext cx="2348555" cy="10463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A2E8890-0D91-4AB0-BDF0-EF3C5729B303}"/>
              </a:ext>
            </a:extLst>
          </p:cNvPr>
          <p:cNvCxnSpPr>
            <a:cxnSpLocks/>
            <a:stCxn id="8" idx="7"/>
            <a:endCxn id="12" idx="4"/>
          </p:cNvCxnSpPr>
          <p:nvPr/>
        </p:nvCxnSpPr>
        <p:spPr>
          <a:xfrm flipV="1">
            <a:off x="3453966" y="3097556"/>
            <a:ext cx="423227" cy="597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FC42C62-494B-4CAA-A172-4613F8BD473F}"/>
              </a:ext>
            </a:extLst>
          </p:cNvPr>
          <p:cNvCxnSpPr>
            <a:stCxn id="11" idx="3"/>
            <a:endCxn id="12" idx="6"/>
          </p:cNvCxnSpPr>
          <p:nvPr/>
        </p:nvCxnSpPr>
        <p:spPr>
          <a:xfrm flipH="1">
            <a:off x="4057213" y="2361500"/>
            <a:ext cx="1018434" cy="556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549F4-13AD-418E-B85F-302516F351EF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1198694" y="2361500"/>
            <a:ext cx="684838" cy="29937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0289C42-7A68-4815-9388-034B8830E897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545724" y="4420628"/>
            <a:ext cx="3204070" cy="70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1A68323-548E-4284-926C-6DD4CC62A5D0}"/>
              </a:ext>
            </a:extLst>
          </p:cNvPr>
          <p:cNvCxnSpPr>
            <a:stCxn id="12" idx="2"/>
            <a:endCxn id="7" idx="6"/>
          </p:cNvCxnSpPr>
          <p:nvPr/>
        </p:nvCxnSpPr>
        <p:spPr>
          <a:xfrm flipH="1" flipV="1">
            <a:off x="1506007" y="2234207"/>
            <a:ext cx="2191166" cy="6833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86C3424-4B30-47C7-B34E-9B6D9E779D72}"/>
              </a:ext>
            </a:extLst>
          </p:cNvPr>
          <p:cNvCxnSpPr>
            <a:cxnSpLocks/>
            <a:stCxn id="9" idx="4"/>
            <a:endCxn id="13" idx="7"/>
          </p:cNvCxnSpPr>
          <p:nvPr/>
        </p:nvCxnSpPr>
        <p:spPr>
          <a:xfrm flipH="1">
            <a:off x="2010825" y="4473355"/>
            <a:ext cx="407606" cy="934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3363966" y="23154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3001566" y="298351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4689713" y="358917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2432337" y="360759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1790971" y="418123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2956360" y="498005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5700753" y="26062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539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13252</TotalTime>
  <Words>1982</Words>
  <Application>Microsoft Office PowerPoint</Application>
  <PresentationFormat>Широкоэкранный</PresentationFormat>
  <Paragraphs>385</Paragraphs>
  <Slides>85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85</vt:i4>
      </vt:variant>
    </vt:vector>
  </HeadingPairs>
  <TitlesOfParts>
    <vt:vector size="97" baseType="lpstr"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</cp:lastModifiedBy>
  <cp:revision>399</cp:revision>
  <dcterms:created xsi:type="dcterms:W3CDTF">2016-01-11T07:19:05Z</dcterms:created>
  <dcterms:modified xsi:type="dcterms:W3CDTF">2024-03-26T15:46:10Z</dcterms:modified>
</cp:coreProperties>
</file>