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16"/>
  </p:notesMasterIdLst>
  <p:sldIdLst>
    <p:sldId id="646" r:id="rId5"/>
    <p:sldId id="647" r:id="rId6"/>
    <p:sldId id="648" r:id="rId7"/>
    <p:sldId id="649" r:id="rId8"/>
    <p:sldId id="651" r:id="rId9"/>
    <p:sldId id="650" r:id="rId10"/>
    <p:sldId id="652" r:id="rId11"/>
    <p:sldId id="653" r:id="rId12"/>
    <p:sldId id="654" r:id="rId13"/>
    <p:sldId id="656" r:id="rId14"/>
    <p:sldId id="655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688" r:id="rId46"/>
    <p:sldId id="689" r:id="rId47"/>
    <p:sldId id="690" r:id="rId48"/>
    <p:sldId id="691" r:id="rId49"/>
    <p:sldId id="715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99" r:id="rId58"/>
    <p:sldId id="700" r:id="rId59"/>
    <p:sldId id="701" r:id="rId60"/>
    <p:sldId id="702" r:id="rId61"/>
    <p:sldId id="705" r:id="rId62"/>
    <p:sldId id="709" r:id="rId63"/>
    <p:sldId id="704" r:id="rId64"/>
    <p:sldId id="706" r:id="rId65"/>
    <p:sldId id="707" r:id="rId66"/>
    <p:sldId id="708" r:id="rId67"/>
    <p:sldId id="710" r:id="rId68"/>
    <p:sldId id="711" r:id="rId69"/>
    <p:sldId id="712" r:id="rId70"/>
    <p:sldId id="713" r:id="rId71"/>
    <p:sldId id="714" r:id="rId72"/>
    <p:sldId id="716" r:id="rId73"/>
    <p:sldId id="717" r:id="rId74"/>
    <p:sldId id="718" r:id="rId75"/>
    <p:sldId id="719" r:id="rId76"/>
    <p:sldId id="720" r:id="rId77"/>
    <p:sldId id="721" r:id="rId78"/>
    <p:sldId id="722" r:id="rId79"/>
    <p:sldId id="723" r:id="rId80"/>
    <p:sldId id="724" r:id="rId81"/>
    <p:sldId id="725" r:id="rId82"/>
    <p:sldId id="726" r:id="rId83"/>
    <p:sldId id="727" r:id="rId84"/>
    <p:sldId id="728" r:id="rId85"/>
    <p:sldId id="729" r:id="rId86"/>
    <p:sldId id="730" r:id="rId87"/>
    <p:sldId id="731" r:id="rId88"/>
    <p:sldId id="732" r:id="rId89"/>
    <p:sldId id="733" r:id="rId90"/>
    <p:sldId id="734" r:id="rId91"/>
    <p:sldId id="735" r:id="rId92"/>
    <p:sldId id="736" r:id="rId93"/>
    <p:sldId id="737" r:id="rId94"/>
    <p:sldId id="738" r:id="rId95"/>
    <p:sldId id="739" r:id="rId96"/>
    <p:sldId id="740" r:id="rId97"/>
    <p:sldId id="741" r:id="rId98"/>
    <p:sldId id="742" r:id="rId99"/>
    <p:sldId id="743" r:id="rId100"/>
    <p:sldId id="744" r:id="rId101"/>
    <p:sldId id="745" r:id="rId102"/>
    <p:sldId id="746" r:id="rId103"/>
    <p:sldId id="747" r:id="rId104"/>
    <p:sldId id="748" r:id="rId105"/>
    <p:sldId id="749" r:id="rId106"/>
    <p:sldId id="750" r:id="rId107"/>
    <p:sldId id="751" r:id="rId108"/>
    <p:sldId id="752" r:id="rId109"/>
    <p:sldId id="753" r:id="rId110"/>
    <p:sldId id="755" r:id="rId111"/>
    <p:sldId id="754" r:id="rId112"/>
    <p:sldId id="756" r:id="rId113"/>
    <p:sldId id="757" r:id="rId114"/>
    <p:sldId id="758" r:id="rId115"/>
  </p:sldIdLst>
  <p:sldSz cx="12192000" cy="6858000"/>
  <p:notesSz cx="6858000" cy="9144000"/>
  <p:custDataLst>
    <p:tags r:id="rId1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1183" autoAdjust="0"/>
  </p:normalViewPr>
  <p:slideViewPr>
    <p:cSldViewPr>
      <p:cViewPr varScale="1">
        <p:scale>
          <a:sx n="58" d="100"/>
          <a:sy n="58" d="100"/>
        </p:scale>
        <p:origin x="92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50" d="100"/>
          <a:sy n="50" d="100"/>
        </p:scale>
        <p:origin x="2640" y="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gs" Target="tags/tag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commentAuthors" Target="commentAuthor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76E47-D62C-43EE-BC7D-BB105FE480FD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3F0AE89F-AB6C-4CDA-9E84-41A7F5567DB4}">
          <dgm:prSet phldrT="[Текст]" custT="1"/>
          <dgm:spPr/>
          <dgm:t>
            <a:bodyPr/>
            <a:lstStyle/>
            <a:p>
              <a:r>
                <a:rPr lang="ru-RU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Нижняя граница </a:t>
              </a:r>
              <a14:m>
                <m:oMath xmlns:m="http://schemas.openxmlformats.org/officeDocument/2006/math">
                  <m:r>
                    <a:rPr lang="ru-RU" sz="1600" i="1" dirty="0" smtClean="0">
                      <a:latin typeface="Cambria Math" panose="02040503050406030204" pitchFamily="18" charset="0"/>
                    </a:rPr>
                    <m:t>21</m:t>
                  </m:r>
                </m:oMath>
              </a14:m>
              <a:endParaRPr lang="ru-RU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3F0AE89F-AB6C-4CDA-9E84-41A7F5567DB4}">
          <dgm:prSet phldrT="[Текст]" custT="1"/>
          <dgm:spPr/>
          <dgm:t>
            <a:bodyPr/>
            <a:lstStyle/>
            <a:p>
              <a:r>
                <a:rPr lang="ru-RU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Нижняя граница </a:t>
              </a:r>
              <a:r>
                <a:rPr lang="ru-RU" sz="1600" i="0" dirty="0">
                  <a:latin typeface="Cambria Math" panose="02040503050406030204" pitchFamily="18" charset="0"/>
                </a:rPr>
                <a:t>21</a:t>
              </a:r>
              <a:endParaRPr lang="ru-RU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777588C9-62DA-42B5-AAE6-F0F284780891}" type="parTrans" cxnId="{6FD16028-BFBA-4BBC-9240-B33CFB1FCCEF}">
      <dgm:prSet/>
      <dgm:spPr/>
      <dgm:t>
        <a:bodyPr/>
        <a:lstStyle/>
        <a:p>
          <a:endParaRPr lang="ru-RU"/>
        </a:p>
      </dgm:t>
    </dgm:pt>
    <dgm:pt modelId="{D5A7CD68-72A6-46AF-BC26-362E87EA32F1}" type="sibTrans" cxnId="{6FD16028-BFBA-4BBC-9240-B33CFB1FCCEF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C6C03AF8-0622-479C-B7DC-67126003E517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(4;5)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выбирается. Граница 2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9</m:t>
                  </m:r>
                </m:oMath>
              </a14:m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C6C03AF8-0622-479C-B7DC-67126003E517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(4;5)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выбирается. Граница 2</a:t>
              </a:r>
              <a:r>
                <a:rPr lang="ru-RU" sz="1400" i="0" dirty="0">
                  <a:latin typeface="Cambria Math" panose="02040503050406030204" pitchFamily="18" charset="0"/>
                </a:rPr>
                <a:t>9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5A9096A7-60E3-407E-AA50-CBFF7C155C05}" type="parTrans" cxnId="{612CB2A1-1359-455E-BB78-B21C398139D2}">
      <dgm:prSet/>
      <dgm:spPr/>
      <dgm:t>
        <a:bodyPr/>
        <a:lstStyle/>
        <a:p>
          <a:endParaRPr lang="ru-RU"/>
        </a:p>
      </dgm:t>
    </dgm:pt>
    <dgm:pt modelId="{DD02FD89-0FB2-4A96-9986-0109E92B12ED}" type="sibTrans" cxnId="{612CB2A1-1359-455E-BB78-B21C398139D2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D52F429-5D88-4B72-A34E-3F1C3E0DF6EC}">
          <dgm:prSet phldrT="[Текст]" custT="1"/>
          <dgm:spPr>
            <a:solidFill>
              <a:srgbClr val="A5A5A5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6350" cap="flat" cmpd="sng" algn="ctr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25400" h="36350" prst="relaxedInset"/>
              <a:contourClr>
                <a:prstClr val="white"/>
              </a:contourClr>
            </a:sp3d>
          </dgm:spPr>
          <dgm:t>
            <a:bodyPr spcFirstLastPara="0" vert="horz" wrap="square" lIns="53340" tIns="53340" rIns="53340" bIns="53340" numCol="1" spcCol="1270" anchor="ctr" anchorCtr="0"/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+mn-ea"/>
                      <a:cs typeface="Segoe UI" panose="020B0502040204020203" pitchFamily="34" charset="0"/>
                    </a:rPr>
                    <m:t>(3;2)</m:t>
                  </m:r>
                </m:oMath>
              </a14:m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выбирается</a:t>
              </a:r>
            </a:p>
          </dgm:t>
        </dgm:pt>
      </mc:Choice>
      <mc:Fallback xmlns="">
        <dgm:pt modelId="{8D52F429-5D88-4B72-A34E-3F1C3E0DF6EC}">
          <dgm:prSet phldrT="[Текст]" custT="1"/>
          <dgm:spPr>
            <a:solidFill>
              <a:srgbClr val="A5A5A5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6350" cap="flat" cmpd="sng" algn="ctr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25400" h="36350" prst="relaxedInset"/>
              <a:contourClr>
                <a:prstClr val="white"/>
              </a:contourClr>
            </a:sp3d>
          </dgm:spPr>
          <dgm:t>
            <a:bodyPr spcFirstLastPara="0" vert="horz" wrap="square" lIns="53340" tIns="53340" rIns="53340" bIns="53340" numCol="1" spcCol="1270" anchor="ctr" anchorCtr="0"/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Ребро </a:t>
              </a:r>
              <a:r>
                <a:rPr lang="ru-RU" sz="14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(3;2)</a:t>
              </a: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выбирается</a:t>
              </a:r>
            </a:p>
          </dgm:t>
        </dgm:pt>
      </mc:Fallback>
    </mc:AlternateContent>
    <dgm:pt modelId="{3EC4476E-10FC-4D1F-AD70-D8096A9A3252}" type="parTrans" cxnId="{1FD041B4-3416-4803-BC15-BC2CA9E6D243}">
      <dgm:prSet/>
      <dgm:spPr/>
      <dgm:t>
        <a:bodyPr/>
        <a:lstStyle/>
        <a:p>
          <a:endParaRPr lang="ru-RU"/>
        </a:p>
      </dgm:t>
    </dgm:pt>
    <dgm:pt modelId="{E6204A08-B42F-451D-AE1F-11C4E3856EFA}" type="sibTrans" cxnId="{1FD041B4-3416-4803-BC15-BC2CA9E6D24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C34DEE0-A151-4780-AFB9-265DC0515F2B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3</m:t>
                  </m:r>
                  <m:r>
                    <a:rPr lang="ru-RU" sz="1400" i="1" dirty="0" smtClean="0">
                      <a:latin typeface="Cambria Math" panose="02040503050406030204" pitchFamily="18" charset="0"/>
                    </a:rPr>
                    <m:t>;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2</m:t>
                  </m:r>
                  <m:r>
                    <a:rPr lang="ru-RU" sz="14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</a:t>
              </a:r>
            </a:p>
          </dgm:t>
        </dgm:pt>
      </mc:Choice>
      <mc:Fallback xmlns="">
        <dgm:pt modelId="{8C34DEE0-A151-4780-AFB9-265DC0515F2B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</a:t>
              </a:r>
              <a:r>
                <a:rPr lang="ru-RU" sz="1400" b="0" i="0" dirty="0">
                  <a:latin typeface="Cambria Math" panose="02040503050406030204" pitchFamily="18" charset="0"/>
                </a:rPr>
                <a:t>3</a:t>
              </a:r>
              <a:r>
                <a:rPr lang="ru-RU" sz="1400" i="0" dirty="0">
                  <a:latin typeface="Cambria Math" panose="02040503050406030204" pitchFamily="18" charset="0"/>
                </a:rPr>
                <a:t>;</a:t>
              </a:r>
              <a:r>
                <a:rPr lang="ru-RU" sz="1400" b="0" i="0" dirty="0">
                  <a:latin typeface="Cambria Math" panose="02040503050406030204" pitchFamily="18" charset="0"/>
                </a:rPr>
                <a:t>2</a:t>
              </a:r>
              <a:r>
                <a:rPr lang="ru-RU" sz="1400" i="0" dirty="0">
                  <a:latin typeface="Cambria Math" panose="02040503050406030204" pitchFamily="18" charset="0"/>
                </a:rPr>
                <a:t>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</a:t>
              </a:r>
            </a:p>
          </dgm:t>
        </dgm:pt>
      </mc:Fallback>
    </mc:AlternateContent>
    <dgm:pt modelId="{A5F406BC-321C-460E-8DEA-4AD5C5057AE4}" type="parTrans" cxnId="{3A274D61-D071-47D8-9578-2D5D163CF78F}">
      <dgm:prSet/>
      <dgm:spPr/>
      <dgm:t>
        <a:bodyPr/>
        <a:lstStyle/>
        <a:p>
          <a:endParaRPr lang="ru-RU"/>
        </a:p>
      </dgm:t>
    </dgm:pt>
    <dgm:pt modelId="{1C8806C1-B55B-4F6C-8537-B92A1F93443A}" type="sibTrans" cxnId="{3A274D61-D071-47D8-9578-2D5D163CF78F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0BB7D9DF-7F7C-43A4-8A41-8C1B38B29EA4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(4;5)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выбирается. Граница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2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7</m:t>
                  </m:r>
                </m:oMath>
              </a14:m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0BB7D9DF-7F7C-43A4-8A41-8C1B38B29EA4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(4;5)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выбирается. Граница </a:t>
              </a:r>
              <a:r>
                <a:rPr lang="ru-RU" sz="1400" i="0" dirty="0">
                  <a:latin typeface="Cambria Math" panose="02040503050406030204" pitchFamily="18" charset="0"/>
                </a:rPr>
                <a:t>2</a:t>
              </a:r>
              <a:r>
                <a:rPr lang="ru-RU" sz="1400" b="0" i="0" dirty="0">
                  <a:latin typeface="Cambria Math" panose="02040503050406030204" pitchFamily="18" charset="0"/>
                </a:rPr>
                <a:t>7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F3824409-F24E-4FCE-8913-FF0622A48D4B}" type="parTrans" cxnId="{6C90B2C7-6C44-499F-A8FA-79F121765882}">
      <dgm:prSet/>
      <dgm:spPr/>
      <dgm:t>
        <a:bodyPr/>
        <a:lstStyle/>
        <a:p>
          <a:endParaRPr lang="ru-RU"/>
        </a:p>
      </dgm:t>
    </dgm:pt>
    <dgm:pt modelId="{19C6CBD8-ADB4-4F2B-B944-373FC5CABC29}" type="sibTrans" cxnId="{6C90B2C7-6C44-499F-A8FA-79F121765882}">
      <dgm:prSet/>
      <dgm:spPr/>
      <dgm:t>
        <a:bodyPr/>
        <a:lstStyle/>
        <a:p>
          <a:endParaRPr lang="ru-RU"/>
        </a:p>
      </dgm:t>
    </dgm:pt>
    <dgm:pt modelId="{2F7FC2CD-73BD-49BD-86D7-D7E0726D9EAC}">
      <dgm:prSet phldrT="[Текст]"/>
      <dgm:spPr/>
      <dgm:t>
        <a:bodyPr/>
        <a:lstStyle/>
        <a:p>
          <a:endParaRPr lang="ru-RU" dirty="0"/>
        </a:p>
      </dgm:t>
    </dgm:pt>
    <dgm:pt modelId="{868CC0BE-5D22-4ED5-8160-B9BA977A1FE6}" type="parTrans" cxnId="{7BEAAE26-9FD6-4B69-B30F-D3DC2D091F58}">
      <dgm:prSet/>
      <dgm:spPr/>
      <dgm:t>
        <a:bodyPr/>
        <a:lstStyle/>
        <a:p>
          <a:endParaRPr lang="ru-RU"/>
        </a:p>
      </dgm:t>
    </dgm:pt>
    <dgm:pt modelId="{4024BBA3-79E1-4965-9781-04E7C3529E00}" type="sibTrans" cxnId="{7BEAAE26-9FD6-4B69-B30F-D3DC2D091F58}">
      <dgm:prSet/>
      <dgm:spPr/>
      <dgm:t>
        <a:bodyPr/>
        <a:lstStyle/>
        <a:p>
          <a:endParaRPr lang="ru-RU"/>
        </a:p>
      </dgm:t>
    </dgm:pt>
    <dgm:pt modelId="{604F0647-1B11-4084-BEDF-220834376101}">
      <dgm:prSet phldrT="[Текст]"/>
      <dgm:spPr/>
      <dgm:t>
        <a:bodyPr/>
        <a:lstStyle/>
        <a:p>
          <a:endParaRPr lang="ru-RU" dirty="0"/>
        </a:p>
      </dgm:t>
    </dgm:pt>
    <dgm:pt modelId="{0ECD168D-3762-4F10-B44A-6FE816716516}" type="parTrans" cxnId="{A66F4FC0-34CC-4201-A393-CEFF7DF9000D}">
      <dgm:prSet/>
      <dgm:spPr/>
      <dgm:t>
        <a:bodyPr/>
        <a:lstStyle/>
        <a:p>
          <a:endParaRPr lang="ru-RU"/>
        </a:p>
      </dgm:t>
    </dgm:pt>
    <dgm:pt modelId="{A93DB2AD-65A0-4FA8-B05F-C0FA54C256E5}" type="sibTrans" cxnId="{A66F4FC0-34CC-4201-A393-CEFF7DF9000D}">
      <dgm:prSet/>
      <dgm:spPr/>
      <dgm:t>
        <a:bodyPr/>
        <a:lstStyle/>
        <a:p>
          <a:endParaRPr lang="ru-RU"/>
        </a:p>
      </dgm:t>
    </dgm:pt>
    <dgm:pt modelId="{F927777B-4622-4AB7-9E4F-B6D5B69A7B7B}" type="pres">
      <dgm:prSet presAssocID="{CD176E47-D62C-43EE-BC7D-BB105FE48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5A40C5-385D-4E9B-A8D2-8F5F6AEB0EE9}" type="pres">
      <dgm:prSet presAssocID="{CD176E47-D62C-43EE-BC7D-BB105FE480FD}" presName="hierFlow" presStyleCnt="0"/>
      <dgm:spPr/>
    </dgm:pt>
    <dgm:pt modelId="{1AC7319A-DE29-4A7B-863E-2CA880CFA898}" type="pres">
      <dgm:prSet presAssocID="{CD176E47-D62C-43EE-BC7D-BB105FE48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31BCF5-5791-4170-9152-F00F2CE04152}" type="pres">
      <dgm:prSet presAssocID="{3F0AE89F-AB6C-4CDA-9E84-41A7F5567DB4}" presName="Name14" presStyleCnt="0"/>
      <dgm:spPr/>
    </dgm:pt>
    <dgm:pt modelId="{107261BF-DFF0-40C8-A664-015A575EFA9A}" type="pres">
      <dgm:prSet presAssocID="{3F0AE89F-AB6C-4CDA-9E84-41A7F5567DB4}" presName="level1Shape" presStyleLbl="node0" presStyleIdx="0" presStyleCnt="1">
        <dgm:presLayoutVars>
          <dgm:chPref val="3"/>
        </dgm:presLayoutVars>
      </dgm:prSet>
      <dgm:spPr/>
    </dgm:pt>
    <dgm:pt modelId="{D224CC00-D778-4398-A7F4-4784E0385C37}" type="pres">
      <dgm:prSet presAssocID="{3F0AE89F-AB6C-4CDA-9E84-41A7F5567DB4}" presName="hierChild2" presStyleCnt="0"/>
      <dgm:spPr/>
    </dgm:pt>
    <dgm:pt modelId="{C8D439B8-8625-4BC4-9243-1E89006798C0}" type="pres">
      <dgm:prSet presAssocID="{5A9096A7-60E3-407E-AA50-CBFF7C155C05}" presName="Name19" presStyleLbl="parChTrans1D2" presStyleIdx="0" presStyleCnt="2"/>
      <dgm:spPr/>
    </dgm:pt>
    <dgm:pt modelId="{A880C064-4E29-456A-B78B-8941A350C49D}" type="pres">
      <dgm:prSet presAssocID="{C6C03AF8-0622-479C-B7DC-67126003E517}" presName="Name21" presStyleCnt="0"/>
      <dgm:spPr/>
    </dgm:pt>
    <dgm:pt modelId="{C5612A11-9206-4511-9B9D-E748C8FCEFEB}" type="pres">
      <dgm:prSet presAssocID="{C6C03AF8-0622-479C-B7DC-67126003E517}" presName="level2Shape" presStyleLbl="node2" presStyleIdx="0" presStyleCnt="2" custScaleX="100596"/>
      <dgm:spPr/>
    </dgm:pt>
    <dgm:pt modelId="{100AACC5-54EB-422E-AD1D-30B2B5186684}" type="pres">
      <dgm:prSet presAssocID="{C6C03AF8-0622-479C-B7DC-67126003E517}" presName="hierChild3" presStyleCnt="0"/>
      <dgm:spPr/>
    </dgm:pt>
    <dgm:pt modelId="{EBF28821-4A00-4209-BE16-5898DB708D47}" type="pres">
      <dgm:prSet presAssocID="{3EC4476E-10FC-4D1F-AD70-D8096A9A3252}" presName="Name19" presStyleLbl="parChTrans1D3" presStyleIdx="0" presStyleCnt="4"/>
      <dgm:spPr/>
    </dgm:pt>
    <dgm:pt modelId="{FFC88802-288F-48A4-BE9F-ACC5AE4C6A0C}" type="pres">
      <dgm:prSet presAssocID="{8D52F429-5D88-4B72-A34E-3F1C3E0DF6EC}" presName="Name21" presStyleCnt="0"/>
      <dgm:spPr/>
    </dgm:pt>
    <dgm:pt modelId="{EA0970DB-E6ED-489A-841A-6AD91D5762E3}" type="pres">
      <dgm:prSet presAssocID="{8D52F429-5D88-4B72-A34E-3F1C3E0DF6EC}" presName="level2Shape" presStyleLbl="node3" presStyleIdx="0" presStyleCnt="4"/>
      <dgm:spPr/>
    </dgm:pt>
    <dgm:pt modelId="{E38315E8-5F00-40B2-B95A-FD52D4536128}" type="pres">
      <dgm:prSet presAssocID="{8D52F429-5D88-4B72-A34E-3F1C3E0DF6EC}" presName="hierChild3" presStyleCnt="0"/>
      <dgm:spPr/>
    </dgm:pt>
    <dgm:pt modelId="{3AE281B5-0A27-4DD3-A391-4F51F3D80267}" type="pres">
      <dgm:prSet presAssocID="{A5F406BC-321C-460E-8DEA-4AD5C5057AE4}" presName="Name19" presStyleLbl="parChTrans1D3" presStyleIdx="1" presStyleCnt="4"/>
      <dgm:spPr/>
    </dgm:pt>
    <dgm:pt modelId="{98842DF6-6D69-4817-894A-281D71B95616}" type="pres">
      <dgm:prSet presAssocID="{8C34DEE0-A151-4780-AFB9-265DC0515F2B}" presName="Name21" presStyleCnt="0"/>
      <dgm:spPr/>
    </dgm:pt>
    <dgm:pt modelId="{50640E60-4646-45EB-8051-DDA7529EE325}" type="pres">
      <dgm:prSet presAssocID="{8C34DEE0-A151-4780-AFB9-265DC0515F2B}" presName="level2Shape" presStyleLbl="node3" presStyleIdx="1" presStyleCnt="4"/>
      <dgm:spPr/>
    </dgm:pt>
    <dgm:pt modelId="{BF5C085C-A378-4475-837E-D5F8AB09D610}" type="pres">
      <dgm:prSet presAssocID="{8C34DEE0-A151-4780-AFB9-265DC0515F2B}" presName="hierChild3" presStyleCnt="0"/>
      <dgm:spPr/>
    </dgm:pt>
    <dgm:pt modelId="{9B3F0765-459A-40DA-8AE0-0BAC8FC577A3}" type="pres">
      <dgm:prSet presAssocID="{F3824409-F24E-4FCE-8913-FF0622A48D4B}" presName="Name19" presStyleLbl="parChTrans1D2" presStyleIdx="1" presStyleCnt="2"/>
      <dgm:spPr/>
    </dgm:pt>
    <dgm:pt modelId="{AEEB2F57-E57A-43A7-AB9F-AA5B7053EC9F}" type="pres">
      <dgm:prSet presAssocID="{0BB7D9DF-7F7C-43A4-8A41-8C1B38B29EA4}" presName="Name21" presStyleCnt="0"/>
      <dgm:spPr/>
    </dgm:pt>
    <dgm:pt modelId="{3D37A3B7-F82F-4A26-A26B-A5B919FB22FA}" type="pres">
      <dgm:prSet presAssocID="{0BB7D9DF-7F7C-43A4-8A41-8C1B38B29EA4}" presName="level2Shape" presStyleLbl="node2" presStyleIdx="1" presStyleCnt="2"/>
      <dgm:spPr/>
    </dgm:pt>
    <dgm:pt modelId="{F6408C7F-D3B6-468E-8220-A50C4AE23823}" type="pres">
      <dgm:prSet presAssocID="{0BB7D9DF-7F7C-43A4-8A41-8C1B38B29EA4}" presName="hierChild3" presStyleCnt="0"/>
      <dgm:spPr/>
    </dgm:pt>
    <dgm:pt modelId="{B6346ED0-F667-45BA-AB59-54F274045F80}" type="pres">
      <dgm:prSet presAssocID="{0ECD168D-3762-4F10-B44A-6FE816716516}" presName="Name19" presStyleLbl="parChTrans1D3" presStyleIdx="2" presStyleCnt="4"/>
      <dgm:spPr/>
    </dgm:pt>
    <dgm:pt modelId="{2F0761BD-415F-4CED-9137-6B43845E967C}" type="pres">
      <dgm:prSet presAssocID="{604F0647-1B11-4084-BEDF-220834376101}" presName="Name21" presStyleCnt="0"/>
      <dgm:spPr/>
    </dgm:pt>
    <dgm:pt modelId="{675D02FB-EEAF-48D6-A81D-3082C0B6BB08}" type="pres">
      <dgm:prSet presAssocID="{604F0647-1B11-4084-BEDF-220834376101}" presName="level2Shape" presStyleLbl="node3" presStyleIdx="2" presStyleCnt="4"/>
      <dgm:spPr/>
    </dgm:pt>
    <dgm:pt modelId="{17C87F5E-896B-4E74-81A9-5DE1CA4F914D}" type="pres">
      <dgm:prSet presAssocID="{604F0647-1B11-4084-BEDF-220834376101}" presName="hierChild3" presStyleCnt="0"/>
      <dgm:spPr/>
    </dgm:pt>
    <dgm:pt modelId="{CEE9DFA2-6A06-4302-8620-26D1A161191B}" type="pres">
      <dgm:prSet presAssocID="{868CC0BE-5D22-4ED5-8160-B9BA977A1FE6}" presName="Name19" presStyleLbl="parChTrans1D3" presStyleIdx="3" presStyleCnt="4"/>
      <dgm:spPr/>
    </dgm:pt>
    <dgm:pt modelId="{6DB7791F-E7C6-4172-BA4E-7026E04F3CC0}" type="pres">
      <dgm:prSet presAssocID="{2F7FC2CD-73BD-49BD-86D7-D7E0726D9EAC}" presName="Name21" presStyleCnt="0"/>
      <dgm:spPr/>
    </dgm:pt>
    <dgm:pt modelId="{62997BDD-D21A-4FAE-A599-83016B2792AE}" type="pres">
      <dgm:prSet presAssocID="{2F7FC2CD-73BD-49BD-86D7-D7E0726D9EAC}" presName="level2Shape" presStyleLbl="node3" presStyleIdx="3" presStyleCnt="4"/>
      <dgm:spPr/>
    </dgm:pt>
    <dgm:pt modelId="{4DDB72D3-A464-4185-8A29-D10D0E157CB5}" type="pres">
      <dgm:prSet presAssocID="{2F7FC2CD-73BD-49BD-86D7-D7E0726D9EAC}" presName="hierChild3" presStyleCnt="0"/>
      <dgm:spPr/>
    </dgm:pt>
    <dgm:pt modelId="{C5369F64-F04B-41E2-9D0B-0EDC8D88581B}" type="pres">
      <dgm:prSet presAssocID="{CD176E47-D62C-43EE-BC7D-BB105FE480FD}" presName="bgShapesFlow" presStyleCnt="0"/>
      <dgm:spPr/>
    </dgm:pt>
  </dgm:ptLst>
  <dgm:cxnLst>
    <dgm:cxn modelId="{28330123-5835-4D6D-B270-70D4C26060C6}" type="presOf" srcId="{A5F406BC-321C-460E-8DEA-4AD5C5057AE4}" destId="{3AE281B5-0A27-4DD3-A391-4F51F3D80267}" srcOrd="0" destOrd="0" presId="urn:microsoft.com/office/officeart/2005/8/layout/hierarchy6"/>
    <dgm:cxn modelId="{E91A6924-9DD7-4413-8826-70C9C6A384F7}" type="presOf" srcId="{F3824409-F24E-4FCE-8913-FF0622A48D4B}" destId="{9B3F0765-459A-40DA-8AE0-0BAC8FC577A3}" srcOrd="0" destOrd="0" presId="urn:microsoft.com/office/officeart/2005/8/layout/hierarchy6"/>
    <dgm:cxn modelId="{7BEAAE26-9FD6-4B69-B30F-D3DC2D091F58}" srcId="{0BB7D9DF-7F7C-43A4-8A41-8C1B38B29EA4}" destId="{2F7FC2CD-73BD-49BD-86D7-D7E0726D9EAC}" srcOrd="1" destOrd="0" parTransId="{868CC0BE-5D22-4ED5-8160-B9BA977A1FE6}" sibTransId="{4024BBA3-79E1-4965-9781-04E7C3529E00}"/>
    <dgm:cxn modelId="{6FD16028-BFBA-4BBC-9240-B33CFB1FCCEF}" srcId="{CD176E47-D62C-43EE-BC7D-BB105FE480FD}" destId="{3F0AE89F-AB6C-4CDA-9E84-41A7F5567DB4}" srcOrd="0" destOrd="0" parTransId="{777588C9-62DA-42B5-AAE6-F0F284780891}" sibTransId="{D5A7CD68-72A6-46AF-BC26-362E87EA32F1}"/>
    <dgm:cxn modelId="{E591572F-FC3B-4BA6-81AA-4A37DBBDA1BB}" type="presOf" srcId="{5A9096A7-60E3-407E-AA50-CBFF7C155C05}" destId="{C8D439B8-8625-4BC4-9243-1E89006798C0}" srcOrd="0" destOrd="0" presId="urn:microsoft.com/office/officeart/2005/8/layout/hierarchy6"/>
    <dgm:cxn modelId="{BC536F5B-3DB3-417A-8217-F1C0D268CE8C}" type="presOf" srcId="{604F0647-1B11-4084-BEDF-220834376101}" destId="{675D02FB-EEAF-48D6-A81D-3082C0B6BB08}" srcOrd="0" destOrd="0" presId="urn:microsoft.com/office/officeart/2005/8/layout/hierarchy6"/>
    <dgm:cxn modelId="{3A274D61-D071-47D8-9578-2D5D163CF78F}" srcId="{C6C03AF8-0622-479C-B7DC-67126003E517}" destId="{8C34DEE0-A151-4780-AFB9-265DC0515F2B}" srcOrd="1" destOrd="0" parTransId="{A5F406BC-321C-460E-8DEA-4AD5C5057AE4}" sibTransId="{1C8806C1-B55B-4F6C-8537-B92A1F93443A}"/>
    <dgm:cxn modelId="{821A1E4D-C580-40D3-8EE6-A9A643F34C55}" type="presOf" srcId="{3EC4476E-10FC-4D1F-AD70-D8096A9A3252}" destId="{EBF28821-4A00-4209-BE16-5898DB708D47}" srcOrd="0" destOrd="0" presId="urn:microsoft.com/office/officeart/2005/8/layout/hierarchy6"/>
    <dgm:cxn modelId="{076C3D72-28C7-4275-8977-FC197158A317}" type="presOf" srcId="{0ECD168D-3762-4F10-B44A-6FE816716516}" destId="{B6346ED0-F667-45BA-AB59-54F274045F80}" srcOrd="0" destOrd="0" presId="urn:microsoft.com/office/officeart/2005/8/layout/hierarchy6"/>
    <dgm:cxn modelId="{7EF2D553-2F09-4FB3-8081-4F155F0B9EEB}" type="presOf" srcId="{868CC0BE-5D22-4ED5-8160-B9BA977A1FE6}" destId="{CEE9DFA2-6A06-4302-8620-26D1A161191B}" srcOrd="0" destOrd="0" presId="urn:microsoft.com/office/officeart/2005/8/layout/hierarchy6"/>
    <dgm:cxn modelId="{9D799F87-4D50-4FB9-B7B0-8C03D4B4A1AC}" type="presOf" srcId="{3F0AE89F-AB6C-4CDA-9E84-41A7F5567DB4}" destId="{107261BF-DFF0-40C8-A664-015A575EFA9A}" srcOrd="0" destOrd="0" presId="urn:microsoft.com/office/officeart/2005/8/layout/hierarchy6"/>
    <dgm:cxn modelId="{AA0EDB92-EE27-4DA7-98A8-37A7D3B46D1B}" type="presOf" srcId="{8D52F429-5D88-4B72-A34E-3F1C3E0DF6EC}" destId="{EA0970DB-E6ED-489A-841A-6AD91D5762E3}" srcOrd="0" destOrd="0" presId="urn:microsoft.com/office/officeart/2005/8/layout/hierarchy6"/>
    <dgm:cxn modelId="{1F413C9B-57D0-4F49-B85D-C0C7514ECB69}" type="presOf" srcId="{8C34DEE0-A151-4780-AFB9-265DC0515F2B}" destId="{50640E60-4646-45EB-8051-DDA7529EE325}" srcOrd="0" destOrd="0" presId="urn:microsoft.com/office/officeart/2005/8/layout/hierarchy6"/>
    <dgm:cxn modelId="{612CB2A1-1359-455E-BB78-B21C398139D2}" srcId="{3F0AE89F-AB6C-4CDA-9E84-41A7F5567DB4}" destId="{C6C03AF8-0622-479C-B7DC-67126003E517}" srcOrd="0" destOrd="0" parTransId="{5A9096A7-60E3-407E-AA50-CBFF7C155C05}" sibTransId="{DD02FD89-0FB2-4A96-9986-0109E92B12ED}"/>
    <dgm:cxn modelId="{9F8AC2A9-DA75-4EBB-8FE6-31B40DB5D792}" type="presOf" srcId="{0BB7D9DF-7F7C-43A4-8A41-8C1B38B29EA4}" destId="{3D37A3B7-F82F-4A26-A26B-A5B919FB22FA}" srcOrd="0" destOrd="0" presId="urn:microsoft.com/office/officeart/2005/8/layout/hierarchy6"/>
    <dgm:cxn modelId="{5FA275B3-05E2-442C-B2F8-3BE2F5BB39B5}" type="presOf" srcId="{2F7FC2CD-73BD-49BD-86D7-D7E0726D9EAC}" destId="{62997BDD-D21A-4FAE-A599-83016B2792AE}" srcOrd="0" destOrd="0" presId="urn:microsoft.com/office/officeart/2005/8/layout/hierarchy6"/>
    <dgm:cxn modelId="{1FD041B4-3416-4803-BC15-BC2CA9E6D243}" srcId="{C6C03AF8-0622-479C-B7DC-67126003E517}" destId="{8D52F429-5D88-4B72-A34E-3F1C3E0DF6EC}" srcOrd="0" destOrd="0" parTransId="{3EC4476E-10FC-4D1F-AD70-D8096A9A3252}" sibTransId="{E6204A08-B42F-451D-AE1F-11C4E3856EFA}"/>
    <dgm:cxn modelId="{5D31DCBB-29CB-4AF0-BCA8-8FE2CAE343D7}" type="presOf" srcId="{C6C03AF8-0622-479C-B7DC-67126003E517}" destId="{C5612A11-9206-4511-9B9D-E748C8FCEFEB}" srcOrd="0" destOrd="0" presId="urn:microsoft.com/office/officeart/2005/8/layout/hierarchy6"/>
    <dgm:cxn modelId="{A66F4FC0-34CC-4201-A393-CEFF7DF9000D}" srcId="{0BB7D9DF-7F7C-43A4-8A41-8C1B38B29EA4}" destId="{604F0647-1B11-4084-BEDF-220834376101}" srcOrd="0" destOrd="0" parTransId="{0ECD168D-3762-4F10-B44A-6FE816716516}" sibTransId="{A93DB2AD-65A0-4FA8-B05F-C0FA54C256E5}"/>
    <dgm:cxn modelId="{6C90B2C7-6C44-499F-A8FA-79F121765882}" srcId="{3F0AE89F-AB6C-4CDA-9E84-41A7F5567DB4}" destId="{0BB7D9DF-7F7C-43A4-8A41-8C1B38B29EA4}" srcOrd="1" destOrd="0" parTransId="{F3824409-F24E-4FCE-8913-FF0622A48D4B}" sibTransId="{19C6CBD8-ADB4-4F2B-B944-373FC5CABC29}"/>
    <dgm:cxn modelId="{96A111D4-05B0-4C2F-B002-F9B7679F780C}" type="presOf" srcId="{CD176E47-D62C-43EE-BC7D-BB105FE480FD}" destId="{F927777B-4622-4AB7-9E4F-B6D5B69A7B7B}" srcOrd="0" destOrd="0" presId="urn:microsoft.com/office/officeart/2005/8/layout/hierarchy6"/>
    <dgm:cxn modelId="{97C5358E-22BD-4763-87C5-50D337EDA30B}" type="presParOf" srcId="{F927777B-4622-4AB7-9E4F-B6D5B69A7B7B}" destId="{275A40C5-385D-4E9B-A8D2-8F5F6AEB0EE9}" srcOrd="0" destOrd="0" presId="urn:microsoft.com/office/officeart/2005/8/layout/hierarchy6"/>
    <dgm:cxn modelId="{1D7C61FA-652D-4149-A080-FA724CC93CB9}" type="presParOf" srcId="{275A40C5-385D-4E9B-A8D2-8F5F6AEB0EE9}" destId="{1AC7319A-DE29-4A7B-863E-2CA880CFA898}" srcOrd="0" destOrd="0" presId="urn:microsoft.com/office/officeart/2005/8/layout/hierarchy6"/>
    <dgm:cxn modelId="{6B4C9CC2-2B93-497B-9E8C-2C5053A23AC9}" type="presParOf" srcId="{1AC7319A-DE29-4A7B-863E-2CA880CFA898}" destId="{9831BCF5-5791-4170-9152-F00F2CE04152}" srcOrd="0" destOrd="0" presId="urn:microsoft.com/office/officeart/2005/8/layout/hierarchy6"/>
    <dgm:cxn modelId="{08F343F2-3946-4E36-AA51-D49C01F55D85}" type="presParOf" srcId="{9831BCF5-5791-4170-9152-F00F2CE04152}" destId="{107261BF-DFF0-40C8-A664-015A575EFA9A}" srcOrd="0" destOrd="0" presId="urn:microsoft.com/office/officeart/2005/8/layout/hierarchy6"/>
    <dgm:cxn modelId="{2C2ACFAA-B982-4AD0-ACAF-2236CE83C5A2}" type="presParOf" srcId="{9831BCF5-5791-4170-9152-F00F2CE04152}" destId="{D224CC00-D778-4398-A7F4-4784E0385C37}" srcOrd="1" destOrd="0" presId="urn:microsoft.com/office/officeart/2005/8/layout/hierarchy6"/>
    <dgm:cxn modelId="{6B64361B-60B9-472D-A484-48FD97207D5B}" type="presParOf" srcId="{D224CC00-D778-4398-A7F4-4784E0385C37}" destId="{C8D439B8-8625-4BC4-9243-1E89006798C0}" srcOrd="0" destOrd="0" presId="urn:microsoft.com/office/officeart/2005/8/layout/hierarchy6"/>
    <dgm:cxn modelId="{C9A145FD-E0C5-4F68-8E90-FC1D9CD82BB0}" type="presParOf" srcId="{D224CC00-D778-4398-A7F4-4784E0385C37}" destId="{A880C064-4E29-456A-B78B-8941A350C49D}" srcOrd="1" destOrd="0" presId="urn:microsoft.com/office/officeart/2005/8/layout/hierarchy6"/>
    <dgm:cxn modelId="{ECBDFBF2-BC01-4885-BD4D-967910DB8118}" type="presParOf" srcId="{A880C064-4E29-456A-B78B-8941A350C49D}" destId="{C5612A11-9206-4511-9B9D-E748C8FCEFEB}" srcOrd="0" destOrd="0" presId="urn:microsoft.com/office/officeart/2005/8/layout/hierarchy6"/>
    <dgm:cxn modelId="{55A1E399-F892-4B2B-8D9C-C87FA64A933B}" type="presParOf" srcId="{A880C064-4E29-456A-B78B-8941A350C49D}" destId="{100AACC5-54EB-422E-AD1D-30B2B5186684}" srcOrd="1" destOrd="0" presId="urn:microsoft.com/office/officeart/2005/8/layout/hierarchy6"/>
    <dgm:cxn modelId="{D69C9CC8-0BB5-4552-8616-3C9A120323D0}" type="presParOf" srcId="{100AACC5-54EB-422E-AD1D-30B2B5186684}" destId="{EBF28821-4A00-4209-BE16-5898DB708D47}" srcOrd="0" destOrd="0" presId="urn:microsoft.com/office/officeart/2005/8/layout/hierarchy6"/>
    <dgm:cxn modelId="{E27640F0-1524-425C-B8CB-A0E9A9B5FB21}" type="presParOf" srcId="{100AACC5-54EB-422E-AD1D-30B2B5186684}" destId="{FFC88802-288F-48A4-BE9F-ACC5AE4C6A0C}" srcOrd="1" destOrd="0" presId="urn:microsoft.com/office/officeart/2005/8/layout/hierarchy6"/>
    <dgm:cxn modelId="{3FDAE180-63F3-410C-8E62-89822B3793CB}" type="presParOf" srcId="{FFC88802-288F-48A4-BE9F-ACC5AE4C6A0C}" destId="{EA0970DB-E6ED-489A-841A-6AD91D5762E3}" srcOrd="0" destOrd="0" presId="urn:microsoft.com/office/officeart/2005/8/layout/hierarchy6"/>
    <dgm:cxn modelId="{95BDD8C8-5598-4EE4-8259-FE2DE16A7048}" type="presParOf" srcId="{FFC88802-288F-48A4-BE9F-ACC5AE4C6A0C}" destId="{E38315E8-5F00-40B2-B95A-FD52D4536128}" srcOrd="1" destOrd="0" presId="urn:microsoft.com/office/officeart/2005/8/layout/hierarchy6"/>
    <dgm:cxn modelId="{49DB3DD7-2405-4C7F-AA80-EAAEFF66B3D9}" type="presParOf" srcId="{100AACC5-54EB-422E-AD1D-30B2B5186684}" destId="{3AE281B5-0A27-4DD3-A391-4F51F3D80267}" srcOrd="2" destOrd="0" presId="urn:microsoft.com/office/officeart/2005/8/layout/hierarchy6"/>
    <dgm:cxn modelId="{E7E42B5E-7B7B-452C-84ED-12D89C674F33}" type="presParOf" srcId="{100AACC5-54EB-422E-AD1D-30B2B5186684}" destId="{98842DF6-6D69-4817-894A-281D71B95616}" srcOrd="3" destOrd="0" presId="urn:microsoft.com/office/officeart/2005/8/layout/hierarchy6"/>
    <dgm:cxn modelId="{4FF7093C-179E-46AD-97DA-E0B799FF7D28}" type="presParOf" srcId="{98842DF6-6D69-4817-894A-281D71B95616}" destId="{50640E60-4646-45EB-8051-DDA7529EE325}" srcOrd="0" destOrd="0" presId="urn:microsoft.com/office/officeart/2005/8/layout/hierarchy6"/>
    <dgm:cxn modelId="{DF14B1E4-A301-4FCD-9336-EE73BD4C10E0}" type="presParOf" srcId="{98842DF6-6D69-4817-894A-281D71B95616}" destId="{BF5C085C-A378-4475-837E-D5F8AB09D610}" srcOrd="1" destOrd="0" presId="urn:microsoft.com/office/officeart/2005/8/layout/hierarchy6"/>
    <dgm:cxn modelId="{84A488DB-1746-4C4F-83C1-BCAD0FD190AE}" type="presParOf" srcId="{D224CC00-D778-4398-A7F4-4784E0385C37}" destId="{9B3F0765-459A-40DA-8AE0-0BAC8FC577A3}" srcOrd="2" destOrd="0" presId="urn:microsoft.com/office/officeart/2005/8/layout/hierarchy6"/>
    <dgm:cxn modelId="{956D0F80-6E6B-4E42-897D-23DCCE408922}" type="presParOf" srcId="{D224CC00-D778-4398-A7F4-4784E0385C37}" destId="{AEEB2F57-E57A-43A7-AB9F-AA5B7053EC9F}" srcOrd="3" destOrd="0" presId="urn:microsoft.com/office/officeart/2005/8/layout/hierarchy6"/>
    <dgm:cxn modelId="{6C90BF35-79FC-459C-B086-210519A599BA}" type="presParOf" srcId="{AEEB2F57-E57A-43A7-AB9F-AA5B7053EC9F}" destId="{3D37A3B7-F82F-4A26-A26B-A5B919FB22FA}" srcOrd="0" destOrd="0" presId="urn:microsoft.com/office/officeart/2005/8/layout/hierarchy6"/>
    <dgm:cxn modelId="{10007897-8EC2-4083-A487-AA5546B795C8}" type="presParOf" srcId="{AEEB2F57-E57A-43A7-AB9F-AA5B7053EC9F}" destId="{F6408C7F-D3B6-468E-8220-A50C4AE23823}" srcOrd="1" destOrd="0" presId="urn:microsoft.com/office/officeart/2005/8/layout/hierarchy6"/>
    <dgm:cxn modelId="{EC3B61F7-DDB0-4C13-90E1-75A0E6B6EDEB}" type="presParOf" srcId="{F6408C7F-D3B6-468E-8220-A50C4AE23823}" destId="{B6346ED0-F667-45BA-AB59-54F274045F80}" srcOrd="0" destOrd="0" presId="urn:microsoft.com/office/officeart/2005/8/layout/hierarchy6"/>
    <dgm:cxn modelId="{8D07BED6-7DD0-4717-9826-BE3A666C0EFC}" type="presParOf" srcId="{F6408C7F-D3B6-468E-8220-A50C4AE23823}" destId="{2F0761BD-415F-4CED-9137-6B43845E967C}" srcOrd="1" destOrd="0" presId="urn:microsoft.com/office/officeart/2005/8/layout/hierarchy6"/>
    <dgm:cxn modelId="{1A1D6104-84F6-4986-BD54-BF0E46B3726B}" type="presParOf" srcId="{2F0761BD-415F-4CED-9137-6B43845E967C}" destId="{675D02FB-EEAF-48D6-A81D-3082C0B6BB08}" srcOrd="0" destOrd="0" presId="urn:microsoft.com/office/officeart/2005/8/layout/hierarchy6"/>
    <dgm:cxn modelId="{800E0E43-B1D7-440C-B235-FD9E3C25873C}" type="presParOf" srcId="{2F0761BD-415F-4CED-9137-6B43845E967C}" destId="{17C87F5E-896B-4E74-81A9-5DE1CA4F914D}" srcOrd="1" destOrd="0" presId="urn:microsoft.com/office/officeart/2005/8/layout/hierarchy6"/>
    <dgm:cxn modelId="{F53B0DA6-C14D-44FF-9203-C42C8FF992DF}" type="presParOf" srcId="{F6408C7F-D3B6-468E-8220-A50C4AE23823}" destId="{CEE9DFA2-6A06-4302-8620-26D1A161191B}" srcOrd="2" destOrd="0" presId="urn:microsoft.com/office/officeart/2005/8/layout/hierarchy6"/>
    <dgm:cxn modelId="{4034CDCA-ADC4-4ED2-8C85-A4F9C0D4814B}" type="presParOf" srcId="{F6408C7F-D3B6-468E-8220-A50C4AE23823}" destId="{6DB7791F-E7C6-4172-BA4E-7026E04F3CC0}" srcOrd="3" destOrd="0" presId="urn:microsoft.com/office/officeart/2005/8/layout/hierarchy6"/>
    <dgm:cxn modelId="{08E687D6-858E-41D3-A66A-C93BB2A53537}" type="presParOf" srcId="{6DB7791F-E7C6-4172-BA4E-7026E04F3CC0}" destId="{62997BDD-D21A-4FAE-A599-83016B2792AE}" srcOrd="0" destOrd="0" presId="urn:microsoft.com/office/officeart/2005/8/layout/hierarchy6"/>
    <dgm:cxn modelId="{402CE161-154D-418E-9C29-F9A234B692E3}" type="presParOf" srcId="{6DB7791F-E7C6-4172-BA4E-7026E04F3CC0}" destId="{4DDB72D3-A464-4185-8A29-D10D0E157CB5}" srcOrd="1" destOrd="0" presId="urn:microsoft.com/office/officeart/2005/8/layout/hierarchy6"/>
    <dgm:cxn modelId="{67A56546-AD9F-4BC5-A217-4796D2E5B31D}" type="presParOf" srcId="{F927777B-4622-4AB7-9E4F-B6D5B69A7B7B}" destId="{C5369F64-F04B-41E2-9D0B-0EDC8D8858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76E47-D62C-43EE-BC7D-BB105FE480FD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3F0AE89F-AB6C-4CDA-9E84-41A7F5567DB4}">
      <dgm:prSet phldrT="[Текст]" custT="1"/>
      <dgm:spPr>
        <a:blipFill>
          <a:blip xmlns:r="http://schemas.openxmlformats.org/officeDocument/2006/relationships" r:embed="rId1"/>
          <a:stretch>
            <a:fillRect r="-301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777588C9-62DA-42B5-AAE6-F0F284780891}" type="parTrans" cxnId="{6FD16028-BFBA-4BBC-9240-B33CFB1FCCEF}">
      <dgm:prSet/>
      <dgm:spPr/>
      <dgm:t>
        <a:bodyPr/>
        <a:lstStyle/>
        <a:p>
          <a:endParaRPr lang="ru-RU"/>
        </a:p>
      </dgm:t>
    </dgm:pt>
    <dgm:pt modelId="{D5A7CD68-72A6-46AF-BC26-362E87EA32F1}" type="sibTrans" cxnId="{6FD16028-BFBA-4BBC-9240-B33CFB1FCCEF}">
      <dgm:prSet/>
      <dgm:spPr/>
      <dgm:t>
        <a:bodyPr/>
        <a:lstStyle/>
        <a:p>
          <a:endParaRPr lang="ru-RU"/>
        </a:p>
      </dgm:t>
    </dgm:pt>
    <dgm:pt modelId="{C6C03AF8-0622-479C-B7DC-67126003E517}">
      <dgm:prSet phldrT="[Текст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A9096A7-60E3-407E-AA50-CBFF7C155C05}" type="parTrans" cxnId="{612CB2A1-1359-455E-BB78-B21C398139D2}">
      <dgm:prSet/>
      <dgm:spPr/>
      <dgm:t>
        <a:bodyPr/>
        <a:lstStyle/>
        <a:p>
          <a:endParaRPr lang="ru-RU"/>
        </a:p>
      </dgm:t>
    </dgm:pt>
    <dgm:pt modelId="{DD02FD89-0FB2-4A96-9986-0109E92B12ED}" type="sibTrans" cxnId="{612CB2A1-1359-455E-BB78-B21C398139D2}">
      <dgm:prSet/>
      <dgm:spPr/>
      <dgm:t>
        <a:bodyPr/>
        <a:lstStyle/>
        <a:p>
          <a:endParaRPr lang="ru-RU"/>
        </a:p>
      </dgm:t>
    </dgm:pt>
    <dgm:pt modelId="{8D52F429-5D88-4B72-A34E-3F1C3E0DF6EC}">
      <dgm:prSet phldrT="[Текст]" custT="1"/>
      <dgm:spPr>
        <a:blipFill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prstClr val="white"/>
          </a:contourClr>
        </a:sp3d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EC4476E-10FC-4D1F-AD70-D8096A9A3252}" type="parTrans" cxnId="{1FD041B4-3416-4803-BC15-BC2CA9E6D243}">
      <dgm:prSet/>
      <dgm:spPr/>
      <dgm:t>
        <a:bodyPr/>
        <a:lstStyle/>
        <a:p>
          <a:endParaRPr lang="ru-RU"/>
        </a:p>
      </dgm:t>
    </dgm:pt>
    <dgm:pt modelId="{E6204A08-B42F-451D-AE1F-11C4E3856EFA}" type="sibTrans" cxnId="{1FD041B4-3416-4803-BC15-BC2CA9E6D243}">
      <dgm:prSet/>
      <dgm:spPr/>
      <dgm:t>
        <a:bodyPr/>
        <a:lstStyle/>
        <a:p>
          <a:endParaRPr lang="ru-RU"/>
        </a:p>
      </dgm:t>
    </dgm:pt>
    <dgm:pt modelId="{8C34DEE0-A151-4780-AFB9-265DC0515F2B}">
      <dgm:prSet phldrT="[Текст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A5F406BC-321C-460E-8DEA-4AD5C5057AE4}" type="parTrans" cxnId="{3A274D61-D071-47D8-9578-2D5D163CF78F}">
      <dgm:prSet/>
      <dgm:spPr/>
      <dgm:t>
        <a:bodyPr/>
        <a:lstStyle/>
        <a:p>
          <a:endParaRPr lang="ru-RU"/>
        </a:p>
      </dgm:t>
    </dgm:pt>
    <dgm:pt modelId="{1C8806C1-B55B-4F6C-8537-B92A1F93443A}" type="sibTrans" cxnId="{3A274D61-D071-47D8-9578-2D5D163CF78F}">
      <dgm:prSet/>
      <dgm:spPr/>
      <dgm:t>
        <a:bodyPr/>
        <a:lstStyle/>
        <a:p>
          <a:endParaRPr lang="ru-RU"/>
        </a:p>
      </dgm:t>
    </dgm:pt>
    <dgm:pt modelId="{0BB7D9DF-7F7C-43A4-8A41-8C1B38B29EA4}">
      <dgm:prSet phldrT="[Текст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F3824409-F24E-4FCE-8913-FF0622A48D4B}" type="parTrans" cxnId="{6C90B2C7-6C44-499F-A8FA-79F121765882}">
      <dgm:prSet/>
      <dgm:spPr/>
      <dgm:t>
        <a:bodyPr/>
        <a:lstStyle/>
        <a:p>
          <a:endParaRPr lang="ru-RU"/>
        </a:p>
      </dgm:t>
    </dgm:pt>
    <dgm:pt modelId="{19C6CBD8-ADB4-4F2B-B944-373FC5CABC29}" type="sibTrans" cxnId="{6C90B2C7-6C44-499F-A8FA-79F121765882}">
      <dgm:prSet/>
      <dgm:spPr/>
      <dgm:t>
        <a:bodyPr/>
        <a:lstStyle/>
        <a:p>
          <a:endParaRPr lang="ru-RU"/>
        </a:p>
      </dgm:t>
    </dgm:pt>
    <dgm:pt modelId="{2F7FC2CD-73BD-49BD-86D7-D7E0726D9EAC}">
      <dgm:prSet phldrT="[Текст]"/>
      <dgm:spPr/>
      <dgm:t>
        <a:bodyPr/>
        <a:lstStyle/>
        <a:p>
          <a:endParaRPr lang="ru-RU" dirty="0"/>
        </a:p>
      </dgm:t>
    </dgm:pt>
    <dgm:pt modelId="{868CC0BE-5D22-4ED5-8160-B9BA977A1FE6}" type="parTrans" cxnId="{7BEAAE26-9FD6-4B69-B30F-D3DC2D091F58}">
      <dgm:prSet/>
      <dgm:spPr/>
      <dgm:t>
        <a:bodyPr/>
        <a:lstStyle/>
        <a:p>
          <a:endParaRPr lang="ru-RU"/>
        </a:p>
      </dgm:t>
    </dgm:pt>
    <dgm:pt modelId="{4024BBA3-79E1-4965-9781-04E7C3529E00}" type="sibTrans" cxnId="{7BEAAE26-9FD6-4B69-B30F-D3DC2D091F58}">
      <dgm:prSet/>
      <dgm:spPr/>
      <dgm:t>
        <a:bodyPr/>
        <a:lstStyle/>
        <a:p>
          <a:endParaRPr lang="ru-RU"/>
        </a:p>
      </dgm:t>
    </dgm:pt>
    <dgm:pt modelId="{604F0647-1B11-4084-BEDF-220834376101}">
      <dgm:prSet phldrT="[Текст]"/>
      <dgm:spPr/>
      <dgm:t>
        <a:bodyPr/>
        <a:lstStyle/>
        <a:p>
          <a:endParaRPr lang="ru-RU" dirty="0"/>
        </a:p>
      </dgm:t>
    </dgm:pt>
    <dgm:pt modelId="{0ECD168D-3762-4F10-B44A-6FE816716516}" type="parTrans" cxnId="{A66F4FC0-34CC-4201-A393-CEFF7DF9000D}">
      <dgm:prSet/>
      <dgm:spPr/>
      <dgm:t>
        <a:bodyPr/>
        <a:lstStyle/>
        <a:p>
          <a:endParaRPr lang="ru-RU"/>
        </a:p>
      </dgm:t>
    </dgm:pt>
    <dgm:pt modelId="{A93DB2AD-65A0-4FA8-B05F-C0FA54C256E5}" type="sibTrans" cxnId="{A66F4FC0-34CC-4201-A393-CEFF7DF9000D}">
      <dgm:prSet/>
      <dgm:spPr/>
      <dgm:t>
        <a:bodyPr/>
        <a:lstStyle/>
        <a:p>
          <a:endParaRPr lang="ru-RU"/>
        </a:p>
      </dgm:t>
    </dgm:pt>
    <dgm:pt modelId="{F927777B-4622-4AB7-9E4F-B6D5B69A7B7B}" type="pres">
      <dgm:prSet presAssocID="{CD176E47-D62C-43EE-BC7D-BB105FE48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5A40C5-385D-4E9B-A8D2-8F5F6AEB0EE9}" type="pres">
      <dgm:prSet presAssocID="{CD176E47-D62C-43EE-BC7D-BB105FE480FD}" presName="hierFlow" presStyleCnt="0"/>
      <dgm:spPr/>
    </dgm:pt>
    <dgm:pt modelId="{1AC7319A-DE29-4A7B-863E-2CA880CFA898}" type="pres">
      <dgm:prSet presAssocID="{CD176E47-D62C-43EE-BC7D-BB105FE48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31BCF5-5791-4170-9152-F00F2CE04152}" type="pres">
      <dgm:prSet presAssocID="{3F0AE89F-AB6C-4CDA-9E84-41A7F5567DB4}" presName="Name14" presStyleCnt="0"/>
      <dgm:spPr/>
    </dgm:pt>
    <dgm:pt modelId="{107261BF-DFF0-40C8-A664-015A575EFA9A}" type="pres">
      <dgm:prSet presAssocID="{3F0AE89F-AB6C-4CDA-9E84-41A7F5567DB4}" presName="level1Shape" presStyleLbl="node0" presStyleIdx="0" presStyleCnt="1">
        <dgm:presLayoutVars>
          <dgm:chPref val="3"/>
        </dgm:presLayoutVars>
      </dgm:prSet>
      <dgm:spPr/>
    </dgm:pt>
    <dgm:pt modelId="{D224CC00-D778-4398-A7F4-4784E0385C37}" type="pres">
      <dgm:prSet presAssocID="{3F0AE89F-AB6C-4CDA-9E84-41A7F5567DB4}" presName="hierChild2" presStyleCnt="0"/>
      <dgm:spPr/>
    </dgm:pt>
    <dgm:pt modelId="{C8D439B8-8625-4BC4-9243-1E89006798C0}" type="pres">
      <dgm:prSet presAssocID="{5A9096A7-60E3-407E-AA50-CBFF7C155C05}" presName="Name19" presStyleLbl="parChTrans1D2" presStyleIdx="0" presStyleCnt="2"/>
      <dgm:spPr/>
    </dgm:pt>
    <dgm:pt modelId="{A880C064-4E29-456A-B78B-8941A350C49D}" type="pres">
      <dgm:prSet presAssocID="{C6C03AF8-0622-479C-B7DC-67126003E517}" presName="Name21" presStyleCnt="0"/>
      <dgm:spPr/>
    </dgm:pt>
    <dgm:pt modelId="{C5612A11-9206-4511-9B9D-E748C8FCEFEB}" type="pres">
      <dgm:prSet presAssocID="{C6C03AF8-0622-479C-B7DC-67126003E517}" presName="level2Shape" presStyleLbl="node2" presStyleIdx="0" presStyleCnt="2" custScaleX="100596"/>
      <dgm:spPr/>
    </dgm:pt>
    <dgm:pt modelId="{100AACC5-54EB-422E-AD1D-30B2B5186684}" type="pres">
      <dgm:prSet presAssocID="{C6C03AF8-0622-479C-B7DC-67126003E517}" presName="hierChild3" presStyleCnt="0"/>
      <dgm:spPr/>
    </dgm:pt>
    <dgm:pt modelId="{EBF28821-4A00-4209-BE16-5898DB708D47}" type="pres">
      <dgm:prSet presAssocID="{3EC4476E-10FC-4D1F-AD70-D8096A9A3252}" presName="Name19" presStyleLbl="parChTrans1D3" presStyleIdx="0" presStyleCnt="4"/>
      <dgm:spPr/>
    </dgm:pt>
    <dgm:pt modelId="{FFC88802-288F-48A4-BE9F-ACC5AE4C6A0C}" type="pres">
      <dgm:prSet presAssocID="{8D52F429-5D88-4B72-A34E-3F1C3E0DF6EC}" presName="Name21" presStyleCnt="0"/>
      <dgm:spPr/>
    </dgm:pt>
    <dgm:pt modelId="{EA0970DB-E6ED-489A-841A-6AD91D5762E3}" type="pres">
      <dgm:prSet presAssocID="{8D52F429-5D88-4B72-A34E-3F1C3E0DF6EC}" presName="level2Shape" presStyleLbl="node3" presStyleIdx="0" presStyleCnt="4"/>
      <dgm:spPr/>
    </dgm:pt>
    <dgm:pt modelId="{E38315E8-5F00-40B2-B95A-FD52D4536128}" type="pres">
      <dgm:prSet presAssocID="{8D52F429-5D88-4B72-A34E-3F1C3E0DF6EC}" presName="hierChild3" presStyleCnt="0"/>
      <dgm:spPr/>
    </dgm:pt>
    <dgm:pt modelId="{3AE281B5-0A27-4DD3-A391-4F51F3D80267}" type="pres">
      <dgm:prSet presAssocID="{A5F406BC-321C-460E-8DEA-4AD5C5057AE4}" presName="Name19" presStyleLbl="parChTrans1D3" presStyleIdx="1" presStyleCnt="4"/>
      <dgm:spPr/>
    </dgm:pt>
    <dgm:pt modelId="{98842DF6-6D69-4817-894A-281D71B95616}" type="pres">
      <dgm:prSet presAssocID="{8C34DEE0-A151-4780-AFB9-265DC0515F2B}" presName="Name21" presStyleCnt="0"/>
      <dgm:spPr/>
    </dgm:pt>
    <dgm:pt modelId="{50640E60-4646-45EB-8051-DDA7529EE325}" type="pres">
      <dgm:prSet presAssocID="{8C34DEE0-A151-4780-AFB9-265DC0515F2B}" presName="level2Shape" presStyleLbl="node3" presStyleIdx="1" presStyleCnt="4"/>
      <dgm:spPr/>
    </dgm:pt>
    <dgm:pt modelId="{BF5C085C-A378-4475-837E-D5F8AB09D610}" type="pres">
      <dgm:prSet presAssocID="{8C34DEE0-A151-4780-AFB9-265DC0515F2B}" presName="hierChild3" presStyleCnt="0"/>
      <dgm:spPr/>
    </dgm:pt>
    <dgm:pt modelId="{9B3F0765-459A-40DA-8AE0-0BAC8FC577A3}" type="pres">
      <dgm:prSet presAssocID="{F3824409-F24E-4FCE-8913-FF0622A48D4B}" presName="Name19" presStyleLbl="parChTrans1D2" presStyleIdx="1" presStyleCnt="2"/>
      <dgm:spPr/>
    </dgm:pt>
    <dgm:pt modelId="{AEEB2F57-E57A-43A7-AB9F-AA5B7053EC9F}" type="pres">
      <dgm:prSet presAssocID="{0BB7D9DF-7F7C-43A4-8A41-8C1B38B29EA4}" presName="Name21" presStyleCnt="0"/>
      <dgm:spPr/>
    </dgm:pt>
    <dgm:pt modelId="{3D37A3B7-F82F-4A26-A26B-A5B919FB22FA}" type="pres">
      <dgm:prSet presAssocID="{0BB7D9DF-7F7C-43A4-8A41-8C1B38B29EA4}" presName="level2Shape" presStyleLbl="node2" presStyleIdx="1" presStyleCnt="2"/>
      <dgm:spPr/>
    </dgm:pt>
    <dgm:pt modelId="{F6408C7F-D3B6-468E-8220-A50C4AE23823}" type="pres">
      <dgm:prSet presAssocID="{0BB7D9DF-7F7C-43A4-8A41-8C1B38B29EA4}" presName="hierChild3" presStyleCnt="0"/>
      <dgm:spPr/>
    </dgm:pt>
    <dgm:pt modelId="{B6346ED0-F667-45BA-AB59-54F274045F80}" type="pres">
      <dgm:prSet presAssocID="{0ECD168D-3762-4F10-B44A-6FE816716516}" presName="Name19" presStyleLbl="parChTrans1D3" presStyleIdx="2" presStyleCnt="4"/>
      <dgm:spPr/>
    </dgm:pt>
    <dgm:pt modelId="{2F0761BD-415F-4CED-9137-6B43845E967C}" type="pres">
      <dgm:prSet presAssocID="{604F0647-1B11-4084-BEDF-220834376101}" presName="Name21" presStyleCnt="0"/>
      <dgm:spPr/>
    </dgm:pt>
    <dgm:pt modelId="{675D02FB-EEAF-48D6-A81D-3082C0B6BB08}" type="pres">
      <dgm:prSet presAssocID="{604F0647-1B11-4084-BEDF-220834376101}" presName="level2Shape" presStyleLbl="node3" presStyleIdx="2" presStyleCnt="4"/>
      <dgm:spPr/>
    </dgm:pt>
    <dgm:pt modelId="{17C87F5E-896B-4E74-81A9-5DE1CA4F914D}" type="pres">
      <dgm:prSet presAssocID="{604F0647-1B11-4084-BEDF-220834376101}" presName="hierChild3" presStyleCnt="0"/>
      <dgm:spPr/>
    </dgm:pt>
    <dgm:pt modelId="{CEE9DFA2-6A06-4302-8620-26D1A161191B}" type="pres">
      <dgm:prSet presAssocID="{868CC0BE-5D22-4ED5-8160-B9BA977A1FE6}" presName="Name19" presStyleLbl="parChTrans1D3" presStyleIdx="3" presStyleCnt="4"/>
      <dgm:spPr/>
    </dgm:pt>
    <dgm:pt modelId="{6DB7791F-E7C6-4172-BA4E-7026E04F3CC0}" type="pres">
      <dgm:prSet presAssocID="{2F7FC2CD-73BD-49BD-86D7-D7E0726D9EAC}" presName="Name21" presStyleCnt="0"/>
      <dgm:spPr/>
    </dgm:pt>
    <dgm:pt modelId="{62997BDD-D21A-4FAE-A599-83016B2792AE}" type="pres">
      <dgm:prSet presAssocID="{2F7FC2CD-73BD-49BD-86D7-D7E0726D9EAC}" presName="level2Shape" presStyleLbl="node3" presStyleIdx="3" presStyleCnt="4"/>
      <dgm:spPr/>
    </dgm:pt>
    <dgm:pt modelId="{4DDB72D3-A464-4185-8A29-D10D0E157CB5}" type="pres">
      <dgm:prSet presAssocID="{2F7FC2CD-73BD-49BD-86D7-D7E0726D9EAC}" presName="hierChild3" presStyleCnt="0"/>
      <dgm:spPr/>
    </dgm:pt>
    <dgm:pt modelId="{C5369F64-F04B-41E2-9D0B-0EDC8D88581B}" type="pres">
      <dgm:prSet presAssocID="{CD176E47-D62C-43EE-BC7D-BB105FE480FD}" presName="bgShapesFlow" presStyleCnt="0"/>
      <dgm:spPr/>
    </dgm:pt>
  </dgm:ptLst>
  <dgm:cxnLst>
    <dgm:cxn modelId="{28330123-5835-4D6D-B270-70D4C26060C6}" type="presOf" srcId="{A5F406BC-321C-460E-8DEA-4AD5C5057AE4}" destId="{3AE281B5-0A27-4DD3-A391-4F51F3D80267}" srcOrd="0" destOrd="0" presId="urn:microsoft.com/office/officeart/2005/8/layout/hierarchy6"/>
    <dgm:cxn modelId="{E91A6924-9DD7-4413-8826-70C9C6A384F7}" type="presOf" srcId="{F3824409-F24E-4FCE-8913-FF0622A48D4B}" destId="{9B3F0765-459A-40DA-8AE0-0BAC8FC577A3}" srcOrd="0" destOrd="0" presId="urn:microsoft.com/office/officeart/2005/8/layout/hierarchy6"/>
    <dgm:cxn modelId="{7BEAAE26-9FD6-4B69-B30F-D3DC2D091F58}" srcId="{0BB7D9DF-7F7C-43A4-8A41-8C1B38B29EA4}" destId="{2F7FC2CD-73BD-49BD-86D7-D7E0726D9EAC}" srcOrd="1" destOrd="0" parTransId="{868CC0BE-5D22-4ED5-8160-B9BA977A1FE6}" sibTransId="{4024BBA3-79E1-4965-9781-04E7C3529E00}"/>
    <dgm:cxn modelId="{6FD16028-BFBA-4BBC-9240-B33CFB1FCCEF}" srcId="{CD176E47-D62C-43EE-BC7D-BB105FE480FD}" destId="{3F0AE89F-AB6C-4CDA-9E84-41A7F5567DB4}" srcOrd="0" destOrd="0" parTransId="{777588C9-62DA-42B5-AAE6-F0F284780891}" sibTransId="{D5A7CD68-72A6-46AF-BC26-362E87EA32F1}"/>
    <dgm:cxn modelId="{E591572F-FC3B-4BA6-81AA-4A37DBBDA1BB}" type="presOf" srcId="{5A9096A7-60E3-407E-AA50-CBFF7C155C05}" destId="{C8D439B8-8625-4BC4-9243-1E89006798C0}" srcOrd="0" destOrd="0" presId="urn:microsoft.com/office/officeart/2005/8/layout/hierarchy6"/>
    <dgm:cxn modelId="{BC536F5B-3DB3-417A-8217-F1C0D268CE8C}" type="presOf" srcId="{604F0647-1B11-4084-BEDF-220834376101}" destId="{675D02FB-EEAF-48D6-A81D-3082C0B6BB08}" srcOrd="0" destOrd="0" presId="urn:microsoft.com/office/officeart/2005/8/layout/hierarchy6"/>
    <dgm:cxn modelId="{3A274D61-D071-47D8-9578-2D5D163CF78F}" srcId="{C6C03AF8-0622-479C-B7DC-67126003E517}" destId="{8C34DEE0-A151-4780-AFB9-265DC0515F2B}" srcOrd="1" destOrd="0" parTransId="{A5F406BC-321C-460E-8DEA-4AD5C5057AE4}" sibTransId="{1C8806C1-B55B-4F6C-8537-B92A1F93443A}"/>
    <dgm:cxn modelId="{821A1E4D-C580-40D3-8EE6-A9A643F34C55}" type="presOf" srcId="{3EC4476E-10FC-4D1F-AD70-D8096A9A3252}" destId="{EBF28821-4A00-4209-BE16-5898DB708D47}" srcOrd="0" destOrd="0" presId="urn:microsoft.com/office/officeart/2005/8/layout/hierarchy6"/>
    <dgm:cxn modelId="{076C3D72-28C7-4275-8977-FC197158A317}" type="presOf" srcId="{0ECD168D-3762-4F10-B44A-6FE816716516}" destId="{B6346ED0-F667-45BA-AB59-54F274045F80}" srcOrd="0" destOrd="0" presId="urn:microsoft.com/office/officeart/2005/8/layout/hierarchy6"/>
    <dgm:cxn modelId="{7EF2D553-2F09-4FB3-8081-4F155F0B9EEB}" type="presOf" srcId="{868CC0BE-5D22-4ED5-8160-B9BA977A1FE6}" destId="{CEE9DFA2-6A06-4302-8620-26D1A161191B}" srcOrd="0" destOrd="0" presId="urn:microsoft.com/office/officeart/2005/8/layout/hierarchy6"/>
    <dgm:cxn modelId="{9D799F87-4D50-4FB9-B7B0-8C03D4B4A1AC}" type="presOf" srcId="{3F0AE89F-AB6C-4CDA-9E84-41A7F5567DB4}" destId="{107261BF-DFF0-40C8-A664-015A575EFA9A}" srcOrd="0" destOrd="0" presId="urn:microsoft.com/office/officeart/2005/8/layout/hierarchy6"/>
    <dgm:cxn modelId="{AA0EDB92-EE27-4DA7-98A8-37A7D3B46D1B}" type="presOf" srcId="{8D52F429-5D88-4B72-A34E-3F1C3E0DF6EC}" destId="{EA0970DB-E6ED-489A-841A-6AD91D5762E3}" srcOrd="0" destOrd="0" presId="urn:microsoft.com/office/officeart/2005/8/layout/hierarchy6"/>
    <dgm:cxn modelId="{1F413C9B-57D0-4F49-B85D-C0C7514ECB69}" type="presOf" srcId="{8C34DEE0-A151-4780-AFB9-265DC0515F2B}" destId="{50640E60-4646-45EB-8051-DDA7529EE325}" srcOrd="0" destOrd="0" presId="urn:microsoft.com/office/officeart/2005/8/layout/hierarchy6"/>
    <dgm:cxn modelId="{612CB2A1-1359-455E-BB78-B21C398139D2}" srcId="{3F0AE89F-AB6C-4CDA-9E84-41A7F5567DB4}" destId="{C6C03AF8-0622-479C-B7DC-67126003E517}" srcOrd="0" destOrd="0" parTransId="{5A9096A7-60E3-407E-AA50-CBFF7C155C05}" sibTransId="{DD02FD89-0FB2-4A96-9986-0109E92B12ED}"/>
    <dgm:cxn modelId="{9F8AC2A9-DA75-4EBB-8FE6-31B40DB5D792}" type="presOf" srcId="{0BB7D9DF-7F7C-43A4-8A41-8C1B38B29EA4}" destId="{3D37A3B7-F82F-4A26-A26B-A5B919FB22FA}" srcOrd="0" destOrd="0" presId="urn:microsoft.com/office/officeart/2005/8/layout/hierarchy6"/>
    <dgm:cxn modelId="{5FA275B3-05E2-442C-B2F8-3BE2F5BB39B5}" type="presOf" srcId="{2F7FC2CD-73BD-49BD-86D7-D7E0726D9EAC}" destId="{62997BDD-D21A-4FAE-A599-83016B2792AE}" srcOrd="0" destOrd="0" presId="urn:microsoft.com/office/officeart/2005/8/layout/hierarchy6"/>
    <dgm:cxn modelId="{1FD041B4-3416-4803-BC15-BC2CA9E6D243}" srcId="{C6C03AF8-0622-479C-B7DC-67126003E517}" destId="{8D52F429-5D88-4B72-A34E-3F1C3E0DF6EC}" srcOrd="0" destOrd="0" parTransId="{3EC4476E-10FC-4D1F-AD70-D8096A9A3252}" sibTransId="{E6204A08-B42F-451D-AE1F-11C4E3856EFA}"/>
    <dgm:cxn modelId="{5D31DCBB-29CB-4AF0-BCA8-8FE2CAE343D7}" type="presOf" srcId="{C6C03AF8-0622-479C-B7DC-67126003E517}" destId="{C5612A11-9206-4511-9B9D-E748C8FCEFEB}" srcOrd="0" destOrd="0" presId="urn:microsoft.com/office/officeart/2005/8/layout/hierarchy6"/>
    <dgm:cxn modelId="{A66F4FC0-34CC-4201-A393-CEFF7DF9000D}" srcId="{0BB7D9DF-7F7C-43A4-8A41-8C1B38B29EA4}" destId="{604F0647-1B11-4084-BEDF-220834376101}" srcOrd="0" destOrd="0" parTransId="{0ECD168D-3762-4F10-B44A-6FE816716516}" sibTransId="{A93DB2AD-65A0-4FA8-B05F-C0FA54C256E5}"/>
    <dgm:cxn modelId="{6C90B2C7-6C44-499F-A8FA-79F121765882}" srcId="{3F0AE89F-AB6C-4CDA-9E84-41A7F5567DB4}" destId="{0BB7D9DF-7F7C-43A4-8A41-8C1B38B29EA4}" srcOrd="1" destOrd="0" parTransId="{F3824409-F24E-4FCE-8913-FF0622A48D4B}" sibTransId="{19C6CBD8-ADB4-4F2B-B944-373FC5CABC29}"/>
    <dgm:cxn modelId="{96A111D4-05B0-4C2F-B002-F9B7679F780C}" type="presOf" srcId="{CD176E47-D62C-43EE-BC7D-BB105FE480FD}" destId="{F927777B-4622-4AB7-9E4F-B6D5B69A7B7B}" srcOrd="0" destOrd="0" presId="urn:microsoft.com/office/officeart/2005/8/layout/hierarchy6"/>
    <dgm:cxn modelId="{97C5358E-22BD-4763-87C5-50D337EDA30B}" type="presParOf" srcId="{F927777B-4622-4AB7-9E4F-B6D5B69A7B7B}" destId="{275A40C5-385D-4E9B-A8D2-8F5F6AEB0EE9}" srcOrd="0" destOrd="0" presId="urn:microsoft.com/office/officeart/2005/8/layout/hierarchy6"/>
    <dgm:cxn modelId="{1D7C61FA-652D-4149-A080-FA724CC93CB9}" type="presParOf" srcId="{275A40C5-385D-4E9B-A8D2-8F5F6AEB0EE9}" destId="{1AC7319A-DE29-4A7B-863E-2CA880CFA898}" srcOrd="0" destOrd="0" presId="urn:microsoft.com/office/officeart/2005/8/layout/hierarchy6"/>
    <dgm:cxn modelId="{6B4C9CC2-2B93-497B-9E8C-2C5053A23AC9}" type="presParOf" srcId="{1AC7319A-DE29-4A7B-863E-2CA880CFA898}" destId="{9831BCF5-5791-4170-9152-F00F2CE04152}" srcOrd="0" destOrd="0" presId="urn:microsoft.com/office/officeart/2005/8/layout/hierarchy6"/>
    <dgm:cxn modelId="{08F343F2-3946-4E36-AA51-D49C01F55D85}" type="presParOf" srcId="{9831BCF5-5791-4170-9152-F00F2CE04152}" destId="{107261BF-DFF0-40C8-A664-015A575EFA9A}" srcOrd="0" destOrd="0" presId="urn:microsoft.com/office/officeart/2005/8/layout/hierarchy6"/>
    <dgm:cxn modelId="{2C2ACFAA-B982-4AD0-ACAF-2236CE83C5A2}" type="presParOf" srcId="{9831BCF5-5791-4170-9152-F00F2CE04152}" destId="{D224CC00-D778-4398-A7F4-4784E0385C37}" srcOrd="1" destOrd="0" presId="urn:microsoft.com/office/officeart/2005/8/layout/hierarchy6"/>
    <dgm:cxn modelId="{6B64361B-60B9-472D-A484-48FD97207D5B}" type="presParOf" srcId="{D224CC00-D778-4398-A7F4-4784E0385C37}" destId="{C8D439B8-8625-4BC4-9243-1E89006798C0}" srcOrd="0" destOrd="0" presId="urn:microsoft.com/office/officeart/2005/8/layout/hierarchy6"/>
    <dgm:cxn modelId="{C9A145FD-E0C5-4F68-8E90-FC1D9CD82BB0}" type="presParOf" srcId="{D224CC00-D778-4398-A7F4-4784E0385C37}" destId="{A880C064-4E29-456A-B78B-8941A350C49D}" srcOrd="1" destOrd="0" presId="urn:microsoft.com/office/officeart/2005/8/layout/hierarchy6"/>
    <dgm:cxn modelId="{ECBDFBF2-BC01-4885-BD4D-967910DB8118}" type="presParOf" srcId="{A880C064-4E29-456A-B78B-8941A350C49D}" destId="{C5612A11-9206-4511-9B9D-E748C8FCEFEB}" srcOrd="0" destOrd="0" presId="urn:microsoft.com/office/officeart/2005/8/layout/hierarchy6"/>
    <dgm:cxn modelId="{55A1E399-F892-4B2B-8D9C-C87FA64A933B}" type="presParOf" srcId="{A880C064-4E29-456A-B78B-8941A350C49D}" destId="{100AACC5-54EB-422E-AD1D-30B2B5186684}" srcOrd="1" destOrd="0" presId="urn:microsoft.com/office/officeart/2005/8/layout/hierarchy6"/>
    <dgm:cxn modelId="{D69C9CC8-0BB5-4552-8616-3C9A120323D0}" type="presParOf" srcId="{100AACC5-54EB-422E-AD1D-30B2B5186684}" destId="{EBF28821-4A00-4209-BE16-5898DB708D47}" srcOrd="0" destOrd="0" presId="urn:microsoft.com/office/officeart/2005/8/layout/hierarchy6"/>
    <dgm:cxn modelId="{E27640F0-1524-425C-B8CB-A0E9A9B5FB21}" type="presParOf" srcId="{100AACC5-54EB-422E-AD1D-30B2B5186684}" destId="{FFC88802-288F-48A4-BE9F-ACC5AE4C6A0C}" srcOrd="1" destOrd="0" presId="urn:microsoft.com/office/officeart/2005/8/layout/hierarchy6"/>
    <dgm:cxn modelId="{3FDAE180-63F3-410C-8E62-89822B3793CB}" type="presParOf" srcId="{FFC88802-288F-48A4-BE9F-ACC5AE4C6A0C}" destId="{EA0970DB-E6ED-489A-841A-6AD91D5762E3}" srcOrd="0" destOrd="0" presId="urn:microsoft.com/office/officeart/2005/8/layout/hierarchy6"/>
    <dgm:cxn modelId="{95BDD8C8-5598-4EE4-8259-FE2DE16A7048}" type="presParOf" srcId="{FFC88802-288F-48A4-BE9F-ACC5AE4C6A0C}" destId="{E38315E8-5F00-40B2-B95A-FD52D4536128}" srcOrd="1" destOrd="0" presId="urn:microsoft.com/office/officeart/2005/8/layout/hierarchy6"/>
    <dgm:cxn modelId="{49DB3DD7-2405-4C7F-AA80-EAAEFF66B3D9}" type="presParOf" srcId="{100AACC5-54EB-422E-AD1D-30B2B5186684}" destId="{3AE281B5-0A27-4DD3-A391-4F51F3D80267}" srcOrd="2" destOrd="0" presId="urn:microsoft.com/office/officeart/2005/8/layout/hierarchy6"/>
    <dgm:cxn modelId="{E7E42B5E-7B7B-452C-84ED-12D89C674F33}" type="presParOf" srcId="{100AACC5-54EB-422E-AD1D-30B2B5186684}" destId="{98842DF6-6D69-4817-894A-281D71B95616}" srcOrd="3" destOrd="0" presId="urn:microsoft.com/office/officeart/2005/8/layout/hierarchy6"/>
    <dgm:cxn modelId="{4FF7093C-179E-46AD-97DA-E0B799FF7D28}" type="presParOf" srcId="{98842DF6-6D69-4817-894A-281D71B95616}" destId="{50640E60-4646-45EB-8051-DDA7529EE325}" srcOrd="0" destOrd="0" presId="urn:microsoft.com/office/officeart/2005/8/layout/hierarchy6"/>
    <dgm:cxn modelId="{DF14B1E4-A301-4FCD-9336-EE73BD4C10E0}" type="presParOf" srcId="{98842DF6-6D69-4817-894A-281D71B95616}" destId="{BF5C085C-A378-4475-837E-D5F8AB09D610}" srcOrd="1" destOrd="0" presId="urn:microsoft.com/office/officeart/2005/8/layout/hierarchy6"/>
    <dgm:cxn modelId="{84A488DB-1746-4C4F-83C1-BCAD0FD190AE}" type="presParOf" srcId="{D224CC00-D778-4398-A7F4-4784E0385C37}" destId="{9B3F0765-459A-40DA-8AE0-0BAC8FC577A3}" srcOrd="2" destOrd="0" presId="urn:microsoft.com/office/officeart/2005/8/layout/hierarchy6"/>
    <dgm:cxn modelId="{956D0F80-6E6B-4E42-897D-23DCCE408922}" type="presParOf" srcId="{D224CC00-D778-4398-A7F4-4784E0385C37}" destId="{AEEB2F57-E57A-43A7-AB9F-AA5B7053EC9F}" srcOrd="3" destOrd="0" presId="urn:microsoft.com/office/officeart/2005/8/layout/hierarchy6"/>
    <dgm:cxn modelId="{6C90BF35-79FC-459C-B086-210519A599BA}" type="presParOf" srcId="{AEEB2F57-E57A-43A7-AB9F-AA5B7053EC9F}" destId="{3D37A3B7-F82F-4A26-A26B-A5B919FB22FA}" srcOrd="0" destOrd="0" presId="urn:microsoft.com/office/officeart/2005/8/layout/hierarchy6"/>
    <dgm:cxn modelId="{10007897-8EC2-4083-A487-AA5546B795C8}" type="presParOf" srcId="{AEEB2F57-E57A-43A7-AB9F-AA5B7053EC9F}" destId="{F6408C7F-D3B6-468E-8220-A50C4AE23823}" srcOrd="1" destOrd="0" presId="urn:microsoft.com/office/officeart/2005/8/layout/hierarchy6"/>
    <dgm:cxn modelId="{EC3B61F7-DDB0-4C13-90E1-75A0E6B6EDEB}" type="presParOf" srcId="{F6408C7F-D3B6-468E-8220-A50C4AE23823}" destId="{B6346ED0-F667-45BA-AB59-54F274045F80}" srcOrd="0" destOrd="0" presId="urn:microsoft.com/office/officeart/2005/8/layout/hierarchy6"/>
    <dgm:cxn modelId="{8D07BED6-7DD0-4717-9826-BE3A666C0EFC}" type="presParOf" srcId="{F6408C7F-D3B6-468E-8220-A50C4AE23823}" destId="{2F0761BD-415F-4CED-9137-6B43845E967C}" srcOrd="1" destOrd="0" presId="urn:microsoft.com/office/officeart/2005/8/layout/hierarchy6"/>
    <dgm:cxn modelId="{1A1D6104-84F6-4986-BD54-BF0E46B3726B}" type="presParOf" srcId="{2F0761BD-415F-4CED-9137-6B43845E967C}" destId="{675D02FB-EEAF-48D6-A81D-3082C0B6BB08}" srcOrd="0" destOrd="0" presId="urn:microsoft.com/office/officeart/2005/8/layout/hierarchy6"/>
    <dgm:cxn modelId="{800E0E43-B1D7-440C-B235-FD9E3C25873C}" type="presParOf" srcId="{2F0761BD-415F-4CED-9137-6B43845E967C}" destId="{17C87F5E-896B-4E74-81A9-5DE1CA4F914D}" srcOrd="1" destOrd="0" presId="urn:microsoft.com/office/officeart/2005/8/layout/hierarchy6"/>
    <dgm:cxn modelId="{F53B0DA6-C14D-44FF-9203-C42C8FF992DF}" type="presParOf" srcId="{F6408C7F-D3B6-468E-8220-A50C4AE23823}" destId="{CEE9DFA2-6A06-4302-8620-26D1A161191B}" srcOrd="2" destOrd="0" presId="urn:microsoft.com/office/officeart/2005/8/layout/hierarchy6"/>
    <dgm:cxn modelId="{4034CDCA-ADC4-4ED2-8C85-A4F9C0D4814B}" type="presParOf" srcId="{F6408C7F-D3B6-468E-8220-A50C4AE23823}" destId="{6DB7791F-E7C6-4172-BA4E-7026E04F3CC0}" srcOrd="3" destOrd="0" presId="urn:microsoft.com/office/officeart/2005/8/layout/hierarchy6"/>
    <dgm:cxn modelId="{08E687D6-858E-41D3-A66A-C93BB2A53537}" type="presParOf" srcId="{6DB7791F-E7C6-4172-BA4E-7026E04F3CC0}" destId="{62997BDD-D21A-4FAE-A599-83016B2792AE}" srcOrd="0" destOrd="0" presId="urn:microsoft.com/office/officeart/2005/8/layout/hierarchy6"/>
    <dgm:cxn modelId="{402CE161-154D-418E-9C29-F9A234B692E3}" type="presParOf" srcId="{6DB7791F-E7C6-4172-BA4E-7026E04F3CC0}" destId="{4DDB72D3-A464-4185-8A29-D10D0E157CB5}" srcOrd="1" destOrd="0" presId="urn:microsoft.com/office/officeart/2005/8/layout/hierarchy6"/>
    <dgm:cxn modelId="{67A56546-AD9F-4BC5-A217-4796D2E5B31D}" type="presParOf" srcId="{F927777B-4622-4AB7-9E4F-B6D5B69A7B7B}" destId="{C5369F64-F04B-41E2-9D0B-0EDC8D8858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61BF-DFF0-40C8-A664-015A575EFA9A}">
      <dsp:nvSpPr>
        <dsp:cNvPr id="0" name=""/>
        <dsp:cNvSpPr/>
      </dsp:nvSpPr>
      <dsp:spPr>
        <a:xfrm>
          <a:off x="4638276" y="1886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Segoe UI" panose="020B0502040204020203" pitchFamily="34" charset="0"/>
              <a:cs typeface="Segoe UI" panose="020B0502040204020203" pitchFamily="34" charset="0"/>
            </a:rPr>
            <a:t>Нижняя граница </a:t>
          </a:r>
          <a14:m xmlns:a14="http://schemas.microsoft.com/office/drawing/2010/main">
            <m:oMath xmlns:m="http://schemas.openxmlformats.org/officeDocument/2006/math">
              <m:r>
                <a:rPr lang="ru-RU" sz="1600" i="1" kern="1200" dirty="0" smtClean="0">
                  <a:latin typeface="Cambria Math" panose="02040503050406030204" pitchFamily="18" charset="0"/>
                </a:rPr>
                <m:t>21</m:t>
              </m:r>
            </m:oMath>
          </a14:m>
          <a:endParaRPr lang="ru-RU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73215" y="36825"/>
        <a:ext cx="1719466" cy="1123018"/>
      </dsp:txXfrm>
    </dsp:sp>
    <dsp:sp modelId="{C8D439B8-8625-4BC4-9243-1E89006798C0}">
      <dsp:nvSpPr>
        <dsp:cNvPr id="0" name=""/>
        <dsp:cNvSpPr/>
      </dsp:nvSpPr>
      <dsp:spPr>
        <a:xfrm>
          <a:off x="3209467" y="1194782"/>
          <a:ext cx="2323481" cy="477158"/>
        </a:xfrm>
        <a:custGeom>
          <a:avLst/>
          <a:gdLst/>
          <a:ahLst/>
          <a:cxnLst/>
          <a:rect l="0" t="0" r="0" b="0"/>
          <a:pathLst>
            <a:path>
              <a:moveTo>
                <a:pt x="2323481" y="0"/>
              </a:moveTo>
              <a:lnTo>
                <a:pt x="2323481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12A11-9206-4511-9B9D-E748C8FCEFEB}">
      <dsp:nvSpPr>
        <dsp:cNvPr id="0" name=""/>
        <dsp:cNvSpPr/>
      </dsp:nvSpPr>
      <dsp:spPr>
        <a:xfrm>
          <a:off x="2309463" y="1671940"/>
          <a:ext cx="1800008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(4;5)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выбирается. Граница 2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9</m:t>
              </m:r>
            </m:oMath>
          </a14:m>
          <a:endParaRPr lang="ru-RU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44402" y="1706879"/>
        <a:ext cx="1730130" cy="1123018"/>
      </dsp:txXfrm>
    </dsp:sp>
    <dsp:sp modelId="{EBF28821-4A00-4209-BE16-5898DB708D47}">
      <dsp:nvSpPr>
        <dsp:cNvPr id="0" name=""/>
        <dsp:cNvSpPr/>
      </dsp:nvSpPr>
      <dsp:spPr>
        <a:xfrm>
          <a:off x="2046393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1163073" y="0"/>
              </a:moveTo>
              <a:lnTo>
                <a:pt x="1163073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970DB-E6ED-489A-841A-6AD91D5762E3}">
      <dsp:nvSpPr>
        <dsp:cNvPr id="0" name=""/>
        <dsp:cNvSpPr/>
      </dsp:nvSpPr>
      <dsp:spPr>
        <a:xfrm>
          <a:off x="1151721" y="3341995"/>
          <a:ext cx="1789344" cy="1192896"/>
        </a:xfrm>
        <a:prstGeom prst="roundRect">
          <a:avLst>
            <a:gd name="adj" fmla="val 10000"/>
          </a:avLst>
        </a:prstGeom>
        <a:solidFill>
          <a:srgbClr val="A5A5A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prstClr val="white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m:t>(3;2)</m:t>
              </m:r>
            </m:oMath>
          </a14:m>
          <a:r>
            <a:rPr lang="ru-RU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выбирается</a:t>
          </a:r>
        </a:p>
      </dsp:txBody>
      <dsp:txXfrm>
        <a:off x="1186660" y="3376934"/>
        <a:ext cx="1719466" cy="1123018"/>
      </dsp:txXfrm>
    </dsp:sp>
    <dsp:sp modelId="{3AE281B5-0A27-4DD3-A391-4F51F3D80267}">
      <dsp:nvSpPr>
        <dsp:cNvPr id="0" name=""/>
        <dsp:cNvSpPr/>
      </dsp:nvSpPr>
      <dsp:spPr>
        <a:xfrm>
          <a:off x="3209467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1163073" y="238579"/>
              </a:lnTo>
              <a:lnTo>
                <a:pt x="1163073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40E60-4646-45EB-8051-DDA7529EE325}">
      <dsp:nvSpPr>
        <dsp:cNvPr id="0" name=""/>
        <dsp:cNvSpPr/>
      </dsp:nvSpPr>
      <dsp:spPr>
        <a:xfrm>
          <a:off x="3477869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3</m:t>
              </m:r>
              <m:r>
                <a:rPr lang="ru-RU" sz="1400" i="1" kern="1200" dirty="0" smtClean="0">
                  <a:latin typeface="Cambria Math" panose="02040503050406030204" pitchFamily="18" charset="0"/>
                </a:rPr>
                <m:t>;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2</m:t>
              </m:r>
              <m:r>
                <a:rPr lang="ru-RU" sz="14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не выбирается</a:t>
          </a:r>
        </a:p>
      </dsp:txBody>
      <dsp:txXfrm>
        <a:off x="3512808" y="3376934"/>
        <a:ext cx="1719466" cy="1123018"/>
      </dsp:txXfrm>
    </dsp:sp>
    <dsp:sp modelId="{9B3F0765-459A-40DA-8AE0-0BAC8FC577A3}">
      <dsp:nvSpPr>
        <dsp:cNvPr id="0" name=""/>
        <dsp:cNvSpPr/>
      </dsp:nvSpPr>
      <dsp:spPr>
        <a:xfrm>
          <a:off x="5532948" y="1194782"/>
          <a:ext cx="232881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2328813" y="238579"/>
              </a:lnTo>
              <a:lnTo>
                <a:pt x="2328813" y="47715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7A3B7-F82F-4A26-A26B-A5B919FB22FA}">
      <dsp:nvSpPr>
        <dsp:cNvPr id="0" name=""/>
        <dsp:cNvSpPr/>
      </dsp:nvSpPr>
      <dsp:spPr>
        <a:xfrm>
          <a:off x="6967090" y="1671940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(4;5)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не выбирается. Граница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2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7</m:t>
              </m:r>
            </m:oMath>
          </a14:m>
          <a:endParaRPr lang="ru-RU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002029" y="1706879"/>
        <a:ext cx="1719466" cy="1123018"/>
      </dsp:txXfrm>
    </dsp:sp>
    <dsp:sp modelId="{B6346ED0-F667-45BA-AB59-54F274045F80}">
      <dsp:nvSpPr>
        <dsp:cNvPr id="0" name=""/>
        <dsp:cNvSpPr/>
      </dsp:nvSpPr>
      <dsp:spPr>
        <a:xfrm>
          <a:off x="6698688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1163073" y="0"/>
              </a:moveTo>
              <a:lnTo>
                <a:pt x="1163073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02FB-EEAF-48D6-A81D-3082C0B6BB08}">
      <dsp:nvSpPr>
        <dsp:cNvPr id="0" name=""/>
        <dsp:cNvSpPr/>
      </dsp:nvSpPr>
      <dsp:spPr>
        <a:xfrm>
          <a:off x="5804016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200" kern="1200" dirty="0"/>
        </a:p>
      </dsp:txBody>
      <dsp:txXfrm>
        <a:off x="5838955" y="3376934"/>
        <a:ext cx="1719466" cy="1123018"/>
      </dsp:txXfrm>
    </dsp:sp>
    <dsp:sp modelId="{CEE9DFA2-6A06-4302-8620-26D1A161191B}">
      <dsp:nvSpPr>
        <dsp:cNvPr id="0" name=""/>
        <dsp:cNvSpPr/>
      </dsp:nvSpPr>
      <dsp:spPr>
        <a:xfrm>
          <a:off x="7861762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1163073" y="238579"/>
              </a:lnTo>
              <a:lnTo>
                <a:pt x="1163073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7BDD-D21A-4FAE-A599-83016B2792AE}">
      <dsp:nvSpPr>
        <dsp:cNvPr id="0" name=""/>
        <dsp:cNvSpPr/>
      </dsp:nvSpPr>
      <dsp:spPr>
        <a:xfrm>
          <a:off x="8130164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200" kern="1200" dirty="0"/>
        </a:p>
      </dsp:txBody>
      <dsp:txXfrm>
        <a:off x="8165103" y="3376934"/>
        <a:ext cx="1719466" cy="112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5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Эйлеровы и гамильтоновы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Уникурсальный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имеющий эйлеров цикл можно начертить одним росчерком без повторений, начав в любой вершине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закончив в этой же вершине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28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86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элемента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54276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54276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53583E96-172D-412D-AEF3-F56B03DB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08330"/>
              </p:ext>
            </p:extLst>
          </p:nvPr>
        </p:nvGraphicFramePr>
        <p:xfrm>
          <a:off x="7104112" y="2781659"/>
          <a:ext cx="2927150" cy="226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380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выбрать ребро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а можем не выбрать.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2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418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 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 выбрать 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954107"/>
              </a:xfrm>
              <a:prstGeom prst="rect">
                <a:avLst/>
              </a:prstGeom>
              <a:blipFill>
                <a:blip r:embed="rId3"/>
                <a:stretch>
                  <a:fillRect l="-246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11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Штраф за не 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/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976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Штраф за не выбор </a:t>
                </a:r>
                <a14:m>
                  <m:oMath xmlns:m="http://schemas.openxmlformats.org/officeDocument/2006/math"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Штраф за неиспользование ребра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равен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21+6=27.</m:t>
                      </m:r>
                    </m:oMath>
                  </m:oMathPara>
                </a14:m>
                <a:endParaRPr lang="ru-RU" sz="2800" dirty="0">
                  <a:solidFill>
                    <a:srgbClr val="22222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23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ветвей и границ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Схема 42">
                <a:extLst>
                  <a:ext uri="{FF2B5EF4-FFF2-40B4-BE49-F238E27FC236}">
                    <a16:creationId xmlns:a16="http://schemas.microsoft.com/office/drawing/2014/main" id="{68283C53-058C-4337-B56F-5FBF428AB0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9590371"/>
                  </p:ext>
                </p:extLst>
              </p:nvPr>
            </p:nvGraphicFramePr>
            <p:xfrm>
              <a:off x="857418" y="2060575"/>
              <a:ext cx="11071230" cy="45367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3" name="Схема 42">
                <a:extLst>
                  <a:ext uri="{FF2B5EF4-FFF2-40B4-BE49-F238E27FC236}">
                    <a16:creationId xmlns:a16="http://schemas.microsoft.com/office/drawing/2014/main" id="{68283C53-058C-4337-B56F-5FBF428AB0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9590371"/>
                  </p:ext>
                </p:extLst>
              </p:nvPr>
            </p:nvGraphicFramePr>
            <p:xfrm>
              <a:off x="857418" y="2060575"/>
              <a:ext cx="11071230" cy="45367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56338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ветвей и границ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33F1F-6C75-44E4-9520-8C70D0E28580}"/>
              </a:ext>
            </a:extLst>
          </p:cNvPr>
          <p:cNvSpPr txBox="1"/>
          <p:nvPr/>
        </p:nvSpPr>
        <p:spPr>
          <a:xfrm>
            <a:off x="1142215" y="2073548"/>
            <a:ext cx="9922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Рассматривается та ветвь, которая имеет минимальную границу из всех возможных путей.</a:t>
            </a:r>
          </a:p>
        </p:txBody>
      </p:sp>
    </p:spTree>
    <p:extLst>
      <p:ext uri="{BB962C8B-B14F-4D97-AF65-F5344CB8AC3E}">
        <p14:creationId xmlns:p14="http://schemas.microsoft.com/office/powerpoint/2010/main" val="188604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6546312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Задачи коммивояжёра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для 57 городов Европы</a:t>
            </a:r>
          </a:p>
        </p:txBody>
      </p:sp>
    </p:spTree>
    <p:extLst>
      <p:ext uri="{BB962C8B-B14F-4D97-AF65-F5344CB8AC3E}">
        <p14:creationId xmlns:p14="http://schemas.microsoft.com/office/powerpoint/2010/main" val="37023345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838B7-902E-4F80-A7D3-C32C16BF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78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345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Уникурсальный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же граф содержит эйлеров путь, то начинать и заканчивать росчерк необходимо в вершинах нечетной степени, поэтому другое название графов, имеющий эйлеров цикл или эйлеров путь – уникурсальные графы.</a:t>
            </a:r>
          </a:p>
        </p:txBody>
      </p:sp>
    </p:spTree>
    <p:extLst>
      <p:ext uri="{BB962C8B-B14F-4D97-AF65-F5344CB8AC3E}">
        <p14:creationId xmlns:p14="http://schemas.microsoft.com/office/powerpoint/2010/main" val="25935637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09419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</a:t>
            </a: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минимальной длины методом ветвей</a:t>
            </a:r>
            <a:b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границ.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406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6410" cy="195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Минимальное число реберно-непересекающихся цепей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 графе равно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 имеют нечетную степень,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его можно разложить на не менее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num>
                      <m:den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попарно реберно-непересекающихся цепей.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6410" cy="1953035"/>
              </a:xfrm>
              <a:prstGeom prst="rect">
                <a:avLst/>
              </a:prstGeom>
              <a:blipFill>
                <a:blip r:embed="rId2"/>
                <a:stretch>
                  <a:fillRect l="-1228" t="-3115" b="-7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Алгоритм нахождения эйлерова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4668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9922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Нахождение цикла путём добавления к существующему эйлерову циклу новых циклов.</a:t>
            </a:r>
            <a:endParaRPr lang="ru-RU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8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Нахождение цикла путём добавления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существующему эйлерову циклу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новых циклов.</a:t>
            </a:r>
          </a:p>
        </p:txBody>
      </p:sp>
    </p:spTree>
    <p:extLst>
      <p:ext uri="{BB962C8B-B14F-4D97-AF65-F5344CB8AC3E}">
        <p14:creationId xmlns:p14="http://schemas.microsoft.com/office/powerpoint/2010/main" val="15749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любую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147121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первый цикл поиском в глубину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blipFill>
                <a:blip r:embed="rId2"/>
                <a:stretch>
                  <a:fillRect l="-2642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1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Находим контактную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210655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31138"/>
            <a:ext cx="1085658" cy="5001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5655" y="48464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5580" cy="145939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цикл из контактной вершины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blipFill>
                <a:blip r:embed="rId2"/>
                <a:stretch>
                  <a:fillRect l="-2642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Эйлеровы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31138"/>
            <a:ext cx="1085658" cy="5001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5655" y="48464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5580" cy="145939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309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циклу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добавляем цикл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Получаем больший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→11→9→6→→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3098605"/>
              </a:xfrm>
              <a:prstGeom prst="rect">
                <a:avLst/>
              </a:prstGeom>
              <a:blipFill>
                <a:blip r:embed="rId2"/>
                <a:stretch>
                  <a:fillRect l="-2642" t="-1969" b="-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6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805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контактная вершина и новый цикл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→11→9→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→9→6→→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805944"/>
              </a:xfrm>
              <a:prstGeom prst="rect">
                <a:avLst/>
              </a:prstGeom>
              <a:blipFill>
                <a:blip r:embed="rId2"/>
                <a:stretch>
                  <a:fillRect l="-2642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5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001222" y="2963527"/>
            <a:ext cx="519408" cy="999285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520630" y="2963527"/>
            <a:ext cx="364225" cy="101383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77500" y="39581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222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контактная вершина и новый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10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→→11→9→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2226892"/>
              </a:xfrm>
              <a:prstGeom prst="rect">
                <a:avLst/>
              </a:prstGeom>
              <a:blipFill>
                <a:blip r:embed="rId2"/>
                <a:stretch>
                  <a:fillRect l="-2642" t="-2740" b="-6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19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001222" y="2963527"/>
            <a:ext cx="519408" cy="999285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520630" y="2963527"/>
            <a:ext cx="364225" cy="101383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77500" y="39581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79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10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→→11→9→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796004"/>
              </a:xfrm>
              <a:prstGeom prst="rect">
                <a:avLst/>
              </a:prstGeom>
              <a:blipFill>
                <a:blip r:embed="rId2"/>
                <a:stretch>
                  <a:fillRect l="-2642" t="-3390" b="-8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2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Установив, что данный граф эйлеров, построим в нем какой-нибудь эйлеров цикл.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Начинаем в произвольной 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присваиваем произвольному ребру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номер 1. Исключаем это ребро из дальнейшего рассмотрения (вычеркиваем) и переходим в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9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Пусть на очередном шаге мы пришли в некоторую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присвоив какому-то ребру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номер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Среди еще непронумерованных ребер, инцидентных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выбираем любую; при этом </a:t>
                </a:r>
                <a:r>
                  <a:rPr lang="ru-RU" sz="2800" i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мост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выбираем только в том случае, когда нет других возможностей; присваиваем выбранному  ребру номер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вычеркиваем это ребро.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3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0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12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6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граф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Цикл, который включает все рёбра и вершины графа,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эйлеровым циклом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r="-295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0D0DA3A4-AC28-4E00-98C7-D5509DB161AB}"/>
              </a:ext>
            </a:extLst>
          </p:cNvPr>
          <p:cNvGrpSpPr/>
          <p:nvPr/>
        </p:nvGrpSpPr>
        <p:grpSpPr>
          <a:xfrm>
            <a:off x="6428804" y="1132566"/>
            <a:ext cx="4649101" cy="4601484"/>
            <a:chOff x="6428804" y="1132566"/>
            <a:chExt cx="4649101" cy="460148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088F3A6-5085-425D-B297-085CCF6CFF6C}"/>
                </a:ext>
              </a:extLst>
            </p:cNvPr>
            <p:cNvSpPr/>
            <p:nvPr/>
          </p:nvSpPr>
          <p:spPr>
            <a:xfrm>
              <a:off x="7523611" y="11325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B0F1775-2B5E-4E3F-8129-541691E72642}"/>
                </a:ext>
              </a:extLst>
            </p:cNvPr>
            <p:cNvSpPr/>
            <p:nvPr/>
          </p:nvSpPr>
          <p:spPr>
            <a:xfrm>
              <a:off x="7406247" y="308527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807C0601-DCE1-4348-9BB3-9C48E18C56AA}"/>
                </a:ext>
              </a:extLst>
            </p:cNvPr>
            <p:cNvSpPr/>
            <p:nvPr/>
          </p:nvSpPr>
          <p:spPr>
            <a:xfrm>
              <a:off x="6447151" y="113858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1AC283B-F479-4DFA-9BFD-85C1100A6FAE}"/>
                </a:ext>
              </a:extLst>
            </p:cNvPr>
            <p:cNvSpPr/>
            <p:nvPr/>
          </p:nvSpPr>
          <p:spPr>
            <a:xfrm>
              <a:off x="8707501" y="1700280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6E231CC-DA61-4666-8FCC-FACC07043845}"/>
                </a:ext>
              </a:extLst>
            </p:cNvPr>
            <p:cNvSpPr/>
            <p:nvPr/>
          </p:nvSpPr>
          <p:spPr>
            <a:xfrm>
              <a:off x="10685992" y="1169289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B3C1104-58AA-4214-B6DA-A3395753694D}"/>
                </a:ext>
              </a:extLst>
            </p:cNvPr>
            <p:cNvSpPr/>
            <p:nvPr/>
          </p:nvSpPr>
          <p:spPr>
            <a:xfrm>
              <a:off x="10717865" y="343841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6A54210-AD2A-49A4-9D6B-FA91E844F12A}"/>
                </a:ext>
              </a:extLst>
            </p:cNvPr>
            <p:cNvSpPr/>
            <p:nvPr/>
          </p:nvSpPr>
          <p:spPr>
            <a:xfrm>
              <a:off x="8945838" y="346553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4E44747A-0327-4903-8255-85224C505F77}"/>
                </a:ext>
              </a:extLst>
            </p:cNvPr>
            <p:cNvSpPr/>
            <p:nvPr/>
          </p:nvSpPr>
          <p:spPr>
            <a:xfrm>
              <a:off x="7916568" y="4882842"/>
              <a:ext cx="360040" cy="34607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D621A60-D864-429A-B8F1-98E74A65825E}"/>
                </a:ext>
              </a:extLst>
            </p:cNvPr>
            <p:cNvSpPr/>
            <p:nvPr/>
          </p:nvSpPr>
          <p:spPr>
            <a:xfrm>
              <a:off x="6428804" y="496304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7531F72B-F9F7-4BCC-B0EB-BFAF5354D016}"/>
                </a:ext>
              </a:extLst>
            </p:cNvPr>
            <p:cNvSpPr/>
            <p:nvPr/>
          </p:nvSpPr>
          <p:spPr>
            <a:xfrm>
              <a:off x="8347461" y="5374050"/>
              <a:ext cx="360040" cy="360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7472C80-2B81-49DB-BD42-BF4935DF49C9}"/>
                </a:ext>
              </a:extLst>
            </p:cNvPr>
            <p:cNvSpPr/>
            <p:nvPr/>
          </p:nvSpPr>
          <p:spPr>
            <a:xfrm>
              <a:off x="10479530" y="4822947"/>
              <a:ext cx="36000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kern="0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5B1141DC-32F3-406D-830D-C07A9ABE97C2}"/>
                </a:ext>
              </a:extLst>
            </p:cNvPr>
            <p:cNvCxnSpPr>
              <a:stCxn id="8" idx="6"/>
              <a:endCxn id="6" idx="2"/>
            </p:cNvCxnSpPr>
            <p:nvPr/>
          </p:nvCxnSpPr>
          <p:spPr>
            <a:xfrm flipV="1">
              <a:off x="6807191" y="1312586"/>
              <a:ext cx="716420" cy="60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6E414DC-214F-4B69-9819-AD4EE38B7219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6627171" y="1498625"/>
              <a:ext cx="959096" cy="1586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8DDFF19-A43A-49B7-B0E3-738B44238833}"/>
                </a:ext>
              </a:extLst>
            </p:cNvPr>
            <p:cNvCxnSpPr>
              <a:stCxn id="8" idx="5"/>
              <a:endCxn id="12" idx="1"/>
            </p:cNvCxnSpPr>
            <p:nvPr/>
          </p:nvCxnSpPr>
          <p:spPr>
            <a:xfrm>
              <a:off x="6754464" y="1445898"/>
              <a:ext cx="2244101" cy="2072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A9E0EF2-60E1-4964-9813-F0EEA9005E02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6608824" y="1498625"/>
              <a:ext cx="18347" cy="3464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05146FEA-3CE5-4F6A-BBFD-D4EE8CB61E97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8887521" y="2060320"/>
              <a:ext cx="238337" cy="14052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53E69047-05FF-42C0-BD0B-1E435DBB6AF7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067541" y="1349309"/>
              <a:ext cx="1618451" cy="5309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91AFFD1-451F-40EC-B99C-B079CF8E28C5}"/>
                </a:ext>
              </a:extLst>
            </p:cNvPr>
            <p:cNvCxnSpPr>
              <a:cxnSpLocks/>
              <a:stCxn id="10" idx="2"/>
              <a:endCxn id="14" idx="7"/>
            </p:cNvCxnSpPr>
            <p:nvPr/>
          </p:nvCxnSpPr>
          <p:spPr>
            <a:xfrm flipH="1">
              <a:off x="6736117" y="1349309"/>
              <a:ext cx="3949875" cy="36664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530BF4D-A97F-40BB-B5C7-0864FB20C427}"/>
                </a:ext>
              </a:extLst>
            </p:cNvPr>
            <p:cNvCxnSpPr>
              <a:cxnSpLocks/>
              <a:stCxn id="10" idx="4"/>
              <a:endCxn id="15" idx="7"/>
            </p:cNvCxnSpPr>
            <p:nvPr/>
          </p:nvCxnSpPr>
          <p:spPr>
            <a:xfrm flipH="1">
              <a:off x="8654774" y="1529329"/>
              <a:ext cx="2211238" cy="3897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3A007CE-E4DE-4851-A916-534D8CF96789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>
            <a:xfrm flipH="1" flipV="1">
              <a:off x="9014814" y="2007593"/>
              <a:ext cx="1755778" cy="14835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E626EEB9-46B3-425A-8EBC-0D8838A44142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7883651" y="1312586"/>
              <a:ext cx="876577" cy="440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1A9B7A3-A456-4AE0-B0C1-7A98B7A66295}"/>
                </a:ext>
              </a:extLst>
            </p:cNvPr>
            <p:cNvCxnSpPr>
              <a:stCxn id="7" idx="4"/>
              <a:endCxn id="14" idx="0"/>
            </p:cNvCxnSpPr>
            <p:nvPr/>
          </p:nvCxnSpPr>
          <p:spPr>
            <a:xfrm flipH="1">
              <a:off x="6608824" y="3445311"/>
              <a:ext cx="977443" cy="1517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2038444A-82AE-4C59-B18D-0788DFCC0BC8}"/>
                </a:ext>
              </a:extLst>
            </p:cNvPr>
            <p:cNvCxnSpPr>
              <a:stCxn id="11" idx="4"/>
              <a:endCxn id="16" idx="0"/>
            </p:cNvCxnSpPr>
            <p:nvPr/>
          </p:nvCxnSpPr>
          <p:spPr>
            <a:xfrm flipH="1">
              <a:off x="10659530" y="3798453"/>
              <a:ext cx="238355" cy="10244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EDC2FCBB-56A9-44BE-9161-A7BDC03F655E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6788844" y="5055881"/>
              <a:ext cx="1127724" cy="871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303A4EC-C204-44AA-9C6C-F54E061CDCEC}"/>
                </a:ext>
              </a:extLst>
            </p:cNvPr>
            <p:cNvCxnSpPr>
              <a:cxnSpLocks/>
              <a:stCxn id="14" idx="5"/>
              <a:endCxn id="15" idx="2"/>
            </p:cNvCxnSpPr>
            <p:nvPr/>
          </p:nvCxnSpPr>
          <p:spPr>
            <a:xfrm>
              <a:off x="6736117" y="5270356"/>
              <a:ext cx="1611344" cy="2836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54747A16-7E6E-4661-8F2A-949B9C93F470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223881" y="3772847"/>
              <a:ext cx="774684" cy="11606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81AB5-F116-42AC-84D6-2E9872ADC45D}"/>
                </a:ext>
              </a:extLst>
            </p:cNvPr>
            <p:cNvSpPr txBox="1"/>
            <p:nvPr/>
          </p:nvSpPr>
          <p:spPr>
            <a:xfrm>
              <a:off x="10447458" y="479192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552F54-520F-4B37-8D26-A0286EBE6FB0}"/>
                </a:ext>
              </a:extLst>
            </p:cNvPr>
            <p:cNvSpPr txBox="1"/>
            <p:nvPr/>
          </p:nvSpPr>
          <p:spPr>
            <a:xfrm>
              <a:off x="8320040" y="535020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5031B276-9489-47BA-A545-140BBB11A4E9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253151" y="1484011"/>
              <a:ext cx="1517442" cy="2034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6B9B385-C691-45E4-ADBC-5484B999D0DE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6788844" y="3645554"/>
              <a:ext cx="2156994" cy="1497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214A224-4799-4064-BB2B-874B0B362491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flipV="1">
              <a:off x="8527481" y="3825574"/>
              <a:ext cx="598377" cy="1548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1420814-4EC6-428D-9798-416FC7385F04}"/>
                </a:ext>
              </a:extLst>
            </p:cNvPr>
            <p:cNvCxnSpPr>
              <a:stCxn id="16" idx="2"/>
              <a:endCxn id="15" idx="6"/>
            </p:cNvCxnSpPr>
            <p:nvPr/>
          </p:nvCxnSpPr>
          <p:spPr>
            <a:xfrm flipH="1">
              <a:off x="8707501" y="5002967"/>
              <a:ext cx="1772029" cy="5510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19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4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224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3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2677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05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10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53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3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76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2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82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1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граф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Цикл, который включает все рёбра и вершины графа,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эйлеровым циклом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это условие выполняется, говорят, что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цикл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r="-2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92624ED2-B5D3-456A-93E5-6D2A57F14CB5}"/>
              </a:ext>
            </a:extLst>
          </p:cNvPr>
          <p:cNvGrpSpPr/>
          <p:nvPr/>
        </p:nvGrpSpPr>
        <p:grpSpPr>
          <a:xfrm>
            <a:off x="6428804" y="1132566"/>
            <a:ext cx="4649101" cy="4601484"/>
            <a:chOff x="6428804" y="1132566"/>
            <a:chExt cx="4649101" cy="4601484"/>
          </a:xfrm>
        </p:grpSpPr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E158CDA7-AF5B-4FCC-9851-16256F0C690C}"/>
                </a:ext>
              </a:extLst>
            </p:cNvPr>
            <p:cNvSpPr/>
            <p:nvPr/>
          </p:nvSpPr>
          <p:spPr>
            <a:xfrm>
              <a:off x="7523611" y="11325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A6B24ACC-0E8C-4BAD-8519-9261F0659585}"/>
                </a:ext>
              </a:extLst>
            </p:cNvPr>
            <p:cNvSpPr/>
            <p:nvPr/>
          </p:nvSpPr>
          <p:spPr>
            <a:xfrm>
              <a:off x="7406247" y="308527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48482F32-3B47-4AB0-BC14-D3F342F32BD0}"/>
                </a:ext>
              </a:extLst>
            </p:cNvPr>
            <p:cNvSpPr/>
            <p:nvPr/>
          </p:nvSpPr>
          <p:spPr>
            <a:xfrm>
              <a:off x="6447151" y="113858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E3367CFE-243A-401A-A6B6-E6851F8FA950}"/>
                </a:ext>
              </a:extLst>
            </p:cNvPr>
            <p:cNvSpPr/>
            <p:nvPr/>
          </p:nvSpPr>
          <p:spPr>
            <a:xfrm>
              <a:off x="8707501" y="1700280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F8C29011-2440-4A8C-84AF-9962011174BA}"/>
                </a:ext>
              </a:extLst>
            </p:cNvPr>
            <p:cNvSpPr/>
            <p:nvPr/>
          </p:nvSpPr>
          <p:spPr>
            <a:xfrm>
              <a:off x="10685992" y="1169289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BA880DD3-0989-4885-BEDF-4C3914051CF6}"/>
                </a:ext>
              </a:extLst>
            </p:cNvPr>
            <p:cNvSpPr/>
            <p:nvPr/>
          </p:nvSpPr>
          <p:spPr>
            <a:xfrm>
              <a:off x="10717865" y="343841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42AB7425-83EA-407F-A3D5-977AF6858C81}"/>
                </a:ext>
              </a:extLst>
            </p:cNvPr>
            <p:cNvSpPr/>
            <p:nvPr/>
          </p:nvSpPr>
          <p:spPr>
            <a:xfrm>
              <a:off x="8945838" y="346553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0F25C035-3455-4123-A581-D6043B963CAC}"/>
                </a:ext>
              </a:extLst>
            </p:cNvPr>
            <p:cNvSpPr/>
            <p:nvPr/>
          </p:nvSpPr>
          <p:spPr>
            <a:xfrm>
              <a:off x="7916568" y="4882842"/>
              <a:ext cx="360040" cy="34607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2800A072-4B1B-4091-AE27-F22B9692C797}"/>
                </a:ext>
              </a:extLst>
            </p:cNvPr>
            <p:cNvSpPr/>
            <p:nvPr/>
          </p:nvSpPr>
          <p:spPr>
            <a:xfrm>
              <a:off x="6428804" y="496304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32877EE0-C4D5-4196-8F34-CBE31DE8B01C}"/>
                </a:ext>
              </a:extLst>
            </p:cNvPr>
            <p:cNvSpPr/>
            <p:nvPr/>
          </p:nvSpPr>
          <p:spPr>
            <a:xfrm>
              <a:off x="8347461" y="5374050"/>
              <a:ext cx="360040" cy="360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0"/>
              <a:endParaRPr lang="ru-RU" dirty="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8A7C3EF3-1352-4002-B448-D6C989D8F2CE}"/>
                </a:ext>
              </a:extLst>
            </p:cNvPr>
            <p:cNvSpPr/>
            <p:nvPr/>
          </p:nvSpPr>
          <p:spPr>
            <a:xfrm>
              <a:off x="10479530" y="4822947"/>
              <a:ext cx="36000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kern="0" dirty="0"/>
            </a:p>
          </p:txBody>
        </p:sp>
        <p:cxnSp>
          <p:nvCxnSpPr>
            <p:cNvPr id="116" name="Прямая со стрелкой 115">
              <a:extLst>
                <a:ext uri="{FF2B5EF4-FFF2-40B4-BE49-F238E27FC236}">
                  <a16:creationId xmlns:a16="http://schemas.microsoft.com/office/drawing/2014/main" id="{13ADFC9D-9EE1-4C6F-8871-95F290BB9CE0}"/>
                </a:ext>
              </a:extLst>
            </p:cNvPr>
            <p:cNvCxnSpPr>
              <a:stCxn id="107" idx="6"/>
              <a:endCxn id="105" idx="2"/>
            </p:cNvCxnSpPr>
            <p:nvPr/>
          </p:nvCxnSpPr>
          <p:spPr>
            <a:xfrm flipV="1">
              <a:off x="6807191" y="1312586"/>
              <a:ext cx="716420" cy="60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EFADCC5B-6AFE-4315-B489-3FAF65B834B2}"/>
                </a:ext>
              </a:extLst>
            </p:cNvPr>
            <p:cNvCxnSpPr>
              <a:cxnSpLocks/>
              <a:stCxn id="107" idx="4"/>
              <a:endCxn id="106" idx="0"/>
            </p:cNvCxnSpPr>
            <p:nvPr/>
          </p:nvCxnSpPr>
          <p:spPr>
            <a:xfrm>
              <a:off x="6627171" y="1498625"/>
              <a:ext cx="959096" cy="1586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442CCEEB-E5A9-4397-A4AE-8A2B31B888B6}"/>
                </a:ext>
              </a:extLst>
            </p:cNvPr>
            <p:cNvCxnSpPr>
              <a:stCxn id="107" idx="5"/>
              <a:endCxn id="111" idx="1"/>
            </p:cNvCxnSpPr>
            <p:nvPr/>
          </p:nvCxnSpPr>
          <p:spPr>
            <a:xfrm>
              <a:off x="6754464" y="1445898"/>
              <a:ext cx="2244101" cy="2072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>
              <a:extLst>
                <a:ext uri="{FF2B5EF4-FFF2-40B4-BE49-F238E27FC236}">
                  <a16:creationId xmlns:a16="http://schemas.microsoft.com/office/drawing/2014/main" id="{C02F46FA-16E3-4F78-B385-492E1B251333}"/>
                </a:ext>
              </a:extLst>
            </p:cNvPr>
            <p:cNvCxnSpPr>
              <a:cxnSpLocks/>
              <a:stCxn id="113" idx="0"/>
              <a:endCxn id="107" idx="4"/>
            </p:cNvCxnSpPr>
            <p:nvPr/>
          </p:nvCxnSpPr>
          <p:spPr>
            <a:xfrm flipV="1">
              <a:off x="6608824" y="1498625"/>
              <a:ext cx="18347" cy="3464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8FBB3D83-9FD6-4AB2-B069-425F3A8FACEE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8887521" y="2060320"/>
              <a:ext cx="238337" cy="14052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D69FFF29-60B3-4DC9-90CE-E49096DFCCC1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9067541" y="1349309"/>
              <a:ext cx="1618451" cy="5309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1F51901C-693D-4416-9A33-17615E3291E0}"/>
                </a:ext>
              </a:extLst>
            </p:cNvPr>
            <p:cNvCxnSpPr>
              <a:cxnSpLocks/>
              <a:stCxn id="109" idx="2"/>
              <a:endCxn id="113" idx="7"/>
            </p:cNvCxnSpPr>
            <p:nvPr/>
          </p:nvCxnSpPr>
          <p:spPr>
            <a:xfrm flipH="1">
              <a:off x="6736117" y="1349309"/>
              <a:ext cx="3949875" cy="36664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520C3123-02B7-4A4A-99F6-DC934C15E46D}"/>
                </a:ext>
              </a:extLst>
            </p:cNvPr>
            <p:cNvCxnSpPr>
              <a:cxnSpLocks/>
              <a:stCxn id="109" idx="4"/>
              <a:endCxn id="114" idx="7"/>
            </p:cNvCxnSpPr>
            <p:nvPr/>
          </p:nvCxnSpPr>
          <p:spPr>
            <a:xfrm flipH="1">
              <a:off x="8654774" y="1529329"/>
              <a:ext cx="2211238" cy="3897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>
              <a:extLst>
                <a:ext uri="{FF2B5EF4-FFF2-40B4-BE49-F238E27FC236}">
                  <a16:creationId xmlns:a16="http://schemas.microsoft.com/office/drawing/2014/main" id="{9A685CA6-5C84-43C6-BE21-C1ED64C1413F}"/>
                </a:ext>
              </a:extLst>
            </p:cNvPr>
            <p:cNvCxnSpPr>
              <a:stCxn id="110" idx="1"/>
              <a:endCxn id="108" idx="5"/>
            </p:cNvCxnSpPr>
            <p:nvPr/>
          </p:nvCxnSpPr>
          <p:spPr>
            <a:xfrm flipH="1" flipV="1">
              <a:off x="9014814" y="2007593"/>
              <a:ext cx="1755778" cy="14835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4C262DC9-6721-47FF-8522-3C0A58CF4B0D}"/>
                </a:ext>
              </a:extLst>
            </p:cNvPr>
            <p:cNvCxnSpPr>
              <a:cxnSpLocks/>
              <a:stCxn id="105" idx="6"/>
              <a:endCxn id="108" idx="1"/>
            </p:cNvCxnSpPr>
            <p:nvPr/>
          </p:nvCxnSpPr>
          <p:spPr>
            <a:xfrm>
              <a:off x="7883651" y="1312586"/>
              <a:ext cx="876577" cy="440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3C7C5958-4A70-434E-81F2-CC7943DBEDCA}"/>
                </a:ext>
              </a:extLst>
            </p:cNvPr>
            <p:cNvCxnSpPr>
              <a:stCxn id="106" idx="4"/>
              <a:endCxn id="113" idx="0"/>
            </p:cNvCxnSpPr>
            <p:nvPr/>
          </p:nvCxnSpPr>
          <p:spPr>
            <a:xfrm flipH="1">
              <a:off x="6608824" y="3445311"/>
              <a:ext cx="977443" cy="1517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B4156D4D-38C0-46BD-8E19-2427DFB81023}"/>
                </a:ext>
              </a:extLst>
            </p:cNvPr>
            <p:cNvCxnSpPr>
              <a:stCxn id="110" idx="4"/>
              <a:endCxn id="115" idx="0"/>
            </p:cNvCxnSpPr>
            <p:nvPr/>
          </p:nvCxnSpPr>
          <p:spPr>
            <a:xfrm flipH="1">
              <a:off x="10659530" y="3798453"/>
              <a:ext cx="238355" cy="10244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5930D2AF-AB9E-4BA6-90BA-657F6309C125}"/>
                </a:ext>
              </a:extLst>
            </p:cNvPr>
            <p:cNvCxnSpPr>
              <a:cxnSpLocks/>
              <a:stCxn id="113" idx="6"/>
              <a:endCxn id="112" idx="2"/>
            </p:cNvCxnSpPr>
            <p:nvPr/>
          </p:nvCxnSpPr>
          <p:spPr>
            <a:xfrm flipV="1">
              <a:off x="6788844" y="5055881"/>
              <a:ext cx="1127724" cy="871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6C2B69A1-43F3-43BF-A97B-410C8D360B9B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6736117" y="5270356"/>
              <a:ext cx="1611344" cy="2836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76B64AD6-B3E4-4F89-AEF4-B01DB99CD8B4}"/>
                </a:ext>
              </a:extLst>
            </p:cNvPr>
            <p:cNvCxnSpPr>
              <a:stCxn id="112" idx="7"/>
              <a:endCxn id="111" idx="3"/>
            </p:cNvCxnSpPr>
            <p:nvPr/>
          </p:nvCxnSpPr>
          <p:spPr>
            <a:xfrm flipV="1">
              <a:off x="8223881" y="3772847"/>
              <a:ext cx="774684" cy="11606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139ECD8-0CE4-4CF9-B113-D1D2E313D41E}"/>
                </a:ext>
              </a:extLst>
            </p:cNvPr>
            <p:cNvSpPr txBox="1"/>
            <p:nvPr/>
          </p:nvSpPr>
          <p:spPr>
            <a:xfrm>
              <a:off x="10447458" y="479192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CA473B3-6EDA-4FD4-9A47-A5CD7E2ADA81}"/>
                </a:ext>
              </a:extLst>
            </p:cNvPr>
            <p:cNvSpPr txBox="1"/>
            <p:nvPr/>
          </p:nvSpPr>
          <p:spPr>
            <a:xfrm>
              <a:off x="8320040" y="535020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3" name="Прямая со стрелкой 132">
              <a:extLst>
                <a:ext uri="{FF2B5EF4-FFF2-40B4-BE49-F238E27FC236}">
                  <a16:creationId xmlns:a16="http://schemas.microsoft.com/office/drawing/2014/main" id="{A1D7854B-EF5E-46B9-910A-5B3E125CC9E5}"/>
                </a:ext>
              </a:extLst>
            </p:cNvPr>
            <p:cNvCxnSpPr>
              <a:cxnSpLocks/>
              <a:endCxn id="111" idx="7"/>
            </p:cNvCxnSpPr>
            <p:nvPr/>
          </p:nvCxnSpPr>
          <p:spPr>
            <a:xfrm flipH="1">
              <a:off x="9253151" y="1484011"/>
              <a:ext cx="1517442" cy="2034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 стрелкой 133">
              <a:extLst>
                <a:ext uri="{FF2B5EF4-FFF2-40B4-BE49-F238E27FC236}">
                  <a16:creationId xmlns:a16="http://schemas.microsoft.com/office/drawing/2014/main" id="{703EC043-A4AC-4DBC-AE2E-A49DF5C5FB7E}"/>
                </a:ext>
              </a:extLst>
            </p:cNvPr>
            <p:cNvCxnSpPr>
              <a:cxnSpLocks/>
              <a:stCxn id="111" idx="2"/>
              <a:endCxn id="113" idx="6"/>
            </p:cNvCxnSpPr>
            <p:nvPr/>
          </p:nvCxnSpPr>
          <p:spPr>
            <a:xfrm flipH="1">
              <a:off x="6788844" y="3645554"/>
              <a:ext cx="2156994" cy="1497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4C13BB97-0CE4-456A-86F6-2264EA666D48}"/>
                </a:ext>
              </a:extLst>
            </p:cNvPr>
            <p:cNvCxnSpPr>
              <a:stCxn id="114" idx="0"/>
              <a:endCxn id="111" idx="4"/>
            </p:cNvCxnSpPr>
            <p:nvPr/>
          </p:nvCxnSpPr>
          <p:spPr>
            <a:xfrm flipV="1">
              <a:off x="8527481" y="3825574"/>
              <a:ext cx="598377" cy="1548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E4BBC328-9FFB-417E-BA99-191AFFBDF24C}"/>
                </a:ext>
              </a:extLst>
            </p:cNvPr>
            <p:cNvCxnSpPr>
              <a:stCxn id="115" idx="2"/>
              <a:endCxn id="114" idx="6"/>
            </p:cNvCxnSpPr>
            <p:nvPr/>
          </p:nvCxnSpPr>
          <p:spPr>
            <a:xfrm flipH="1">
              <a:off x="8707501" y="5002967"/>
              <a:ext cx="1772029" cy="5510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8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049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10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28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51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79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2295BA-E970-4FFB-B15A-261AD53BB56A}"/>
                  </a:ext>
                </a:extLst>
              </p:cNvPr>
              <p:cNvSpPr txBox="1"/>
              <p:nvPr/>
            </p:nvSpPr>
            <p:spPr>
              <a:xfrm>
                <a:off x="3998332" y="2070576"/>
                <a:ext cx="1167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2295BA-E970-4FFB-B15A-261AD53B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32" y="2070576"/>
                <a:ext cx="11676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2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Случайный граф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Вероятность,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случайный граф  эйлеров, очень мала.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5D37D4F-8E55-48C6-98EF-00D3DF90363C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7875199" y="2885882"/>
            <a:ext cx="57005" cy="5790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2C6A31-06F4-4ED8-9A0B-74C062CD2683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6506027" y="2705862"/>
            <a:ext cx="1246157" cy="318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0AD83AC-1864-43B2-B4BC-D4568B547EF3}"/>
              </a:ext>
            </a:extLst>
          </p:cNvPr>
          <p:cNvCxnSpPr>
            <a:cxnSpLocks/>
            <a:stCxn id="6" idx="6"/>
            <a:endCxn id="11" idx="3"/>
          </p:cNvCxnSpPr>
          <p:nvPr/>
        </p:nvCxnSpPr>
        <p:spPr>
          <a:xfrm flipV="1">
            <a:off x="8055219" y="3387081"/>
            <a:ext cx="1017637" cy="257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B9E0E16-3254-4542-90B9-BFB4F07607AD}"/>
              </a:ext>
            </a:extLst>
          </p:cNvPr>
          <p:cNvCxnSpPr>
            <a:cxnSpLocks/>
            <a:stCxn id="29" idx="3"/>
            <a:endCxn id="10" idx="4"/>
          </p:cNvCxnSpPr>
          <p:nvPr/>
        </p:nvCxnSpPr>
        <p:spPr>
          <a:xfrm flipV="1">
            <a:off x="9858559" y="4337406"/>
            <a:ext cx="1026296" cy="6752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102B671-6C5B-463E-AE6D-57859A1144EB}"/>
              </a:ext>
            </a:extLst>
          </p:cNvPr>
          <p:cNvCxnSpPr>
            <a:cxnSpLocks/>
            <a:stCxn id="13" idx="7"/>
            <a:endCxn id="6" idx="3"/>
          </p:cNvCxnSpPr>
          <p:nvPr/>
        </p:nvCxnSpPr>
        <p:spPr>
          <a:xfrm flipV="1">
            <a:off x="6813340" y="3772244"/>
            <a:ext cx="934566" cy="1123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42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4962136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Гамильтоновы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1777039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Теория и практика</a:t>
            </a:r>
          </a:p>
        </p:txBody>
      </p:sp>
      <p:pic>
        <p:nvPicPr>
          <p:cNvPr id="4" name="Picture 2" descr="ÐÐ°ÑÑÐ¸Ð½ÐºÐ¸ Ð¿Ð¾ Ð·Ð°Ð¿ÑÐ¾ÑÑ ÐÐ¸ÑÑÑÐ²Ð¸Ð°Ð½ÑÐºÐ¸Ð¹ ÑÐµÐ»Ð¾Ð²ÐµÐº">
            <a:extLst>
              <a:ext uri="{FF2B5EF4-FFF2-40B4-BE49-F238E27FC236}">
                <a16:creationId xmlns:a16="http://schemas.microsoft.com/office/drawing/2014/main" id="{BF815062-C1EC-4986-BBF0-FE6A3E35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88683"/>
            <a:ext cx="3479309" cy="3654736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0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Теория и практика</a:t>
            </a:r>
          </a:p>
        </p:txBody>
      </p:sp>
      <p:pic>
        <p:nvPicPr>
          <p:cNvPr id="4" name="Picture 2" descr="ÐÐ°ÑÑÐ¸Ð½ÐºÐ¸ Ð¿Ð¾ Ð·Ð°Ð¿ÑÐ¾ÑÑ ÐÐ¸ÑÑÑÐ²Ð¸Ð°Ð½ÑÐºÐ¸Ð¹ ÑÐµÐ»Ð¾Ð²ÐµÐº">
            <a:extLst>
              <a:ext uri="{FF2B5EF4-FFF2-40B4-BE49-F238E27FC236}">
                <a16:creationId xmlns:a16="http://schemas.microsoft.com/office/drawing/2014/main" id="{BF815062-C1EC-4986-BBF0-FE6A3E35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88683"/>
            <a:ext cx="3479309" cy="3654736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Ð°ÑÑÐ¸Ð½ÐºÐ¸ Ð¿Ð¾ Ð·Ð°Ð¿ÑÐ¾ÑÑ virgilio il bello di internet">
            <a:extLst>
              <a:ext uri="{FF2B5EF4-FFF2-40B4-BE49-F238E27FC236}">
                <a16:creationId xmlns:a16="http://schemas.microsoft.com/office/drawing/2014/main" id="{0101AC2C-AD03-47DE-B045-2940C7454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2" r="16907"/>
          <a:stretch/>
        </p:blipFill>
        <p:spPr bwMode="auto">
          <a:xfrm>
            <a:off x="6793157" y="2069944"/>
            <a:ext cx="3497150" cy="3673475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Говорят, что граф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содержит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путь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в этом графе есть путь, который включает каждое ребро графа только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один раз.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739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EA6EF9-6644-4850-A9B8-0ACCD3AAAA8C}"/>
              </a:ext>
            </a:extLst>
          </p:cNvPr>
          <p:cNvGrpSpPr/>
          <p:nvPr/>
        </p:nvGrpSpPr>
        <p:grpSpPr>
          <a:xfrm>
            <a:off x="6960096" y="1340768"/>
            <a:ext cx="3671779" cy="3960998"/>
            <a:chOff x="6827325" y="1844266"/>
            <a:chExt cx="3671779" cy="3960998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EA998874-D765-4B9B-ACDC-227A6AB2BEF5}"/>
                </a:ext>
              </a:extLst>
            </p:cNvPr>
            <p:cNvSpPr/>
            <p:nvPr/>
          </p:nvSpPr>
          <p:spPr>
            <a:xfrm>
              <a:off x="10139064" y="332629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A9EE730-2D0B-4452-872D-D431A7F1DD23}"/>
                </a:ext>
              </a:extLst>
            </p:cNvPr>
            <p:cNvSpPr/>
            <p:nvPr/>
          </p:nvSpPr>
          <p:spPr>
            <a:xfrm>
              <a:off x="10139064" y="544522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43109D7-F680-4B47-BD0E-B3CDE69C7953}"/>
                </a:ext>
              </a:extLst>
            </p:cNvPr>
            <p:cNvSpPr/>
            <p:nvPr/>
          </p:nvSpPr>
          <p:spPr>
            <a:xfrm>
              <a:off x="8483194" y="18442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C8F6454-4B94-4EAB-BCA7-D0D2564C9CF8}"/>
                </a:ext>
              </a:extLst>
            </p:cNvPr>
            <p:cNvSpPr/>
            <p:nvPr/>
          </p:nvSpPr>
          <p:spPr>
            <a:xfrm>
              <a:off x="6827325" y="332629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9C72EB6-DCB5-4DCA-8DFF-1E6545EF02DE}"/>
                </a:ext>
              </a:extLst>
            </p:cNvPr>
            <p:cNvSpPr/>
            <p:nvPr/>
          </p:nvSpPr>
          <p:spPr>
            <a:xfrm>
              <a:off x="6827325" y="544522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46544D8-F16F-4C06-9F33-A5EE4194519D}"/>
                </a:ext>
              </a:extLst>
            </p:cNvPr>
            <p:cNvCxnSpPr>
              <a:stCxn id="41" idx="7"/>
              <a:endCxn id="37" idx="3"/>
            </p:cNvCxnSpPr>
            <p:nvPr/>
          </p:nvCxnSpPr>
          <p:spPr>
            <a:xfrm flipV="1">
              <a:off x="7134638" y="3633610"/>
              <a:ext cx="3057153" cy="1864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C38E693-B169-4266-B908-7C652A711B48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10319084" y="3686337"/>
              <a:ext cx="0" cy="1758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B37CC485-2B38-4CCB-BA49-5FE699C7538F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 flipH="1">
              <a:off x="7134638" y="2151579"/>
              <a:ext cx="1401283" cy="122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7FCB439-85A5-4BA9-B403-58F6D0B394C2}"/>
                </a:ext>
              </a:extLst>
            </p:cNvPr>
            <p:cNvCxnSpPr>
              <a:stCxn id="38" idx="2"/>
              <a:endCxn id="41" idx="6"/>
            </p:cNvCxnSpPr>
            <p:nvPr/>
          </p:nvCxnSpPr>
          <p:spPr>
            <a:xfrm flipH="1">
              <a:off x="7187365" y="5625244"/>
              <a:ext cx="29516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EBE7C27-7394-4B6A-A75E-BCAF9B6ABF29}"/>
                </a:ext>
              </a:extLst>
            </p:cNvPr>
            <p:cNvCxnSpPr>
              <a:stCxn id="39" idx="5"/>
              <a:endCxn id="37" idx="1"/>
            </p:cNvCxnSpPr>
            <p:nvPr/>
          </p:nvCxnSpPr>
          <p:spPr>
            <a:xfrm>
              <a:off x="8790507" y="2151579"/>
              <a:ext cx="1401284" cy="122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3B1A2DE-AFD6-4ECA-8D8C-7FFDC71DEDEA}"/>
                </a:ext>
              </a:extLst>
            </p:cNvPr>
            <p:cNvCxnSpPr>
              <a:stCxn id="38" idx="1"/>
              <a:endCxn id="40" idx="5"/>
            </p:cNvCxnSpPr>
            <p:nvPr/>
          </p:nvCxnSpPr>
          <p:spPr>
            <a:xfrm flipH="1" flipV="1">
              <a:off x="7134638" y="3633610"/>
              <a:ext cx="3057153" cy="1864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D030FF3-4D1E-44D6-BFED-F698035978AD}"/>
                </a:ext>
              </a:extLst>
            </p:cNvPr>
            <p:cNvCxnSpPr>
              <a:stCxn id="37" idx="2"/>
              <a:endCxn id="40" idx="6"/>
            </p:cNvCxnSpPr>
            <p:nvPr/>
          </p:nvCxnSpPr>
          <p:spPr>
            <a:xfrm flipH="1">
              <a:off x="7187365" y="3506317"/>
              <a:ext cx="29516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257BB0A5-868A-42DB-8196-745DF270A046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7007345" y="3686337"/>
              <a:ext cx="0" cy="1758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611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в котором существует цикл, содержащий каждую вершину графа ровно один раз,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гамильтоновым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4869346-0328-465C-89DE-C4F610220CD8}"/>
              </a:ext>
            </a:extLst>
          </p:cNvPr>
          <p:cNvSpPr/>
          <p:nvPr/>
        </p:nvSpPr>
        <p:spPr>
          <a:xfrm>
            <a:off x="8197034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B9F21AE-BFFC-48B2-82C0-B36A0A5A3595}"/>
              </a:ext>
            </a:extLst>
          </p:cNvPr>
          <p:cNvSpPr/>
          <p:nvPr/>
        </p:nvSpPr>
        <p:spPr>
          <a:xfrm>
            <a:off x="7073920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B37EED-2802-4B87-9442-76DADE5080CC}"/>
              </a:ext>
            </a:extLst>
          </p:cNvPr>
          <p:cNvSpPr/>
          <p:nvPr/>
        </p:nvSpPr>
        <p:spPr>
          <a:xfrm>
            <a:off x="6379863" y="25800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9A64A20-3263-47DE-BA30-C5BBE0782611}"/>
              </a:ext>
            </a:extLst>
          </p:cNvPr>
          <p:cNvSpPr/>
          <p:nvPr/>
        </p:nvSpPr>
        <p:spPr>
          <a:xfrm>
            <a:off x="9155847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1C60680-0C1B-4430-ACD1-A7576296B130}"/>
              </a:ext>
            </a:extLst>
          </p:cNvPr>
          <p:cNvSpPr/>
          <p:nvPr/>
        </p:nvSpPr>
        <p:spPr>
          <a:xfrm>
            <a:off x="10344795" y="205502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A5992A-B630-4346-BA85-82EEE3CCEFB0}"/>
              </a:ext>
            </a:extLst>
          </p:cNvPr>
          <p:cNvSpPr/>
          <p:nvPr/>
        </p:nvSpPr>
        <p:spPr>
          <a:xfrm>
            <a:off x="10704835" y="37587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034E378-6D31-4C3E-8271-92C4EAF00E00}"/>
              </a:ext>
            </a:extLst>
          </p:cNvPr>
          <p:cNvSpPr/>
          <p:nvPr/>
        </p:nvSpPr>
        <p:spPr>
          <a:xfrm>
            <a:off x="9840416" y="45711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5AA994-A691-42E2-BB17-E1F3398CF287}"/>
              </a:ext>
            </a:extLst>
          </p:cNvPr>
          <p:cNvSpPr/>
          <p:nvPr/>
        </p:nvSpPr>
        <p:spPr>
          <a:xfrm>
            <a:off x="8123871" y="417975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DC7E96E-E976-44D0-97E2-FB8808F66D68}"/>
              </a:ext>
            </a:extLst>
          </p:cNvPr>
          <p:cNvSpPr/>
          <p:nvPr/>
        </p:nvSpPr>
        <p:spPr>
          <a:xfrm>
            <a:off x="9061623" y="53693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67DC7A-5BBA-4CDA-B795-D4F1CDE47B14}"/>
              </a:ext>
            </a:extLst>
          </p:cNvPr>
          <p:cNvSpPr/>
          <p:nvPr/>
        </p:nvSpPr>
        <p:spPr>
          <a:xfrm>
            <a:off x="6393659" y="497029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CD6DBF-D6EF-4559-8538-D479B7760082}"/>
              </a:ext>
            </a:extLst>
          </p:cNvPr>
          <p:cNvCxnSpPr>
            <a:stCxn id="7" idx="7"/>
            <a:endCxn id="4" idx="2"/>
          </p:cNvCxnSpPr>
          <p:nvPr/>
        </p:nvCxnSpPr>
        <p:spPr>
          <a:xfrm flipV="1">
            <a:off x="6687176" y="2240595"/>
            <a:ext cx="1509858" cy="39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73952B3-B569-413C-BDAB-BA8296653D5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381233" y="2367888"/>
            <a:ext cx="868528" cy="104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94D888-77AD-48E2-8326-FAA6E28A90A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433960" y="3537235"/>
            <a:ext cx="17218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057610B-991C-44ED-82A6-CB42A532BC2A}"/>
              </a:ext>
            </a:extLst>
          </p:cNvPr>
          <p:cNvCxnSpPr>
            <a:stCxn id="14" idx="0"/>
            <a:endCxn id="7" idx="4"/>
          </p:cNvCxnSpPr>
          <p:nvPr/>
        </p:nvCxnSpPr>
        <p:spPr>
          <a:xfrm flipH="1" flipV="1">
            <a:off x="6559883" y="2940082"/>
            <a:ext cx="13796" cy="20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18E4B82-87CC-4BC5-8993-992A412EE7B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9463160" y="3664528"/>
            <a:ext cx="429983" cy="959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164367-0EA1-44D0-8A51-A482EC812CCA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463160" y="2362334"/>
            <a:ext cx="934362" cy="10476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ECC4EF-E30F-4FEE-8A0F-6249AB8745C2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700972" y="4475148"/>
            <a:ext cx="1475626" cy="54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F1C1A1-BE51-4D31-8D24-65D9DF6AFA6A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10652108" y="2362334"/>
            <a:ext cx="232747" cy="1396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DA5888C-BF11-41AB-A7DD-C9806A5A6FD4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147729" y="4066105"/>
            <a:ext cx="609833" cy="5578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EF142C-26A3-43A0-9BDB-8C594BB21A97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8504347" y="2367888"/>
            <a:ext cx="831520" cy="989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0FC7B3-22C7-457F-8934-73F543C9E508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6739903" y="2760062"/>
            <a:ext cx="2468671" cy="6498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ACEF4D-A14C-4590-8D66-345D0EF5C3A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753699" y="5150294"/>
            <a:ext cx="2307924" cy="399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9D6836-5A57-462E-934B-4A6CE5AF5A31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7381233" y="3664528"/>
            <a:ext cx="795365" cy="56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E3FA2-C67D-4C0A-B094-EAF8CFB44969}"/>
              </a:ext>
            </a:extLst>
          </p:cNvPr>
          <p:cNvSpPr txBox="1"/>
          <p:nvPr/>
        </p:nvSpPr>
        <p:spPr>
          <a:xfrm>
            <a:off x="6362433" y="49753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3F61940-B63D-4985-A7B7-3B89DE419CF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020436" y="2415061"/>
            <a:ext cx="504379" cy="215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C4962B3-14B8-47A2-BE28-488469D7208E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8303891" y="2420615"/>
            <a:ext cx="73163" cy="1759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F73A6CE-FC52-4B3E-83DD-EF924CB34B56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9368936" y="4878497"/>
            <a:ext cx="524207" cy="543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00B428-EF0E-4D8B-9DCA-A3C3B603EC3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431184" y="4475148"/>
            <a:ext cx="810459" cy="894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0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Сам цикл также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гамильтоновым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4869346-0328-465C-89DE-C4F610220CD8}"/>
              </a:ext>
            </a:extLst>
          </p:cNvPr>
          <p:cNvSpPr/>
          <p:nvPr/>
        </p:nvSpPr>
        <p:spPr>
          <a:xfrm>
            <a:off x="8197034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B9F21AE-BFFC-48B2-82C0-B36A0A5A3595}"/>
              </a:ext>
            </a:extLst>
          </p:cNvPr>
          <p:cNvSpPr/>
          <p:nvPr/>
        </p:nvSpPr>
        <p:spPr>
          <a:xfrm>
            <a:off x="7073920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B37EED-2802-4B87-9442-76DADE5080CC}"/>
              </a:ext>
            </a:extLst>
          </p:cNvPr>
          <p:cNvSpPr/>
          <p:nvPr/>
        </p:nvSpPr>
        <p:spPr>
          <a:xfrm>
            <a:off x="6379863" y="25800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9A64A20-3263-47DE-BA30-C5BBE0782611}"/>
              </a:ext>
            </a:extLst>
          </p:cNvPr>
          <p:cNvSpPr/>
          <p:nvPr/>
        </p:nvSpPr>
        <p:spPr>
          <a:xfrm>
            <a:off x="9155847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1C60680-0C1B-4430-ACD1-A7576296B130}"/>
              </a:ext>
            </a:extLst>
          </p:cNvPr>
          <p:cNvSpPr/>
          <p:nvPr/>
        </p:nvSpPr>
        <p:spPr>
          <a:xfrm>
            <a:off x="10344795" y="205502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A5992A-B630-4346-BA85-82EEE3CCEFB0}"/>
              </a:ext>
            </a:extLst>
          </p:cNvPr>
          <p:cNvSpPr/>
          <p:nvPr/>
        </p:nvSpPr>
        <p:spPr>
          <a:xfrm>
            <a:off x="10704835" y="37587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034E378-6D31-4C3E-8271-92C4EAF00E00}"/>
              </a:ext>
            </a:extLst>
          </p:cNvPr>
          <p:cNvSpPr/>
          <p:nvPr/>
        </p:nvSpPr>
        <p:spPr>
          <a:xfrm>
            <a:off x="9840416" y="45711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5AA994-A691-42E2-BB17-E1F3398CF287}"/>
              </a:ext>
            </a:extLst>
          </p:cNvPr>
          <p:cNvSpPr/>
          <p:nvPr/>
        </p:nvSpPr>
        <p:spPr>
          <a:xfrm>
            <a:off x="8123871" y="417975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DC7E96E-E976-44D0-97E2-FB8808F66D68}"/>
              </a:ext>
            </a:extLst>
          </p:cNvPr>
          <p:cNvSpPr/>
          <p:nvPr/>
        </p:nvSpPr>
        <p:spPr>
          <a:xfrm>
            <a:off x="9061623" y="53693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67DC7A-5BBA-4CDA-B795-D4F1CDE47B14}"/>
              </a:ext>
            </a:extLst>
          </p:cNvPr>
          <p:cNvSpPr/>
          <p:nvPr/>
        </p:nvSpPr>
        <p:spPr>
          <a:xfrm>
            <a:off x="6393659" y="497029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CD6DBF-D6EF-4559-8538-D479B7760082}"/>
              </a:ext>
            </a:extLst>
          </p:cNvPr>
          <p:cNvCxnSpPr>
            <a:stCxn id="7" idx="7"/>
            <a:endCxn id="4" idx="2"/>
          </p:cNvCxnSpPr>
          <p:nvPr/>
        </p:nvCxnSpPr>
        <p:spPr>
          <a:xfrm flipV="1">
            <a:off x="6687176" y="2240595"/>
            <a:ext cx="1509858" cy="39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73952B3-B569-413C-BDAB-BA8296653D5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381233" y="2367888"/>
            <a:ext cx="868528" cy="104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94D888-77AD-48E2-8326-FAA6E28A90A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433960" y="3537235"/>
            <a:ext cx="17218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057610B-991C-44ED-82A6-CB42A532BC2A}"/>
              </a:ext>
            </a:extLst>
          </p:cNvPr>
          <p:cNvCxnSpPr>
            <a:stCxn id="14" idx="0"/>
            <a:endCxn id="7" idx="4"/>
          </p:cNvCxnSpPr>
          <p:nvPr/>
        </p:nvCxnSpPr>
        <p:spPr>
          <a:xfrm flipH="1" flipV="1">
            <a:off x="6559883" y="2940082"/>
            <a:ext cx="13796" cy="20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18E4B82-87CC-4BC5-8993-992A412EE7B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9463160" y="3664528"/>
            <a:ext cx="429983" cy="959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164367-0EA1-44D0-8A51-A482EC812CCA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463160" y="2362334"/>
            <a:ext cx="934362" cy="10476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ECC4EF-E30F-4FEE-8A0F-6249AB8745C2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700972" y="4475148"/>
            <a:ext cx="1475626" cy="54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F1C1A1-BE51-4D31-8D24-65D9DF6AFA6A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10652108" y="2362334"/>
            <a:ext cx="232747" cy="1396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DA5888C-BF11-41AB-A7DD-C9806A5A6FD4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147729" y="4066105"/>
            <a:ext cx="609833" cy="5578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EF142C-26A3-43A0-9BDB-8C594BB21A97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8504347" y="2367888"/>
            <a:ext cx="831520" cy="989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0FC7B3-22C7-457F-8934-73F543C9E508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6739903" y="2760062"/>
            <a:ext cx="2468671" cy="6498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ACEF4D-A14C-4590-8D66-345D0EF5C3A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753699" y="5150294"/>
            <a:ext cx="2307924" cy="399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9D6836-5A57-462E-934B-4A6CE5AF5A31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7381233" y="3664528"/>
            <a:ext cx="795365" cy="56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E3FA2-C67D-4C0A-B094-EAF8CFB44969}"/>
              </a:ext>
            </a:extLst>
          </p:cNvPr>
          <p:cNvSpPr txBox="1"/>
          <p:nvPr/>
        </p:nvSpPr>
        <p:spPr>
          <a:xfrm>
            <a:off x="6362433" y="49753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3F61940-B63D-4985-A7B7-3B89DE419CF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020436" y="2415061"/>
            <a:ext cx="504379" cy="215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C4962B3-14B8-47A2-BE28-488469D7208E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8303891" y="2420615"/>
            <a:ext cx="73163" cy="1759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F73A6CE-FC52-4B3E-83DD-EF924CB34B56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9368936" y="4878497"/>
            <a:ext cx="524207" cy="543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00B428-EF0E-4D8B-9DCA-A3C3B603EC3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431184" y="4475148"/>
            <a:ext cx="810459" cy="894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67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152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Дирака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в связном графе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(при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степени всех вершин больше или равны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граф гамильтонов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1522148"/>
              </a:xfrm>
              <a:prstGeom prst="rect">
                <a:avLst/>
              </a:prstGeom>
              <a:blipFill>
                <a:blip r:embed="rId2"/>
                <a:stretch>
                  <a:fillRect l="-1229" t="-4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54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Оре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в связном графе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любой пары несмежных вершин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выполнено неравенство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func>
                        <m:func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граф гамильтонов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246769"/>
              </a:xfrm>
              <a:prstGeom prst="rect">
                <a:avLst/>
              </a:prstGeom>
              <a:blipFill>
                <a:blip r:embed="rId2"/>
                <a:stretch>
                  <a:fillRect l="-1229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08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4962136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Задача коммивояжёра</a:t>
            </a:r>
          </a:p>
        </p:txBody>
      </p:sp>
    </p:spTree>
    <p:extLst>
      <p:ext uri="{BB962C8B-B14F-4D97-AF65-F5344CB8AC3E}">
        <p14:creationId xmlns:p14="http://schemas.microsoft.com/office/powerpoint/2010/main" val="2726383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81412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коммивояжёра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задаче коммивояжера рассматривается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городов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матрица попарных расстояний между ними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найти такой порядок посещения городов, чтобы суммарное пройденное расстояние было минимальным, каждый город посещался ровно один раз и коммивояжер вернулся в тот город, с которого начал свой маршрут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r="-1597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2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Рассмотрение перестановок из вершин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42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Перестановка: 123456.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Цикл: 1234561.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34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2690" y="2064023"/>
            <a:ext cx="4950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Перестановка: 123465.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Цикл: 1234651.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Суммарное расстояние: 32.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2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2690" y="2064023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Одну из вершин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можно зафиксировать.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5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Мосты Кёнигсберга</a:t>
            </a:r>
          </a:p>
        </p:txBody>
      </p:sp>
      <p:pic>
        <p:nvPicPr>
          <p:cNvPr id="51" name="Picture 2" descr="ÐÐ°ÑÑÐ¸Ð½ÐºÐ¸ Ð¿Ð¾ Ð·Ð°Ð¿ÑÐ¾ÑÑ ÐÑÐ½Ð¸Ð³ÑÐ±ÐµÑÐ³ÑÐºÐ°Ñ Ð³Ð¾Ð»Ð¾Ð²Ð¾Ð»Ð¾Ð¼ÐºÐ°, 1736 Ð³Ð¾Ð´">
            <a:extLst>
              <a:ext uri="{FF2B5EF4-FFF2-40B4-BE49-F238E27FC236}">
                <a16:creationId xmlns:a16="http://schemas.microsoft.com/office/drawing/2014/main" id="{8F9CF423-2A05-4798-822C-D7AABDFB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4" y="2132856"/>
            <a:ext cx="8871652" cy="41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19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Рассмотрение всевозможных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простых путей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начинающихся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произвольно выбранной вершине, до тех пор, пока не будет обнаружен гамильтонов цикл или все возможные пути не будут исследованы.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4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Рассмотрение всевозможных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простых путей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начинающихся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произвольно выбранной вершине, до тех пор, пока не будет обнаружен гамильтонов цикл или все возможные пути не будут исследованы.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17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D311BB6F-DED5-4B6C-B6A6-F0B250FB219B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E552FAA0-E607-4ACA-89E9-711AA71CA3E0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6D5C3CB-FA15-4CBD-867C-71F0FF18FF29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66B0147-3A97-4ECE-9FDA-64659E1F94E7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7087F33-E5DB-4E0C-803A-8901D9CBFBD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1127AF-CDBE-4A06-9FCD-EB01D6DEC24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287082-C994-45C1-AFFF-E262022662AB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9E025EA-0AA9-4122-8920-6F7F510D90A3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D6295FC-FF21-441F-8392-056DB545E877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BBE660C-C602-4143-A928-45525CBA3CD5}"/>
              </a:ext>
            </a:extLst>
          </p:cNvPr>
          <p:cNvCxnSpPr>
            <a:stCxn id="33" idx="5"/>
            <a:endCxn id="36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934680A-3AF3-4EA2-838E-66F3AC4F309B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875EDF2-EF1E-416A-A108-93E057693E62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0DA3213-8969-430D-B827-84E587966074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77B36FC-655F-4F99-AF41-13203980B10B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6687377-D6EB-4FA0-8426-6F5A612D1744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52FAD5-0DC0-431C-A590-5486B1821E0F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290030-84F2-4396-ADAD-12C30B019931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D7355E8-8600-4859-86F6-2033F855D8E1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E04970-547E-43D6-8882-05D3EDE31176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F0747-1BF8-48CB-A44B-4BCD41DF022E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5947D-57DE-477C-B02A-76B3263E7593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25181D-48E1-4D9A-97EC-72A800BC46AB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40EAF-EBF3-44B0-B2BE-69B238379D62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068F4-7105-4DE4-8DB7-99E592FCDE72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99B23-6103-4B75-B258-5E09C4494364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B6FD7C-3B61-42A2-876F-81BBC756D3FB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9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D311BB6F-DED5-4B6C-B6A6-F0B250FB219B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E552FAA0-E607-4ACA-89E9-711AA71CA3E0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6D5C3CB-FA15-4CBD-867C-71F0FF18FF29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66B0147-3A97-4ECE-9FDA-64659E1F94E7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7087F33-E5DB-4E0C-803A-8901D9CBFBD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1127AF-CDBE-4A06-9FCD-EB01D6DEC24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287082-C994-45C1-AFFF-E262022662AB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9E025EA-0AA9-4122-8920-6F7F510D90A3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D6295FC-FF21-441F-8392-056DB545E877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BBE660C-C602-4143-A928-45525CBA3CD5}"/>
              </a:ext>
            </a:extLst>
          </p:cNvPr>
          <p:cNvCxnSpPr>
            <a:stCxn id="33" idx="5"/>
            <a:endCxn id="36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934680A-3AF3-4EA2-838E-66F3AC4F309B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875EDF2-EF1E-416A-A108-93E057693E62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0DA3213-8969-430D-B827-84E587966074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77B36FC-655F-4F99-AF41-13203980B10B}"/>
              </a:ext>
            </a:extLst>
          </p:cNvPr>
          <p:cNvCxnSpPr>
            <a:cxnSpLocks/>
            <a:stCxn id="36" idx="2"/>
            <a:endCxn id="32" idx="6"/>
          </p:cNvCxnSpPr>
          <p:nvPr/>
        </p:nvCxnSpPr>
        <p:spPr>
          <a:xfrm flipH="1" flipV="1"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6687377-D6EB-4FA0-8426-6F5A612D1744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52FAD5-0DC0-431C-A590-5486B1821E0F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290030-84F2-4396-ADAD-12C30B019931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D7355E8-8600-4859-86F6-2033F855D8E1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E04970-547E-43D6-8882-05D3EDE31176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F0747-1BF8-48CB-A44B-4BCD41DF022E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5947D-57DE-477C-B02A-76B3263E7593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25181D-48E1-4D9A-97EC-72A800BC46AB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40EAF-EBF3-44B0-B2BE-69B238379D62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068F4-7105-4DE4-8DB7-99E592FCDE72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99B23-6103-4B75-B258-5E09C4494364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B6FD7C-3B61-42A2-876F-81BBC756D3FB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25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Жадный алгоритм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– алгоритм нахождения наикратчайшего расстояния путём выбора самого короткого, ещё не выбранного ребра, при условии, что оно не образует цикла с уже выбранными рёбрами.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4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blipFill>
                <a:blip r:embed="rId2"/>
                <a:stretch>
                  <a:fillRect l="-2463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2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3;4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blipFill>
                <a:blip r:embed="rId2"/>
                <a:stretch>
                  <a:fillRect l="-2463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5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4;6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blipFill>
                <a:blip r:embed="rId2"/>
                <a:stretch>
                  <a:fillRect l="-2463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2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0033" cy="954107"/>
              </a:xfrm>
              <a:prstGeom prst="rect">
                <a:avLst/>
              </a:prstGeom>
              <a:blipFill>
                <a:blip r:embed="rId2"/>
                <a:stretch>
                  <a:fillRect l="-2463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История. Мосты Кёнигсберга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AB58F36B-FB92-4837-BAA6-2E0896E4A30D}"/>
              </a:ext>
            </a:extLst>
          </p:cNvPr>
          <p:cNvGrpSpPr/>
          <p:nvPr/>
        </p:nvGrpSpPr>
        <p:grpSpPr>
          <a:xfrm>
            <a:off x="3287688" y="2348880"/>
            <a:ext cx="4896544" cy="3638252"/>
            <a:chOff x="4295800" y="2697881"/>
            <a:chExt cx="4896544" cy="3638252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EA998874-D765-4B9B-ACDC-227A6AB2BEF5}"/>
                </a:ext>
              </a:extLst>
            </p:cNvPr>
            <p:cNvSpPr/>
            <p:nvPr/>
          </p:nvSpPr>
          <p:spPr>
            <a:xfrm>
              <a:off x="8832304" y="422919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43109D7-F680-4B47-BD0E-B3CDE69C7953}"/>
                </a:ext>
              </a:extLst>
            </p:cNvPr>
            <p:cNvSpPr/>
            <p:nvPr/>
          </p:nvSpPr>
          <p:spPr>
            <a:xfrm>
              <a:off x="5915980" y="269788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C8F6454-4B94-4EAB-BCA7-D0D2564C9CF8}"/>
                </a:ext>
              </a:extLst>
            </p:cNvPr>
            <p:cNvSpPr/>
            <p:nvPr/>
          </p:nvSpPr>
          <p:spPr>
            <a:xfrm>
              <a:off x="4295800" y="419095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9C72EB6-DCB5-4DCA-8DFF-1E6545EF02DE}"/>
                </a:ext>
              </a:extLst>
            </p:cNvPr>
            <p:cNvSpPr/>
            <p:nvPr/>
          </p:nvSpPr>
          <p:spPr>
            <a:xfrm>
              <a:off x="5917649" y="597609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46544D8-F16F-4C06-9F33-A5EE4194519D}"/>
                </a:ext>
              </a:extLst>
            </p:cNvPr>
            <p:cNvCxnSpPr>
              <a:stCxn id="41" idx="7"/>
              <a:endCxn id="37" idx="3"/>
            </p:cNvCxnSpPr>
            <p:nvPr/>
          </p:nvCxnSpPr>
          <p:spPr>
            <a:xfrm flipV="1">
              <a:off x="6224962" y="4536504"/>
              <a:ext cx="2660069" cy="14923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EBE7C27-7394-4B6A-A75E-BCAF9B6ABF29}"/>
                </a:ext>
              </a:extLst>
            </p:cNvPr>
            <p:cNvCxnSpPr>
              <a:stCxn id="39" idx="5"/>
              <a:endCxn id="37" idx="1"/>
            </p:cNvCxnSpPr>
            <p:nvPr/>
          </p:nvCxnSpPr>
          <p:spPr>
            <a:xfrm>
              <a:off x="6223293" y="3005194"/>
              <a:ext cx="2661738" cy="1276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D030FF3-4D1E-44D6-BFED-F698035978AD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 flipV="1">
              <a:off x="4655840" y="4370971"/>
              <a:ext cx="4176464" cy="382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оединитель: изогнутый 18">
              <a:extLst>
                <a:ext uri="{FF2B5EF4-FFF2-40B4-BE49-F238E27FC236}">
                  <a16:creationId xmlns:a16="http://schemas.microsoft.com/office/drawing/2014/main" id="{37AD72A5-6F8B-43DE-97E4-C651A525C034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rot="10800000" flipV="1">
              <a:off x="4475820" y="2877901"/>
              <a:ext cx="1440160" cy="1313050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Соединитель: изогнутый 33">
              <a:extLst>
                <a:ext uri="{FF2B5EF4-FFF2-40B4-BE49-F238E27FC236}">
                  <a16:creationId xmlns:a16="http://schemas.microsoft.com/office/drawing/2014/main" id="{C4DA6F6D-296D-4769-BDA8-1D8B3FB1E674}"/>
                </a:ext>
              </a:extLst>
            </p:cNvPr>
            <p:cNvCxnSpPr>
              <a:cxnSpLocks/>
              <a:stCxn id="39" idx="4"/>
              <a:endCxn id="40" idx="6"/>
            </p:cNvCxnSpPr>
            <p:nvPr/>
          </p:nvCxnSpPr>
          <p:spPr>
            <a:xfrm rot="5400000">
              <a:off x="4719395" y="2994366"/>
              <a:ext cx="1313050" cy="1440160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Соединитель: изогнутый 49">
              <a:extLst>
                <a:ext uri="{FF2B5EF4-FFF2-40B4-BE49-F238E27FC236}">
                  <a16:creationId xmlns:a16="http://schemas.microsoft.com/office/drawing/2014/main" id="{B708A99D-AC0C-44FA-958B-E19937FF2E9C}"/>
                </a:ext>
              </a:extLst>
            </p:cNvPr>
            <p:cNvCxnSpPr>
              <a:cxnSpLocks/>
              <a:stCxn id="40" idx="4"/>
              <a:endCxn id="41" idx="2"/>
            </p:cNvCxnSpPr>
            <p:nvPr/>
          </p:nvCxnSpPr>
          <p:spPr>
            <a:xfrm rot="16200000" flipH="1">
              <a:off x="4394173" y="4632637"/>
              <a:ext cx="1605122" cy="1441829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Соединитель: изогнутый 50">
              <a:extLst>
                <a:ext uri="{FF2B5EF4-FFF2-40B4-BE49-F238E27FC236}">
                  <a16:creationId xmlns:a16="http://schemas.microsoft.com/office/drawing/2014/main" id="{DED9E331-63CC-46CC-9F60-F0D30E746369}"/>
                </a:ext>
              </a:extLst>
            </p:cNvPr>
            <p:cNvCxnSpPr>
              <a:cxnSpLocks/>
              <a:stCxn id="40" idx="6"/>
              <a:endCxn id="41" idx="0"/>
            </p:cNvCxnSpPr>
            <p:nvPr/>
          </p:nvCxnSpPr>
          <p:spPr>
            <a:xfrm>
              <a:off x="4655840" y="4370971"/>
              <a:ext cx="1441829" cy="1605122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8448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003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Неудача: не посещены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вершины.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0033" cy="1815882"/>
              </a:xfrm>
              <a:prstGeom prst="rect">
                <a:avLst/>
              </a:prstGeom>
              <a:blipFill>
                <a:blip r:embed="rId2"/>
                <a:stretch>
                  <a:fillRect l="-246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12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ветвей и границ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Литтл,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Мерти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Суини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Кэрел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1963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97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смежности.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365139"/>
                  </p:ext>
                </p:extLst>
              </p:nvPr>
            </p:nvGraphicFramePr>
            <p:xfrm>
              <a:off x="1732277" y="2856577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365139"/>
                  </p:ext>
                </p:extLst>
              </p:nvPr>
            </p:nvGraphicFramePr>
            <p:xfrm>
              <a:off x="1732277" y="2856577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503125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202083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33" r="-2083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403125" b="-4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102083" b="-4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2703" r="-2083" b="-4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98969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0000" r="-2083" b="-3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4054" r="-50312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202083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40312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10208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5405" r="-503125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5405" r="-403125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5405" r="-298969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5405" r="-2083" b="-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5403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наименьший элемент в каждой строке.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3784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3784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888D4C47-FAFC-4090-89B2-AA337600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60815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из каждого элемента строки наименьший элемент этой строки.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C5247AA0-0B5C-4E66-8A92-D93AB37E1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99550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C5247AA0-0B5C-4E66-8A92-D93AB37E1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99550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920F2097-9A78-4E6A-BEBC-B4E8B087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29395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87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511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наименьший элемент в каждом столбце.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09290"/>
              </p:ext>
            </p:extLst>
          </p:nvPr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6602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6602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34654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из каждого элемента столбца наименьший элемент этого столбца.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432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432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80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309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границу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на данном этапе</a:t>
                </a:r>
                <a:r>
                  <a:rPr lang="en-US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как сумму констант приведения для столбцов и строк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1+5+1+4+3+4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0+1+0+0+2+0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3098605"/>
              </a:xfrm>
              <a:prstGeom prst="rect">
                <a:avLst/>
              </a:prstGeom>
              <a:blipFill>
                <a:blip r:embed="rId2"/>
                <a:stretch>
                  <a:fillRect l="-2460" t="-1969" b="-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98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Граница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35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1+5+1+4+3+4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0+1+0+0+2+0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Данная граница будет являться стоимостью, меньше которой невозможно построить искомый маршрут.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3529492"/>
              </a:xfrm>
              <a:prstGeom prst="rect">
                <a:avLst/>
              </a:prstGeom>
              <a:blipFill>
                <a:blip r:embed="rId2"/>
                <a:stretch>
                  <a:fillRect l="-2460" b="-3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24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6546312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Метод ветвей и границ. Основной этап</a:t>
            </a:r>
          </a:p>
        </p:txBody>
      </p:sp>
    </p:spTree>
    <p:extLst>
      <p:ext uri="{BB962C8B-B14F-4D97-AF65-F5344CB8AC3E}">
        <p14:creationId xmlns:p14="http://schemas.microsoft.com/office/powerpoint/2010/main" val="394718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12781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Необходимое и достаточное условие уникурсальности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56490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Неориентированный граф с более чем одной вершиной имеет эйлеров цикл тогда и только тогда, когда он связный и каждая его вершина имеет четную степень.</a:t>
            </a:r>
          </a:p>
        </p:txBody>
      </p:sp>
    </p:spTree>
    <p:extLst>
      <p:ext uri="{BB962C8B-B14F-4D97-AF65-F5344CB8AC3E}">
        <p14:creationId xmlns:p14="http://schemas.microsoft.com/office/powerpoint/2010/main" val="2900105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каждого нулевого элемента считаем штраф – сумму минимальных элементов столбца и строки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60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33927"/>
              </p:ext>
            </p:extLst>
          </p:nvPr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60243"/>
              </p:ext>
            </p:extLst>
          </p:nvPr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74334"/>
              </p:ext>
            </p:extLst>
          </p:nvPr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15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Рассматриваем элемент, которому соответствует максимальный штраф (любой, если их несколько).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819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Элемент с максимальным штрафом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80673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80673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8340"/>
              </p:ext>
            </p:extLst>
          </p:nvPr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/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88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Дилемма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</a:t>
                </a:r>
                <a14:m>
                  <m:oMath xmlns:m="http://schemas.openxmlformats.org/officeDocument/2006/math">
                    <m:r>
                      <a:rPr lang="ru-RU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его выбрать,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 можем не выбрать.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93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мы выберем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не выбираем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(5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;4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01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мы выберем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не выбираем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(5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;4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218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133F1F-6C75-44E4-9520-8C70D0E28580}"/>
              </a:ext>
            </a:extLst>
          </p:cNvPr>
          <p:cNvSpPr txBox="1"/>
          <p:nvPr/>
        </p:nvSpPr>
        <p:spPr>
          <a:xfrm>
            <a:off x="1142215" y="2073548"/>
            <a:ext cx="4953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Также не выбираются рёбра, входящие в вершину 5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исходящие из вершины 4.</a:t>
            </a:r>
          </a:p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Вычеркиваем соответствующие строки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столбцы.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62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80530632-BAD2-408C-A9CF-EAA68740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4014"/>
              </p:ext>
            </p:extLst>
          </p:nvPr>
        </p:nvGraphicFramePr>
        <p:xfrm>
          <a:off x="1137985" y="5047336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Таблица 40">
                <a:extLst>
                  <a:ext uri="{FF2B5EF4-FFF2-40B4-BE49-F238E27FC236}">
                    <a16:creationId xmlns:a16="http://schemas.microsoft.com/office/drawing/2014/main" id="{93162877-F337-4F31-A190-7D7175656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429184"/>
                  </p:ext>
                </p:extLst>
              </p:nvPr>
            </p:nvGraphicFramePr>
            <p:xfrm>
              <a:off x="1137985" y="2056730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Таблица 40">
                <a:extLst>
                  <a:ext uri="{FF2B5EF4-FFF2-40B4-BE49-F238E27FC236}">
                    <a16:creationId xmlns:a16="http://schemas.microsoft.com/office/drawing/2014/main" id="{93162877-F337-4F31-A190-7D7175656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429184"/>
                  </p:ext>
                </p:extLst>
              </p:nvPr>
            </p:nvGraphicFramePr>
            <p:xfrm>
              <a:off x="1137985" y="2056730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3" name="Таблица 42">
            <a:extLst>
              <a:ext uri="{FF2B5EF4-FFF2-40B4-BE49-F238E27FC236}">
                <a16:creationId xmlns:a16="http://schemas.microsoft.com/office/drawing/2014/main" id="{98D25AA3-FF0D-4D07-8D8B-75C5136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67063"/>
              </p:ext>
            </p:extLst>
          </p:nvPr>
        </p:nvGraphicFramePr>
        <p:xfrm>
          <a:off x="5166679" y="2056730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410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39945"/>
              </p:ext>
            </p:extLst>
          </p:nvPr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72800"/>
              </p:ext>
            </p:extLst>
          </p:nvPr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61079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61079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20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12781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Необходимое и достаточное условие уникурсальности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56490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Граф имеет собственный эйлеров путь тогда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только тогда, когда он связный и ровно две его вершины имеют нечетную степень.</a:t>
            </a:r>
          </a:p>
        </p:txBody>
      </p:sp>
    </p:spTree>
    <p:extLst>
      <p:ext uri="{BB962C8B-B14F-4D97-AF65-F5344CB8AC3E}">
        <p14:creationId xmlns:p14="http://schemas.microsoft.com/office/powerpoint/2010/main" val="30423749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наименьшие элементы в каждой строке и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20367707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09481"/>
              </p:ext>
            </p:extLst>
          </p:nvPr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24871"/>
              </p:ext>
            </p:extLst>
          </p:nvPr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790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наименьшие элементы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344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774767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774767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532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границу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0+0+0+0+0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0+4+0+0+4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=8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75056"/>
              </a:xfrm>
              <a:prstGeom prst="rect">
                <a:avLst/>
              </a:prstGeom>
              <a:blipFill>
                <a:blip r:embed="rId3"/>
                <a:stretch>
                  <a:fillRect l="-2460" t="-4425" b="-1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976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Оценка для ребра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границу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0+0+0+0+0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0+4+0+0+4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=8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Оценка для ребра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(4;5)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равна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21+8=29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2236831"/>
              </a:xfrm>
              <a:prstGeom prst="rect">
                <a:avLst/>
              </a:prstGeom>
              <a:blipFill>
                <a:blip r:embed="rId3"/>
                <a:stretch>
                  <a:fillRect l="-2460" t="-2725" b="-65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170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Дальнейший выбор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44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каждого нулевого элемента считаем штраф.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802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53583E96-172D-412D-AEF3-F56B03DB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09214"/>
              </p:ext>
            </p:extLst>
          </p:nvPr>
        </p:nvGraphicFramePr>
        <p:xfrm>
          <a:off x="7104112" y="2781659"/>
          <a:ext cx="2927150" cy="226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7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Рассматривается элемент, которому соответствует максимальный штраф (любой, если их несколько).</a:t>
            </a:r>
          </a:p>
        </p:txBody>
      </p:sp>
    </p:spTree>
    <p:extLst>
      <p:ext uri="{BB962C8B-B14F-4D97-AF65-F5344CB8AC3E}">
        <p14:creationId xmlns:p14="http://schemas.microsoft.com/office/powerpoint/2010/main" val="1639814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13062</TotalTime>
  <Words>4125</Words>
  <Application>Microsoft Office PowerPoint</Application>
  <PresentationFormat>Широкоэкранный</PresentationFormat>
  <Paragraphs>2330</Paragraphs>
  <Slides>111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111</vt:i4>
      </vt:variant>
    </vt:vector>
  </HeadingPairs>
  <TitlesOfParts>
    <vt:vector size="123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382</cp:revision>
  <dcterms:created xsi:type="dcterms:W3CDTF">2016-01-11T07:19:05Z</dcterms:created>
  <dcterms:modified xsi:type="dcterms:W3CDTF">2024-03-12T16:53:03Z</dcterms:modified>
</cp:coreProperties>
</file>