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88" r:id="rId2"/>
    <p:sldMasterId id="2147483924" r:id="rId3"/>
    <p:sldMasterId id="2147483936" r:id="rId4"/>
  </p:sldMasterIdLst>
  <p:notesMasterIdLst>
    <p:notesMasterId r:id="rId89"/>
  </p:notesMasterIdLst>
  <p:sldIdLst>
    <p:sldId id="662" r:id="rId5"/>
    <p:sldId id="663" r:id="rId6"/>
    <p:sldId id="664" r:id="rId7"/>
    <p:sldId id="665" r:id="rId8"/>
    <p:sldId id="666" r:id="rId9"/>
    <p:sldId id="667" r:id="rId10"/>
    <p:sldId id="668" r:id="rId11"/>
    <p:sldId id="669" r:id="rId12"/>
    <p:sldId id="670" r:id="rId13"/>
    <p:sldId id="671" r:id="rId14"/>
    <p:sldId id="672" r:id="rId15"/>
    <p:sldId id="673" r:id="rId16"/>
    <p:sldId id="675" r:id="rId17"/>
    <p:sldId id="676" r:id="rId18"/>
    <p:sldId id="677" r:id="rId19"/>
    <p:sldId id="679" r:id="rId20"/>
    <p:sldId id="680" r:id="rId21"/>
    <p:sldId id="682" r:id="rId22"/>
    <p:sldId id="683" r:id="rId23"/>
    <p:sldId id="684" r:id="rId24"/>
    <p:sldId id="685" r:id="rId25"/>
    <p:sldId id="686" r:id="rId26"/>
    <p:sldId id="687" r:id="rId27"/>
    <p:sldId id="688" r:id="rId28"/>
    <p:sldId id="689" r:id="rId29"/>
    <p:sldId id="690" r:id="rId30"/>
    <p:sldId id="691" r:id="rId31"/>
    <p:sldId id="693" r:id="rId32"/>
    <p:sldId id="695" r:id="rId33"/>
    <p:sldId id="694" r:id="rId34"/>
    <p:sldId id="696" r:id="rId35"/>
    <p:sldId id="697" r:id="rId36"/>
    <p:sldId id="698" r:id="rId37"/>
    <p:sldId id="699" r:id="rId38"/>
    <p:sldId id="700" r:id="rId39"/>
    <p:sldId id="701" r:id="rId40"/>
    <p:sldId id="703" r:id="rId41"/>
    <p:sldId id="705" r:id="rId42"/>
    <p:sldId id="704" r:id="rId43"/>
    <p:sldId id="706" r:id="rId44"/>
    <p:sldId id="707" r:id="rId45"/>
    <p:sldId id="708" r:id="rId46"/>
    <p:sldId id="709" r:id="rId47"/>
    <p:sldId id="710" r:id="rId48"/>
    <p:sldId id="711" r:id="rId49"/>
    <p:sldId id="712" r:id="rId50"/>
    <p:sldId id="713" r:id="rId51"/>
    <p:sldId id="714" r:id="rId52"/>
    <p:sldId id="715" r:id="rId53"/>
    <p:sldId id="716" r:id="rId54"/>
    <p:sldId id="717" r:id="rId55"/>
    <p:sldId id="718" r:id="rId56"/>
    <p:sldId id="719" r:id="rId57"/>
    <p:sldId id="720" r:id="rId58"/>
    <p:sldId id="721" r:id="rId59"/>
    <p:sldId id="722" r:id="rId60"/>
    <p:sldId id="723" r:id="rId61"/>
    <p:sldId id="725" r:id="rId62"/>
    <p:sldId id="724" r:id="rId63"/>
    <p:sldId id="726" r:id="rId64"/>
    <p:sldId id="727" r:id="rId65"/>
    <p:sldId id="728" r:id="rId66"/>
    <p:sldId id="729" r:id="rId67"/>
    <p:sldId id="730" r:id="rId68"/>
    <p:sldId id="731" r:id="rId69"/>
    <p:sldId id="732" r:id="rId70"/>
    <p:sldId id="733" r:id="rId71"/>
    <p:sldId id="734" r:id="rId72"/>
    <p:sldId id="735" r:id="rId73"/>
    <p:sldId id="736" r:id="rId74"/>
    <p:sldId id="737" r:id="rId75"/>
    <p:sldId id="738" r:id="rId76"/>
    <p:sldId id="740" r:id="rId77"/>
    <p:sldId id="741" r:id="rId78"/>
    <p:sldId id="742" r:id="rId79"/>
    <p:sldId id="743" r:id="rId80"/>
    <p:sldId id="744" r:id="rId81"/>
    <p:sldId id="745" r:id="rId82"/>
    <p:sldId id="746" r:id="rId83"/>
    <p:sldId id="747" r:id="rId84"/>
    <p:sldId id="748" r:id="rId85"/>
    <p:sldId id="758" r:id="rId86"/>
    <p:sldId id="757" r:id="rId87"/>
    <p:sldId id="756" r:id="rId88"/>
  </p:sldIdLst>
  <p:sldSz cx="12192000" cy="6858000"/>
  <p:notesSz cx="6858000" cy="9144000"/>
  <p:custDataLst>
    <p:tags r:id="rId9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" initials="A" lastIdx="3" clrIdx="0">
    <p:extLst>
      <p:ext uri="{19B8F6BF-5375-455C-9EA6-DF929625EA0E}">
        <p15:presenceInfo xmlns:p15="http://schemas.microsoft.com/office/powerpoint/2012/main" userId="Alexan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ED7"/>
    <a:srgbClr val="FF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1183" autoAdjust="0"/>
  </p:normalViewPr>
  <p:slideViewPr>
    <p:cSldViewPr>
      <p:cViewPr varScale="1">
        <p:scale>
          <a:sx n="58" d="100"/>
          <a:sy n="58" d="100"/>
        </p:scale>
        <p:origin x="808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tags" Target="tags/tag1.xml"/><Relationship Id="rId95" Type="http://schemas.openxmlformats.org/officeDocument/2006/relationships/tableStyles" Target="tableStyle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E29CD-DFFE-4B5B-8905-980ED44A5828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5B5A-6157-4C6B-81CD-B2369B36DE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83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14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18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882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5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83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09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3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6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205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180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882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5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46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59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382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4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032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110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329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091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983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415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53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1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2395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979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4010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14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019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783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0" userDrawn="1">
          <p15:clr>
            <a:srgbClr val="FBAE40"/>
          </p15:clr>
        </p15:guide>
        <p15:guide id="2" pos="6970" userDrawn="1">
          <p15:clr>
            <a:srgbClr val="FBAE40"/>
          </p15:clr>
        </p15:guide>
        <p15:guide id="3" pos="3840" userDrawn="1">
          <p15:clr>
            <a:srgbClr val="FBAE40"/>
          </p15:clr>
        </p15:guide>
        <p15:guide id="4" orient="horz" pos="709" userDrawn="1">
          <p15:clr>
            <a:srgbClr val="FBAE40"/>
          </p15:clr>
        </p15:guide>
        <p15:guide id="5" orient="horz" pos="3612" userDrawn="1">
          <p15:clr>
            <a:srgbClr val="FBAE40"/>
          </p15:clr>
        </p15:guide>
        <p15:guide id="6" orient="horz" pos="1298" userDrawn="1">
          <p15:clr>
            <a:srgbClr val="FBAE40"/>
          </p15:clr>
        </p15:guide>
        <p15:guide id="7" orient="horz" pos="3022" userDrawn="1">
          <p15:clr>
            <a:srgbClr val="FBAE40"/>
          </p15:clr>
        </p15:guide>
        <p15:guide id="8" orient="horz" pos="216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4435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9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080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5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7049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920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099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06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64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65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6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3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3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5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51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30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ollective Intelligence, AI, and Innovation">
            <a:extLst>
              <a:ext uri="{FF2B5EF4-FFF2-40B4-BE49-F238E27FC236}">
                <a16:creationId xmlns:a16="http://schemas.microsoft.com/office/drawing/2014/main" id="{C2C9FAC3-B670-4F52-8E08-249570459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/>
          <a:stretch/>
        </p:blipFill>
        <p:spPr bwMode="auto">
          <a:xfrm>
            <a:off x="-9713" y="-879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082A3D-1188-4177-B332-EDE3B18673B6}"/>
              </a:ext>
            </a:extLst>
          </p:cNvPr>
          <p:cNvSpPr/>
          <p:nvPr/>
        </p:nvSpPr>
        <p:spPr>
          <a:xfrm>
            <a:off x="-19426" y="-880"/>
            <a:ext cx="12201713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2210" y="2073896"/>
            <a:ext cx="7762102" cy="17871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spc="100" dirty="0">
                <a:solidFill>
                  <a:srgbClr val="3D4ED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Планарные графы. Укладка</a:t>
            </a:r>
          </a:p>
        </p:txBody>
      </p:sp>
    </p:spTree>
    <p:extLst>
      <p:ext uri="{BB962C8B-B14F-4D97-AF65-F5344CB8AC3E}">
        <p14:creationId xmlns:p14="http://schemas.microsoft.com/office/powerpoint/2010/main" val="156427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725428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Стереографическая проекция</a:t>
            </a: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ED15A81-B1FA-4E98-9CBF-2870AF211D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" t="6740" r="1050" b="5754"/>
          <a:stretch/>
        </p:blipFill>
        <p:spPr>
          <a:xfrm>
            <a:off x="2927647" y="2068011"/>
            <a:ext cx="6650959" cy="364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9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Формула Эйлера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 Эйлера.</a:t>
                </a:r>
                <a:b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связный планарный граф, содержащий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вершин,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ребер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граней, то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=2.</m:t>
                      </m:r>
                    </m:oMath>
                  </m:oMathPara>
                </a14:m>
                <a:endParaRPr lang="ru-RU" sz="28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blipFill>
                <a:blip r:embed="rId2"/>
                <a:stretch>
                  <a:fillRect l="-2586" t="-2273" r="-3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Овал 22">
            <a:extLst>
              <a:ext uri="{FF2B5EF4-FFF2-40B4-BE49-F238E27FC236}">
                <a16:creationId xmlns:a16="http://schemas.microsoft.com/office/drawing/2014/main" id="{CC07A087-4BE1-4C48-87B7-450F6EBDB453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01C1641-DCF5-46A7-A704-0256404BCD54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931D2176-AA06-41A8-B0DF-173479730377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94505EB-FAB9-4902-A7DE-E6B615356E79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C0E8F67-4F3E-4508-8149-73C7E04F0950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15E0389-4CBB-4E36-8960-4EE4C9C0EEA4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2F38778-4FE4-4CD9-B1D9-EA4791A92F5D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231792B0-5EA3-4EB4-A7E6-96CD01933EB6}"/>
              </a:ext>
            </a:extLst>
          </p:cNvPr>
          <p:cNvCxnSpPr>
            <a:stCxn id="24" idx="6"/>
            <a:endCxn id="23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B1CE8D3-36BF-4BCE-B4C7-B9675AAEC53D}"/>
              </a:ext>
            </a:extLst>
          </p:cNvPr>
          <p:cNvCxnSpPr>
            <a:cxnSpLocks/>
            <a:stCxn id="23" idx="3"/>
            <a:endCxn id="28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08078A2-E73E-4281-BF9A-53EB03876C47}"/>
              </a:ext>
            </a:extLst>
          </p:cNvPr>
          <p:cNvCxnSpPr>
            <a:cxnSpLocks/>
            <a:stCxn id="43" idx="7"/>
            <a:endCxn id="26" idx="5"/>
          </p:cNvCxnSpPr>
          <p:nvPr/>
        </p:nvCxnSpPr>
        <p:spPr>
          <a:xfrm flipH="1" flipV="1">
            <a:off x="10125263" y="3169890"/>
            <a:ext cx="434606" cy="15977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0B9E2EF-BF28-445B-A3BC-C44516211E16}"/>
              </a:ext>
            </a:extLst>
          </p:cNvPr>
          <p:cNvCxnSpPr>
            <a:cxnSpLocks/>
            <a:stCxn id="42" idx="3"/>
            <a:endCxn id="2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D65526E6-9C89-4053-A4E4-FCB9C6846B7E}"/>
              </a:ext>
            </a:extLst>
          </p:cNvPr>
          <p:cNvCxnSpPr>
            <a:stCxn id="27" idx="2"/>
            <a:endCxn id="23" idx="6"/>
          </p:cNvCxnSpPr>
          <p:nvPr/>
        </p:nvCxnSpPr>
        <p:spPr>
          <a:xfrm flipH="1" flipV="1">
            <a:off x="8642475" y="2217065"/>
            <a:ext cx="1689147" cy="55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0F5499E-AD66-464E-A689-D9889C0B5909}"/>
              </a:ext>
            </a:extLst>
          </p:cNvPr>
          <p:cNvCxnSpPr>
            <a:cxnSpLocks/>
            <a:stCxn id="45" idx="7"/>
            <a:endCxn id="26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780C3C1-79BE-4E32-8F4F-8CB0A17C48BE}"/>
              </a:ext>
            </a:extLst>
          </p:cNvPr>
          <p:cNvCxnSpPr>
            <a:cxnSpLocks/>
            <a:stCxn id="23" idx="5"/>
            <a:endCxn id="26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7E7866A1-546F-43FD-9353-99BE1FC4F5B9}"/>
              </a:ext>
            </a:extLst>
          </p:cNvPr>
          <p:cNvCxnSpPr>
            <a:stCxn id="25" idx="4"/>
            <a:endCxn id="29" idx="0"/>
          </p:cNvCxnSpPr>
          <p:nvPr/>
        </p:nvCxnSpPr>
        <p:spPr>
          <a:xfrm>
            <a:off x="6599118" y="4243694"/>
            <a:ext cx="527699" cy="9750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2175CCC-FDA1-4C1B-8379-D07C8EDE0B7E}"/>
              </a:ext>
            </a:extLst>
          </p:cNvPr>
          <p:cNvCxnSpPr>
            <a:cxnSpLocks/>
            <a:stCxn id="27" idx="4"/>
            <a:endCxn id="26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F9EAE6DC-F945-474C-A790-E34D231C06F6}"/>
              </a:ext>
            </a:extLst>
          </p:cNvPr>
          <p:cNvCxnSpPr>
            <a:cxnSpLocks/>
            <a:stCxn id="28" idx="3"/>
            <a:endCxn id="25" idx="7"/>
          </p:cNvCxnSpPr>
          <p:nvPr/>
        </p:nvCxnSpPr>
        <p:spPr>
          <a:xfrm flipH="1">
            <a:off x="6726411" y="3458295"/>
            <a:ext cx="1014430" cy="4780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E5E55584-57F8-4A70-8E28-312921AA90FA}"/>
              </a:ext>
            </a:extLst>
          </p:cNvPr>
          <p:cNvCxnSpPr>
            <a:stCxn id="45" idx="1"/>
            <a:endCxn id="28" idx="5"/>
          </p:cNvCxnSpPr>
          <p:nvPr/>
        </p:nvCxnSpPr>
        <p:spPr>
          <a:xfrm flipH="1" flipV="1">
            <a:off x="7995427" y="3458295"/>
            <a:ext cx="739983" cy="4913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90734A8A-FF11-4164-A7E5-0197CB6D60FF}"/>
              </a:ext>
            </a:extLst>
          </p:cNvPr>
          <p:cNvCxnSpPr>
            <a:cxnSpLocks/>
            <a:stCxn id="43" idx="1"/>
            <a:endCxn id="45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>
            <a:extLst>
              <a:ext uri="{FF2B5EF4-FFF2-40B4-BE49-F238E27FC236}">
                <a16:creationId xmlns:a16="http://schemas.microsoft.com/office/drawing/2014/main" id="{020DD0C5-6D64-40F1-8F58-F48A40BB784E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389FB427-7ED9-4F8E-8F2C-DAB3F869F61E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2B9E109C-85E6-407B-95BF-2A775BB48592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FE21EEDE-6100-4780-A2E0-7DE119462569}"/>
              </a:ext>
            </a:extLst>
          </p:cNvPr>
          <p:cNvCxnSpPr>
            <a:cxnSpLocks/>
            <a:stCxn id="43" idx="3"/>
            <a:endCxn id="42" idx="5"/>
          </p:cNvCxnSpPr>
          <p:nvPr/>
        </p:nvCxnSpPr>
        <p:spPr>
          <a:xfrm flipH="1">
            <a:off x="8855164" y="5022223"/>
            <a:ext cx="1450119" cy="203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B65399C-DA2D-4213-B02D-75433A3CF313}"/>
              </a:ext>
            </a:extLst>
          </p:cNvPr>
          <p:cNvCxnSpPr>
            <a:cxnSpLocks/>
            <a:stCxn id="42" idx="0"/>
            <a:endCxn id="45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2B75C9B9-EBF9-476A-9A00-9A37475F9C2A}"/>
              </a:ext>
            </a:extLst>
          </p:cNvPr>
          <p:cNvCxnSpPr>
            <a:stCxn id="25" idx="0"/>
            <a:endCxn id="24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25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Формула Эйлера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0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Доказательство.</a:t>
            </a:r>
            <a:br>
              <a:rPr lang="ru-RU" sz="2800" b="1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«Разбираем» граф, уничтожая грани.</a:t>
            </a:r>
          </a:p>
          <a:p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ru-RU" sz="28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C07A087-4BE1-4C48-87B7-450F6EBDB453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01C1641-DCF5-46A7-A704-0256404BCD54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931D2176-AA06-41A8-B0DF-173479730377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94505EB-FAB9-4902-A7DE-E6B615356E79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C0E8F67-4F3E-4508-8149-73C7E04F0950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15E0389-4CBB-4E36-8960-4EE4C9C0EEA4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2F38778-4FE4-4CD9-B1D9-EA4791A92F5D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231792B0-5EA3-4EB4-A7E6-96CD01933EB6}"/>
              </a:ext>
            </a:extLst>
          </p:cNvPr>
          <p:cNvCxnSpPr>
            <a:stCxn id="24" idx="6"/>
            <a:endCxn id="23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B1CE8D3-36BF-4BCE-B4C7-B9675AAEC53D}"/>
              </a:ext>
            </a:extLst>
          </p:cNvPr>
          <p:cNvCxnSpPr>
            <a:cxnSpLocks/>
            <a:stCxn id="23" idx="3"/>
            <a:endCxn id="28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08078A2-E73E-4281-BF9A-53EB03876C47}"/>
              </a:ext>
            </a:extLst>
          </p:cNvPr>
          <p:cNvCxnSpPr>
            <a:cxnSpLocks/>
            <a:stCxn id="43" idx="7"/>
            <a:endCxn id="26" idx="5"/>
          </p:cNvCxnSpPr>
          <p:nvPr/>
        </p:nvCxnSpPr>
        <p:spPr>
          <a:xfrm flipH="1" flipV="1">
            <a:off x="10125263" y="3169890"/>
            <a:ext cx="434606" cy="15977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0B9E2EF-BF28-445B-A3BC-C44516211E16}"/>
              </a:ext>
            </a:extLst>
          </p:cNvPr>
          <p:cNvCxnSpPr>
            <a:cxnSpLocks/>
            <a:stCxn id="42" idx="3"/>
            <a:endCxn id="2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D65526E6-9C89-4053-A4E4-FCB9C6846B7E}"/>
              </a:ext>
            </a:extLst>
          </p:cNvPr>
          <p:cNvCxnSpPr>
            <a:stCxn id="27" idx="2"/>
            <a:endCxn id="23" idx="6"/>
          </p:cNvCxnSpPr>
          <p:nvPr/>
        </p:nvCxnSpPr>
        <p:spPr>
          <a:xfrm flipH="1" flipV="1">
            <a:off x="8642475" y="2217065"/>
            <a:ext cx="1689147" cy="55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0F5499E-AD66-464E-A689-D9889C0B5909}"/>
              </a:ext>
            </a:extLst>
          </p:cNvPr>
          <p:cNvCxnSpPr>
            <a:cxnSpLocks/>
            <a:stCxn id="45" idx="7"/>
            <a:endCxn id="26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780C3C1-79BE-4E32-8F4F-8CB0A17C48BE}"/>
              </a:ext>
            </a:extLst>
          </p:cNvPr>
          <p:cNvCxnSpPr>
            <a:cxnSpLocks/>
            <a:stCxn id="23" idx="5"/>
            <a:endCxn id="26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7E7866A1-546F-43FD-9353-99BE1FC4F5B9}"/>
              </a:ext>
            </a:extLst>
          </p:cNvPr>
          <p:cNvCxnSpPr>
            <a:stCxn id="25" idx="4"/>
            <a:endCxn id="29" idx="0"/>
          </p:cNvCxnSpPr>
          <p:nvPr/>
        </p:nvCxnSpPr>
        <p:spPr>
          <a:xfrm>
            <a:off x="6599118" y="4243694"/>
            <a:ext cx="527699" cy="9750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2175CCC-FDA1-4C1B-8379-D07C8EDE0B7E}"/>
              </a:ext>
            </a:extLst>
          </p:cNvPr>
          <p:cNvCxnSpPr>
            <a:cxnSpLocks/>
            <a:stCxn id="27" idx="4"/>
            <a:endCxn id="26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F9EAE6DC-F945-474C-A790-E34D231C06F6}"/>
              </a:ext>
            </a:extLst>
          </p:cNvPr>
          <p:cNvCxnSpPr>
            <a:cxnSpLocks/>
            <a:stCxn id="28" idx="3"/>
            <a:endCxn id="25" idx="7"/>
          </p:cNvCxnSpPr>
          <p:nvPr/>
        </p:nvCxnSpPr>
        <p:spPr>
          <a:xfrm flipH="1">
            <a:off x="6726411" y="3458295"/>
            <a:ext cx="1014430" cy="4780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E5E55584-57F8-4A70-8E28-312921AA90FA}"/>
              </a:ext>
            </a:extLst>
          </p:cNvPr>
          <p:cNvCxnSpPr>
            <a:stCxn id="45" idx="1"/>
            <a:endCxn id="28" idx="5"/>
          </p:cNvCxnSpPr>
          <p:nvPr/>
        </p:nvCxnSpPr>
        <p:spPr>
          <a:xfrm flipH="1" flipV="1">
            <a:off x="7995427" y="3458295"/>
            <a:ext cx="739983" cy="4913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90734A8A-FF11-4164-A7E5-0197CB6D60FF}"/>
              </a:ext>
            </a:extLst>
          </p:cNvPr>
          <p:cNvCxnSpPr>
            <a:cxnSpLocks/>
            <a:stCxn id="43" idx="1"/>
            <a:endCxn id="45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>
            <a:extLst>
              <a:ext uri="{FF2B5EF4-FFF2-40B4-BE49-F238E27FC236}">
                <a16:creationId xmlns:a16="http://schemas.microsoft.com/office/drawing/2014/main" id="{020DD0C5-6D64-40F1-8F58-F48A40BB784E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389FB427-7ED9-4F8E-8F2C-DAB3F869F61E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2B9E109C-85E6-407B-95BF-2A775BB48592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FE21EEDE-6100-4780-A2E0-7DE119462569}"/>
              </a:ext>
            </a:extLst>
          </p:cNvPr>
          <p:cNvCxnSpPr>
            <a:cxnSpLocks/>
            <a:stCxn id="43" idx="3"/>
            <a:endCxn id="42" idx="5"/>
          </p:cNvCxnSpPr>
          <p:nvPr/>
        </p:nvCxnSpPr>
        <p:spPr>
          <a:xfrm flipH="1">
            <a:off x="8855164" y="5022223"/>
            <a:ext cx="1450119" cy="203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B65399C-DA2D-4213-B02D-75433A3CF313}"/>
              </a:ext>
            </a:extLst>
          </p:cNvPr>
          <p:cNvCxnSpPr>
            <a:cxnSpLocks/>
            <a:stCxn id="42" idx="0"/>
            <a:endCxn id="45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2B75C9B9-EBF9-476A-9A00-9A37475F9C2A}"/>
              </a:ext>
            </a:extLst>
          </p:cNvPr>
          <p:cNvCxnSpPr>
            <a:stCxn id="25" idx="0"/>
            <a:endCxn id="24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116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Формула Эйлера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00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Доказательство.</a:t>
            </a:r>
            <a:br>
              <a:rPr lang="ru-RU" sz="2800" b="1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Удаляем любую грань, удаляя ребро из цикла, образующего эту грань.</a:t>
            </a:r>
            <a:endParaRPr lang="ru-RU" sz="28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C07A087-4BE1-4C48-87B7-450F6EBDB453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01C1641-DCF5-46A7-A704-0256404BCD54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931D2176-AA06-41A8-B0DF-173479730377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94505EB-FAB9-4902-A7DE-E6B615356E79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C0E8F67-4F3E-4508-8149-73C7E04F0950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15E0389-4CBB-4E36-8960-4EE4C9C0EEA4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2F38778-4FE4-4CD9-B1D9-EA4791A92F5D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231792B0-5EA3-4EB4-A7E6-96CD01933EB6}"/>
              </a:ext>
            </a:extLst>
          </p:cNvPr>
          <p:cNvCxnSpPr>
            <a:stCxn id="24" idx="6"/>
            <a:endCxn id="23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B1CE8D3-36BF-4BCE-B4C7-B9675AAEC53D}"/>
              </a:ext>
            </a:extLst>
          </p:cNvPr>
          <p:cNvCxnSpPr>
            <a:cxnSpLocks/>
            <a:stCxn id="23" idx="3"/>
            <a:endCxn id="28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08078A2-E73E-4281-BF9A-53EB03876C47}"/>
              </a:ext>
            </a:extLst>
          </p:cNvPr>
          <p:cNvCxnSpPr>
            <a:cxnSpLocks/>
            <a:stCxn id="43" idx="7"/>
            <a:endCxn id="26" idx="5"/>
          </p:cNvCxnSpPr>
          <p:nvPr/>
        </p:nvCxnSpPr>
        <p:spPr>
          <a:xfrm flipH="1" flipV="1">
            <a:off x="10125263" y="3169890"/>
            <a:ext cx="434606" cy="15977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0B9E2EF-BF28-445B-A3BC-C44516211E16}"/>
              </a:ext>
            </a:extLst>
          </p:cNvPr>
          <p:cNvCxnSpPr>
            <a:cxnSpLocks/>
            <a:stCxn id="42" idx="3"/>
            <a:endCxn id="2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D65526E6-9C89-4053-A4E4-FCB9C6846B7E}"/>
              </a:ext>
            </a:extLst>
          </p:cNvPr>
          <p:cNvCxnSpPr>
            <a:stCxn id="27" idx="2"/>
            <a:endCxn id="23" idx="6"/>
          </p:cNvCxnSpPr>
          <p:nvPr/>
        </p:nvCxnSpPr>
        <p:spPr>
          <a:xfrm flipH="1" flipV="1">
            <a:off x="8642475" y="2217065"/>
            <a:ext cx="1689147" cy="55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0F5499E-AD66-464E-A689-D9889C0B5909}"/>
              </a:ext>
            </a:extLst>
          </p:cNvPr>
          <p:cNvCxnSpPr>
            <a:cxnSpLocks/>
            <a:stCxn id="45" idx="7"/>
            <a:endCxn id="26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780C3C1-79BE-4E32-8F4F-8CB0A17C48BE}"/>
              </a:ext>
            </a:extLst>
          </p:cNvPr>
          <p:cNvCxnSpPr>
            <a:cxnSpLocks/>
            <a:stCxn id="23" idx="5"/>
            <a:endCxn id="26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7E7866A1-546F-43FD-9353-99BE1FC4F5B9}"/>
              </a:ext>
            </a:extLst>
          </p:cNvPr>
          <p:cNvCxnSpPr>
            <a:stCxn id="25" idx="4"/>
            <a:endCxn id="29" idx="0"/>
          </p:cNvCxnSpPr>
          <p:nvPr/>
        </p:nvCxnSpPr>
        <p:spPr>
          <a:xfrm>
            <a:off x="6599118" y="4243694"/>
            <a:ext cx="527699" cy="9750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2175CCC-FDA1-4C1B-8379-D07C8EDE0B7E}"/>
              </a:ext>
            </a:extLst>
          </p:cNvPr>
          <p:cNvCxnSpPr>
            <a:cxnSpLocks/>
            <a:stCxn id="27" idx="4"/>
            <a:endCxn id="26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F9EAE6DC-F945-474C-A790-E34D231C06F6}"/>
              </a:ext>
            </a:extLst>
          </p:cNvPr>
          <p:cNvCxnSpPr>
            <a:cxnSpLocks/>
            <a:stCxn id="28" idx="3"/>
            <a:endCxn id="25" idx="7"/>
          </p:cNvCxnSpPr>
          <p:nvPr/>
        </p:nvCxnSpPr>
        <p:spPr>
          <a:xfrm flipH="1">
            <a:off x="6726411" y="3458295"/>
            <a:ext cx="1014430" cy="478086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E5E55584-57F8-4A70-8E28-312921AA90FA}"/>
              </a:ext>
            </a:extLst>
          </p:cNvPr>
          <p:cNvCxnSpPr>
            <a:stCxn id="45" idx="1"/>
            <a:endCxn id="28" idx="5"/>
          </p:cNvCxnSpPr>
          <p:nvPr/>
        </p:nvCxnSpPr>
        <p:spPr>
          <a:xfrm flipH="1" flipV="1">
            <a:off x="7995427" y="3458295"/>
            <a:ext cx="739983" cy="4913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90734A8A-FF11-4164-A7E5-0197CB6D60FF}"/>
              </a:ext>
            </a:extLst>
          </p:cNvPr>
          <p:cNvCxnSpPr>
            <a:cxnSpLocks/>
            <a:stCxn id="43" idx="1"/>
            <a:endCxn id="45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>
            <a:extLst>
              <a:ext uri="{FF2B5EF4-FFF2-40B4-BE49-F238E27FC236}">
                <a16:creationId xmlns:a16="http://schemas.microsoft.com/office/drawing/2014/main" id="{020DD0C5-6D64-40F1-8F58-F48A40BB784E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389FB427-7ED9-4F8E-8F2C-DAB3F869F61E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2B9E109C-85E6-407B-95BF-2A775BB48592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FE21EEDE-6100-4780-A2E0-7DE119462569}"/>
              </a:ext>
            </a:extLst>
          </p:cNvPr>
          <p:cNvCxnSpPr>
            <a:cxnSpLocks/>
            <a:stCxn id="43" idx="3"/>
            <a:endCxn id="42" idx="5"/>
          </p:cNvCxnSpPr>
          <p:nvPr/>
        </p:nvCxnSpPr>
        <p:spPr>
          <a:xfrm flipH="1">
            <a:off x="8855164" y="5022223"/>
            <a:ext cx="1450119" cy="203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B65399C-DA2D-4213-B02D-75433A3CF313}"/>
              </a:ext>
            </a:extLst>
          </p:cNvPr>
          <p:cNvCxnSpPr>
            <a:cxnSpLocks/>
            <a:stCxn id="42" idx="0"/>
            <a:endCxn id="45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2B75C9B9-EBF9-476A-9A00-9A37475F9C2A}"/>
              </a:ext>
            </a:extLst>
          </p:cNvPr>
          <p:cNvCxnSpPr>
            <a:stCxn id="25" idx="0"/>
            <a:endCxn id="24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89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Формула Эйлера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Количество вершин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const</m:t>
                      </m:r>
                      <m:r>
                        <a:rPr lang="ru-RU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Количество граней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−1.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Количество рёбер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−1.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Инвариант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sup>
                      </m:sSup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sup>
                      </m:sSup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3539430"/>
              </a:xfrm>
              <a:prstGeom prst="rect">
                <a:avLst/>
              </a:prstGeom>
              <a:blipFill>
                <a:blip r:embed="rId2"/>
                <a:stretch>
                  <a:fillRect l="-2586" t="-17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Овал 22">
            <a:extLst>
              <a:ext uri="{FF2B5EF4-FFF2-40B4-BE49-F238E27FC236}">
                <a16:creationId xmlns:a16="http://schemas.microsoft.com/office/drawing/2014/main" id="{CC07A087-4BE1-4C48-87B7-450F6EBDB453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01C1641-DCF5-46A7-A704-0256404BCD54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931D2176-AA06-41A8-B0DF-173479730377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94505EB-FAB9-4902-A7DE-E6B615356E79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C0E8F67-4F3E-4508-8149-73C7E04F0950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15E0389-4CBB-4E36-8960-4EE4C9C0EEA4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2F38778-4FE4-4CD9-B1D9-EA4791A92F5D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231792B0-5EA3-4EB4-A7E6-96CD01933EB6}"/>
              </a:ext>
            </a:extLst>
          </p:cNvPr>
          <p:cNvCxnSpPr>
            <a:stCxn id="24" idx="6"/>
            <a:endCxn id="23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B1CE8D3-36BF-4BCE-B4C7-B9675AAEC53D}"/>
              </a:ext>
            </a:extLst>
          </p:cNvPr>
          <p:cNvCxnSpPr>
            <a:cxnSpLocks/>
            <a:stCxn id="23" idx="3"/>
            <a:endCxn id="28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08078A2-E73E-4281-BF9A-53EB03876C47}"/>
              </a:ext>
            </a:extLst>
          </p:cNvPr>
          <p:cNvCxnSpPr>
            <a:cxnSpLocks/>
            <a:stCxn id="43" idx="7"/>
            <a:endCxn id="26" idx="5"/>
          </p:cNvCxnSpPr>
          <p:nvPr/>
        </p:nvCxnSpPr>
        <p:spPr>
          <a:xfrm flipH="1" flipV="1">
            <a:off x="10125263" y="3169890"/>
            <a:ext cx="434606" cy="15977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0B9E2EF-BF28-445B-A3BC-C44516211E16}"/>
              </a:ext>
            </a:extLst>
          </p:cNvPr>
          <p:cNvCxnSpPr>
            <a:cxnSpLocks/>
            <a:stCxn id="42" idx="3"/>
            <a:endCxn id="2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D65526E6-9C89-4053-A4E4-FCB9C6846B7E}"/>
              </a:ext>
            </a:extLst>
          </p:cNvPr>
          <p:cNvCxnSpPr>
            <a:stCxn id="27" idx="2"/>
            <a:endCxn id="23" idx="6"/>
          </p:cNvCxnSpPr>
          <p:nvPr/>
        </p:nvCxnSpPr>
        <p:spPr>
          <a:xfrm flipH="1" flipV="1">
            <a:off x="8642475" y="2217065"/>
            <a:ext cx="1689147" cy="55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0F5499E-AD66-464E-A689-D9889C0B5909}"/>
              </a:ext>
            </a:extLst>
          </p:cNvPr>
          <p:cNvCxnSpPr>
            <a:cxnSpLocks/>
            <a:stCxn id="45" idx="7"/>
            <a:endCxn id="26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780C3C1-79BE-4E32-8F4F-8CB0A17C48BE}"/>
              </a:ext>
            </a:extLst>
          </p:cNvPr>
          <p:cNvCxnSpPr>
            <a:cxnSpLocks/>
            <a:stCxn id="23" idx="5"/>
            <a:endCxn id="26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7E7866A1-546F-43FD-9353-99BE1FC4F5B9}"/>
              </a:ext>
            </a:extLst>
          </p:cNvPr>
          <p:cNvCxnSpPr>
            <a:stCxn id="25" idx="4"/>
            <a:endCxn id="29" idx="0"/>
          </p:cNvCxnSpPr>
          <p:nvPr/>
        </p:nvCxnSpPr>
        <p:spPr>
          <a:xfrm>
            <a:off x="6599118" y="4243694"/>
            <a:ext cx="527699" cy="9750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2175CCC-FDA1-4C1B-8379-D07C8EDE0B7E}"/>
              </a:ext>
            </a:extLst>
          </p:cNvPr>
          <p:cNvCxnSpPr>
            <a:cxnSpLocks/>
            <a:stCxn id="27" idx="4"/>
            <a:endCxn id="26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E5E55584-57F8-4A70-8E28-312921AA90FA}"/>
              </a:ext>
            </a:extLst>
          </p:cNvPr>
          <p:cNvCxnSpPr>
            <a:stCxn id="45" idx="1"/>
            <a:endCxn id="28" idx="5"/>
          </p:cNvCxnSpPr>
          <p:nvPr/>
        </p:nvCxnSpPr>
        <p:spPr>
          <a:xfrm flipH="1" flipV="1">
            <a:off x="7995427" y="3458295"/>
            <a:ext cx="739983" cy="4913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90734A8A-FF11-4164-A7E5-0197CB6D60FF}"/>
              </a:ext>
            </a:extLst>
          </p:cNvPr>
          <p:cNvCxnSpPr>
            <a:cxnSpLocks/>
            <a:stCxn id="43" idx="1"/>
            <a:endCxn id="45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>
            <a:extLst>
              <a:ext uri="{FF2B5EF4-FFF2-40B4-BE49-F238E27FC236}">
                <a16:creationId xmlns:a16="http://schemas.microsoft.com/office/drawing/2014/main" id="{020DD0C5-6D64-40F1-8F58-F48A40BB784E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389FB427-7ED9-4F8E-8F2C-DAB3F869F61E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2B9E109C-85E6-407B-95BF-2A775BB48592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FE21EEDE-6100-4780-A2E0-7DE119462569}"/>
              </a:ext>
            </a:extLst>
          </p:cNvPr>
          <p:cNvCxnSpPr>
            <a:cxnSpLocks/>
            <a:stCxn id="43" idx="3"/>
            <a:endCxn id="42" idx="5"/>
          </p:cNvCxnSpPr>
          <p:nvPr/>
        </p:nvCxnSpPr>
        <p:spPr>
          <a:xfrm flipH="1">
            <a:off x="8855164" y="5022223"/>
            <a:ext cx="1450119" cy="203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B65399C-DA2D-4213-B02D-75433A3CF313}"/>
              </a:ext>
            </a:extLst>
          </p:cNvPr>
          <p:cNvCxnSpPr>
            <a:cxnSpLocks/>
            <a:stCxn id="42" idx="0"/>
            <a:endCxn id="45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2B75C9B9-EBF9-476A-9A00-9A37475F9C2A}"/>
              </a:ext>
            </a:extLst>
          </p:cNvPr>
          <p:cNvCxnSpPr>
            <a:stCxn id="25" idx="0"/>
            <a:endCxn id="24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05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Формула Эйлера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0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Удаляем грани, пока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не останется только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одна грань.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C07A087-4BE1-4C48-87B7-450F6EBDB453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01C1641-DCF5-46A7-A704-0256404BCD54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931D2176-AA06-41A8-B0DF-173479730377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94505EB-FAB9-4902-A7DE-E6B615356E79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C0E8F67-4F3E-4508-8149-73C7E04F0950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15E0389-4CBB-4E36-8960-4EE4C9C0EEA4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2F38778-4FE4-4CD9-B1D9-EA4791A92F5D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231792B0-5EA3-4EB4-A7E6-96CD01933EB6}"/>
              </a:ext>
            </a:extLst>
          </p:cNvPr>
          <p:cNvCxnSpPr>
            <a:stCxn id="24" idx="6"/>
            <a:endCxn id="23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B1CE8D3-36BF-4BCE-B4C7-B9675AAEC53D}"/>
              </a:ext>
            </a:extLst>
          </p:cNvPr>
          <p:cNvCxnSpPr>
            <a:cxnSpLocks/>
            <a:stCxn id="23" idx="3"/>
            <a:endCxn id="28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0B9E2EF-BF28-445B-A3BC-C44516211E16}"/>
              </a:ext>
            </a:extLst>
          </p:cNvPr>
          <p:cNvCxnSpPr>
            <a:cxnSpLocks/>
            <a:stCxn id="42" idx="3"/>
            <a:endCxn id="2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D65526E6-9C89-4053-A4E4-FCB9C6846B7E}"/>
              </a:ext>
            </a:extLst>
          </p:cNvPr>
          <p:cNvCxnSpPr>
            <a:stCxn id="27" idx="2"/>
            <a:endCxn id="23" idx="6"/>
          </p:cNvCxnSpPr>
          <p:nvPr/>
        </p:nvCxnSpPr>
        <p:spPr>
          <a:xfrm flipH="1" flipV="1">
            <a:off x="8642475" y="2217065"/>
            <a:ext cx="1689147" cy="55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0F5499E-AD66-464E-A689-D9889C0B5909}"/>
              </a:ext>
            </a:extLst>
          </p:cNvPr>
          <p:cNvCxnSpPr>
            <a:cxnSpLocks/>
            <a:stCxn id="45" idx="7"/>
            <a:endCxn id="26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780C3C1-79BE-4E32-8F4F-8CB0A17C48BE}"/>
              </a:ext>
            </a:extLst>
          </p:cNvPr>
          <p:cNvCxnSpPr>
            <a:cxnSpLocks/>
            <a:stCxn id="23" idx="5"/>
            <a:endCxn id="26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2175CCC-FDA1-4C1B-8379-D07C8EDE0B7E}"/>
              </a:ext>
            </a:extLst>
          </p:cNvPr>
          <p:cNvCxnSpPr>
            <a:cxnSpLocks/>
            <a:stCxn id="27" idx="4"/>
            <a:endCxn id="26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90734A8A-FF11-4164-A7E5-0197CB6D60FF}"/>
              </a:ext>
            </a:extLst>
          </p:cNvPr>
          <p:cNvCxnSpPr>
            <a:cxnSpLocks/>
            <a:stCxn id="43" idx="1"/>
            <a:endCxn id="45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>
            <a:extLst>
              <a:ext uri="{FF2B5EF4-FFF2-40B4-BE49-F238E27FC236}">
                <a16:creationId xmlns:a16="http://schemas.microsoft.com/office/drawing/2014/main" id="{020DD0C5-6D64-40F1-8F58-F48A40BB784E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389FB427-7ED9-4F8E-8F2C-DAB3F869F61E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2B9E109C-85E6-407B-95BF-2A775BB48592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B65399C-DA2D-4213-B02D-75433A3CF313}"/>
              </a:ext>
            </a:extLst>
          </p:cNvPr>
          <p:cNvCxnSpPr>
            <a:cxnSpLocks/>
            <a:stCxn id="42" idx="0"/>
            <a:endCxn id="45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2B75C9B9-EBF9-476A-9A00-9A37475F9C2A}"/>
              </a:ext>
            </a:extLst>
          </p:cNvPr>
          <p:cNvCxnSpPr>
            <a:stCxn id="25" idx="0"/>
            <a:endCxn id="24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194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Формула Эйлера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0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Граф становится деревом.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C07A087-4BE1-4C48-87B7-450F6EBDB453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01C1641-DCF5-46A7-A704-0256404BCD54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931D2176-AA06-41A8-B0DF-173479730377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94505EB-FAB9-4902-A7DE-E6B615356E79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C0E8F67-4F3E-4508-8149-73C7E04F0950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15E0389-4CBB-4E36-8960-4EE4C9C0EEA4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2F38778-4FE4-4CD9-B1D9-EA4791A92F5D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231792B0-5EA3-4EB4-A7E6-96CD01933EB6}"/>
              </a:ext>
            </a:extLst>
          </p:cNvPr>
          <p:cNvCxnSpPr>
            <a:stCxn id="24" idx="6"/>
            <a:endCxn id="23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B1CE8D3-36BF-4BCE-B4C7-B9675AAEC53D}"/>
              </a:ext>
            </a:extLst>
          </p:cNvPr>
          <p:cNvCxnSpPr>
            <a:cxnSpLocks/>
            <a:stCxn id="23" idx="3"/>
            <a:endCxn id="28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0B9E2EF-BF28-445B-A3BC-C44516211E16}"/>
              </a:ext>
            </a:extLst>
          </p:cNvPr>
          <p:cNvCxnSpPr>
            <a:cxnSpLocks/>
            <a:stCxn id="42" idx="3"/>
            <a:endCxn id="2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D65526E6-9C89-4053-A4E4-FCB9C6846B7E}"/>
              </a:ext>
            </a:extLst>
          </p:cNvPr>
          <p:cNvCxnSpPr>
            <a:stCxn id="27" idx="2"/>
            <a:endCxn id="23" idx="6"/>
          </p:cNvCxnSpPr>
          <p:nvPr/>
        </p:nvCxnSpPr>
        <p:spPr>
          <a:xfrm flipH="1" flipV="1">
            <a:off x="8642475" y="2217065"/>
            <a:ext cx="1689147" cy="55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0F5499E-AD66-464E-A689-D9889C0B5909}"/>
              </a:ext>
            </a:extLst>
          </p:cNvPr>
          <p:cNvCxnSpPr>
            <a:cxnSpLocks/>
            <a:stCxn id="45" idx="7"/>
            <a:endCxn id="26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780C3C1-79BE-4E32-8F4F-8CB0A17C48BE}"/>
              </a:ext>
            </a:extLst>
          </p:cNvPr>
          <p:cNvCxnSpPr>
            <a:cxnSpLocks/>
            <a:stCxn id="23" idx="5"/>
            <a:endCxn id="26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2175CCC-FDA1-4C1B-8379-D07C8EDE0B7E}"/>
              </a:ext>
            </a:extLst>
          </p:cNvPr>
          <p:cNvCxnSpPr>
            <a:cxnSpLocks/>
            <a:stCxn id="27" idx="4"/>
            <a:endCxn id="26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90734A8A-FF11-4164-A7E5-0197CB6D60FF}"/>
              </a:ext>
            </a:extLst>
          </p:cNvPr>
          <p:cNvCxnSpPr>
            <a:cxnSpLocks/>
            <a:stCxn id="43" idx="1"/>
            <a:endCxn id="45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>
            <a:extLst>
              <a:ext uri="{FF2B5EF4-FFF2-40B4-BE49-F238E27FC236}">
                <a16:creationId xmlns:a16="http://schemas.microsoft.com/office/drawing/2014/main" id="{020DD0C5-6D64-40F1-8F58-F48A40BB784E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389FB427-7ED9-4F8E-8F2C-DAB3F869F61E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2B9E109C-85E6-407B-95BF-2A775BB48592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B65399C-DA2D-4213-B02D-75433A3CF313}"/>
              </a:ext>
            </a:extLst>
          </p:cNvPr>
          <p:cNvCxnSpPr>
            <a:cxnSpLocks/>
            <a:stCxn id="42" idx="0"/>
            <a:endCxn id="45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2B75C9B9-EBF9-476A-9A00-9A37475F9C2A}"/>
              </a:ext>
            </a:extLst>
          </p:cNvPr>
          <p:cNvCxnSpPr>
            <a:stCxn id="25" idx="0"/>
            <a:endCxn id="24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7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Формула Эйлера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дерева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+1.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Инвариант планарного графа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=2.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2246769"/>
              </a:xfrm>
              <a:prstGeom prst="rect">
                <a:avLst/>
              </a:prstGeom>
              <a:blipFill>
                <a:blip r:embed="rId2"/>
                <a:stretch>
                  <a:fillRect l="-2586" t="-27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Овал 22">
            <a:extLst>
              <a:ext uri="{FF2B5EF4-FFF2-40B4-BE49-F238E27FC236}">
                <a16:creationId xmlns:a16="http://schemas.microsoft.com/office/drawing/2014/main" id="{CC07A087-4BE1-4C48-87B7-450F6EBDB453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01C1641-DCF5-46A7-A704-0256404BCD54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931D2176-AA06-41A8-B0DF-173479730377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94505EB-FAB9-4902-A7DE-E6B615356E79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C0E8F67-4F3E-4508-8149-73C7E04F0950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15E0389-4CBB-4E36-8960-4EE4C9C0EEA4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2F38778-4FE4-4CD9-B1D9-EA4791A92F5D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231792B0-5EA3-4EB4-A7E6-96CD01933EB6}"/>
              </a:ext>
            </a:extLst>
          </p:cNvPr>
          <p:cNvCxnSpPr>
            <a:stCxn id="24" idx="6"/>
            <a:endCxn id="23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B1CE8D3-36BF-4BCE-B4C7-B9675AAEC53D}"/>
              </a:ext>
            </a:extLst>
          </p:cNvPr>
          <p:cNvCxnSpPr>
            <a:cxnSpLocks/>
            <a:stCxn id="23" idx="3"/>
            <a:endCxn id="28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0B9E2EF-BF28-445B-A3BC-C44516211E16}"/>
              </a:ext>
            </a:extLst>
          </p:cNvPr>
          <p:cNvCxnSpPr>
            <a:cxnSpLocks/>
            <a:stCxn id="42" idx="3"/>
            <a:endCxn id="2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D65526E6-9C89-4053-A4E4-FCB9C6846B7E}"/>
              </a:ext>
            </a:extLst>
          </p:cNvPr>
          <p:cNvCxnSpPr>
            <a:stCxn id="27" idx="2"/>
            <a:endCxn id="23" idx="6"/>
          </p:cNvCxnSpPr>
          <p:nvPr/>
        </p:nvCxnSpPr>
        <p:spPr>
          <a:xfrm flipH="1" flipV="1">
            <a:off x="8642475" y="2217065"/>
            <a:ext cx="1689147" cy="55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0F5499E-AD66-464E-A689-D9889C0B5909}"/>
              </a:ext>
            </a:extLst>
          </p:cNvPr>
          <p:cNvCxnSpPr>
            <a:cxnSpLocks/>
            <a:stCxn id="45" idx="7"/>
            <a:endCxn id="26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780C3C1-79BE-4E32-8F4F-8CB0A17C48BE}"/>
              </a:ext>
            </a:extLst>
          </p:cNvPr>
          <p:cNvCxnSpPr>
            <a:cxnSpLocks/>
            <a:stCxn id="23" idx="5"/>
            <a:endCxn id="26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2175CCC-FDA1-4C1B-8379-D07C8EDE0B7E}"/>
              </a:ext>
            </a:extLst>
          </p:cNvPr>
          <p:cNvCxnSpPr>
            <a:cxnSpLocks/>
            <a:stCxn id="27" idx="4"/>
            <a:endCxn id="26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90734A8A-FF11-4164-A7E5-0197CB6D60FF}"/>
              </a:ext>
            </a:extLst>
          </p:cNvPr>
          <p:cNvCxnSpPr>
            <a:cxnSpLocks/>
            <a:stCxn id="43" idx="1"/>
            <a:endCxn id="45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>
            <a:extLst>
              <a:ext uri="{FF2B5EF4-FFF2-40B4-BE49-F238E27FC236}">
                <a16:creationId xmlns:a16="http://schemas.microsoft.com/office/drawing/2014/main" id="{020DD0C5-6D64-40F1-8F58-F48A40BB784E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389FB427-7ED9-4F8E-8F2C-DAB3F869F61E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2B9E109C-85E6-407B-95BF-2A775BB48592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B65399C-DA2D-4213-B02D-75433A3CF313}"/>
              </a:ext>
            </a:extLst>
          </p:cNvPr>
          <p:cNvCxnSpPr>
            <a:cxnSpLocks/>
            <a:stCxn id="42" idx="0"/>
            <a:endCxn id="45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2B75C9B9-EBF9-476A-9A00-9A37475F9C2A}"/>
              </a:ext>
            </a:extLst>
          </p:cNvPr>
          <p:cNvCxnSpPr>
            <a:stCxn id="25" idx="0"/>
            <a:endCxn id="24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213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5538200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Следствия из формулы Эйлера</a:t>
            </a:r>
          </a:p>
        </p:txBody>
      </p:sp>
    </p:spTree>
    <p:extLst>
      <p:ext uri="{BB962C8B-B14F-4D97-AF65-F5344CB8AC3E}">
        <p14:creationId xmlns:p14="http://schemas.microsoft.com/office/powerpoint/2010/main" val="851675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Следствие 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произвольном связном планарном графе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количеством вершин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не менее трех имеет место неравенство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≤2</m:t>
                      </m:r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blipFill>
                <a:blip r:embed="rId2"/>
                <a:stretch>
                  <a:fillRect l="-2586" t="-2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Овал 31">
            <a:extLst>
              <a:ext uri="{FF2B5EF4-FFF2-40B4-BE49-F238E27FC236}">
                <a16:creationId xmlns:a16="http://schemas.microsoft.com/office/drawing/2014/main" id="{CACD05D4-CE9A-4667-BFBE-135057337017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1463CDF2-58EC-4BDF-9FA3-D8BC2BB33925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3DD598D0-D069-4DB4-A623-AF91871820E1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1B446EB0-CA56-4BDF-9322-204C7A0ADB45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45ED30A4-9745-4D8E-A752-0437A01283BE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33E69154-FF74-4964-81C9-5344D018E0A2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72F7A26E-C99C-440B-B1EB-D3BCB3E7EDE5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CAD0A476-F0FE-4E32-AF44-1DACEF6E0186}"/>
              </a:ext>
            </a:extLst>
          </p:cNvPr>
          <p:cNvCxnSpPr>
            <a:stCxn id="37" idx="6"/>
            <a:endCxn id="32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467738B-4495-4CF0-B470-AB363ECFA9CA}"/>
              </a:ext>
            </a:extLst>
          </p:cNvPr>
          <p:cNvCxnSpPr>
            <a:cxnSpLocks/>
            <a:stCxn id="32" idx="3"/>
            <a:endCxn id="46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4627355C-BD4A-4C7D-BC6B-AD212B33F31F}"/>
              </a:ext>
            </a:extLst>
          </p:cNvPr>
          <p:cNvCxnSpPr>
            <a:cxnSpLocks/>
            <a:stCxn id="63" idx="7"/>
            <a:endCxn id="40" idx="5"/>
          </p:cNvCxnSpPr>
          <p:nvPr/>
        </p:nvCxnSpPr>
        <p:spPr>
          <a:xfrm flipH="1" flipV="1">
            <a:off x="10125263" y="3169890"/>
            <a:ext cx="434606" cy="15977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8A3323CB-0974-4993-8E2F-296F62AE9F3A}"/>
              </a:ext>
            </a:extLst>
          </p:cNvPr>
          <p:cNvCxnSpPr>
            <a:cxnSpLocks/>
            <a:stCxn id="62" idx="3"/>
            <a:endCxn id="4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EDA1E1B7-E6F4-43CE-B7F8-E1FEA88ED075}"/>
              </a:ext>
            </a:extLst>
          </p:cNvPr>
          <p:cNvCxnSpPr>
            <a:stCxn id="44" idx="2"/>
            <a:endCxn id="32" idx="6"/>
          </p:cNvCxnSpPr>
          <p:nvPr/>
        </p:nvCxnSpPr>
        <p:spPr>
          <a:xfrm flipH="1" flipV="1">
            <a:off x="8642475" y="2217065"/>
            <a:ext cx="1689147" cy="55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222BC6E1-CF21-4E04-BD3C-3816A7458068}"/>
              </a:ext>
            </a:extLst>
          </p:cNvPr>
          <p:cNvCxnSpPr>
            <a:cxnSpLocks/>
            <a:stCxn id="64" idx="7"/>
            <a:endCxn id="40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1BAB0ECB-DEDD-4432-A066-83C322D978FE}"/>
              </a:ext>
            </a:extLst>
          </p:cNvPr>
          <p:cNvCxnSpPr>
            <a:cxnSpLocks/>
            <a:stCxn id="32" idx="5"/>
            <a:endCxn id="40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103AB1B-73DC-4085-A6BD-EAB1C58BBC54}"/>
              </a:ext>
            </a:extLst>
          </p:cNvPr>
          <p:cNvCxnSpPr>
            <a:stCxn id="39" idx="4"/>
            <a:endCxn id="49" idx="0"/>
          </p:cNvCxnSpPr>
          <p:nvPr/>
        </p:nvCxnSpPr>
        <p:spPr>
          <a:xfrm>
            <a:off x="6599118" y="4243694"/>
            <a:ext cx="527699" cy="9750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9BD8EA98-DD22-43A1-9045-DBC458AA7458}"/>
              </a:ext>
            </a:extLst>
          </p:cNvPr>
          <p:cNvCxnSpPr>
            <a:cxnSpLocks/>
            <a:stCxn id="44" idx="4"/>
            <a:endCxn id="40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3592B58-0E2B-425D-BA54-666F31B465F5}"/>
              </a:ext>
            </a:extLst>
          </p:cNvPr>
          <p:cNvCxnSpPr>
            <a:cxnSpLocks/>
            <a:stCxn id="46" idx="3"/>
            <a:endCxn id="39" idx="7"/>
          </p:cNvCxnSpPr>
          <p:nvPr/>
        </p:nvCxnSpPr>
        <p:spPr>
          <a:xfrm flipH="1">
            <a:off x="6726411" y="3458295"/>
            <a:ext cx="1014430" cy="4780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A0871980-7561-4729-8667-DFCC7F020195}"/>
              </a:ext>
            </a:extLst>
          </p:cNvPr>
          <p:cNvCxnSpPr>
            <a:stCxn id="64" idx="1"/>
            <a:endCxn id="46" idx="5"/>
          </p:cNvCxnSpPr>
          <p:nvPr/>
        </p:nvCxnSpPr>
        <p:spPr>
          <a:xfrm flipH="1" flipV="1">
            <a:off x="7995427" y="3458295"/>
            <a:ext cx="739983" cy="4913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43410AB-B4CE-41AD-ADEC-EADD522F2719}"/>
              </a:ext>
            </a:extLst>
          </p:cNvPr>
          <p:cNvCxnSpPr>
            <a:cxnSpLocks/>
            <a:stCxn id="63" idx="1"/>
            <a:endCxn id="64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14E09EAE-7BF0-455E-AB74-E5C1C1C986C9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84BFA12C-F6AE-4983-B8D8-4CE48888F82F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2BE5EE04-0AD6-44D8-AE64-E6B03DC50565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73F7DD20-CF24-488B-B992-A6F40E817A18}"/>
              </a:ext>
            </a:extLst>
          </p:cNvPr>
          <p:cNvCxnSpPr>
            <a:cxnSpLocks/>
            <a:stCxn id="63" idx="3"/>
            <a:endCxn id="62" idx="5"/>
          </p:cNvCxnSpPr>
          <p:nvPr/>
        </p:nvCxnSpPr>
        <p:spPr>
          <a:xfrm flipH="1">
            <a:off x="8855164" y="5022223"/>
            <a:ext cx="1450119" cy="203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CC3CA229-AF11-4446-9169-6B5FDB84FCAF}"/>
              </a:ext>
            </a:extLst>
          </p:cNvPr>
          <p:cNvCxnSpPr>
            <a:cxnSpLocks/>
            <a:stCxn id="62" idx="0"/>
            <a:endCxn id="64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FDFDAC95-8A9F-4F54-B41E-AE0D4A240A1E}"/>
              </a:ext>
            </a:extLst>
          </p:cNvPr>
          <p:cNvCxnSpPr>
            <a:stCxn id="39" idx="0"/>
            <a:endCxn id="37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91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5519150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Планарный граф</a:t>
            </a:r>
          </a:p>
        </p:txBody>
      </p:sp>
    </p:spTree>
    <p:extLst>
      <p:ext uri="{BB962C8B-B14F-4D97-AF65-F5344CB8AC3E}">
        <p14:creationId xmlns:p14="http://schemas.microsoft.com/office/powerpoint/2010/main" val="665524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Следствие 1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0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Подсчёт суммы количества рёбер вокруг каждой грани.</a:t>
            </a: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ACD05D4-CE9A-4667-BFBE-135057337017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1463CDF2-58EC-4BDF-9FA3-D8BC2BB33925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3DD598D0-D069-4DB4-A623-AF91871820E1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1B446EB0-CA56-4BDF-9322-204C7A0ADB45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45ED30A4-9745-4D8E-A752-0437A01283BE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33E69154-FF74-4964-81C9-5344D018E0A2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72F7A26E-C99C-440B-B1EB-D3BCB3E7EDE5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CAD0A476-F0FE-4E32-AF44-1DACEF6E0186}"/>
              </a:ext>
            </a:extLst>
          </p:cNvPr>
          <p:cNvCxnSpPr>
            <a:stCxn id="37" idx="6"/>
            <a:endCxn id="32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467738B-4495-4CF0-B470-AB363ECFA9CA}"/>
              </a:ext>
            </a:extLst>
          </p:cNvPr>
          <p:cNvCxnSpPr>
            <a:cxnSpLocks/>
            <a:stCxn id="32" idx="3"/>
            <a:endCxn id="46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4627355C-BD4A-4C7D-BC6B-AD212B33F31F}"/>
              </a:ext>
            </a:extLst>
          </p:cNvPr>
          <p:cNvCxnSpPr>
            <a:cxnSpLocks/>
            <a:stCxn id="63" idx="7"/>
            <a:endCxn id="40" idx="5"/>
          </p:cNvCxnSpPr>
          <p:nvPr/>
        </p:nvCxnSpPr>
        <p:spPr>
          <a:xfrm flipH="1" flipV="1">
            <a:off x="10125263" y="3169890"/>
            <a:ext cx="434606" cy="15977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8A3323CB-0974-4993-8E2F-296F62AE9F3A}"/>
              </a:ext>
            </a:extLst>
          </p:cNvPr>
          <p:cNvCxnSpPr>
            <a:cxnSpLocks/>
            <a:stCxn id="62" idx="3"/>
            <a:endCxn id="4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EDA1E1B7-E6F4-43CE-B7F8-E1FEA88ED075}"/>
              </a:ext>
            </a:extLst>
          </p:cNvPr>
          <p:cNvCxnSpPr>
            <a:stCxn id="44" idx="2"/>
            <a:endCxn id="32" idx="6"/>
          </p:cNvCxnSpPr>
          <p:nvPr/>
        </p:nvCxnSpPr>
        <p:spPr>
          <a:xfrm flipH="1" flipV="1">
            <a:off x="8642475" y="2217065"/>
            <a:ext cx="1689147" cy="55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222BC6E1-CF21-4E04-BD3C-3816A7458068}"/>
              </a:ext>
            </a:extLst>
          </p:cNvPr>
          <p:cNvCxnSpPr>
            <a:cxnSpLocks/>
            <a:stCxn id="64" idx="7"/>
            <a:endCxn id="40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1BAB0ECB-DEDD-4432-A066-83C322D978FE}"/>
              </a:ext>
            </a:extLst>
          </p:cNvPr>
          <p:cNvCxnSpPr>
            <a:cxnSpLocks/>
            <a:stCxn id="32" idx="5"/>
            <a:endCxn id="40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103AB1B-73DC-4085-A6BD-EAB1C58BBC54}"/>
              </a:ext>
            </a:extLst>
          </p:cNvPr>
          <p:cNvCxnSpPr>
            <a:stCxn id="39" idx="4"/>
            <a:endCxn id="49" idx="0"/>
          </p:cNvCxnSpPr>
          <p:nvPr/>
        </p:nvCxnSpPr>
        <p:spPr>
          <a:xfrm>
            <a:off x="6599118" y="4243694"/>
            <a:ext cx="527699" cy="9750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9BD8EA98-DD22-43A1-9045-DBC458AA7458}"/>
              </a:ext>
            </a:extLst>
          </p:cNvPr>
          <p:cNvCxnSpPr>
            <a:cxnSpLocks/>
            <a:stCxn id="44" idx="4"/>
            <a:endCxn id="40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3592B58-0E2B-425D-BA54-666F31B465F5}"/>
              </a:ext>
            </a:extLst>
          </p:cNvPr>
          <p:cNvCxnSpPr>
            <a:cxnSpLocks/>
            <a:stCxn id="46" idx="3"/>
            <a:endCxn id="39" idx="7"/>
          </p:cNvCxnSpPr>
          <p:nvPr/>
        </p:nvCxnSpPr>
        <p:spPr>
          <a:xfrm flipH="1">
            <a:off x="6726411" y="3458295"/>
            <a:ext cx="1014430" cy="4780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A0871980-7561-4729-8667-DFCC7F020195}"/>
              </a:ext>
            </a:extLst>
          </p:cNvPr>
          <p:cNvCxnSpPr>
            <a:stCxn id="64" idx="1"/>
            <a:endCxn id="46" idx="5"/>
          </p:cNvCxnSpPr>
          <p:nvPr/>
        </p:nvCxnSpPr>
        <p:spPr>
          <a:xfrm flipH="1" flipV="1">
            <a:off x="7995427" y="3458295"/>
            <a:ext cx="739983" cy="4913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43410AB-B4CE-41AD-ADEC-EADD522F2719}"/>
              </a:ext>
            </a:extLst>
          </p:cNvPr>
          <p:cNvCxnSpPr>
            <a:cxnSpLocks/>
            <a:stCxn id="63" idx="1"/>
            <a:endCxn id="64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14E09EAE-7BF0-455E-AB74-E5C1C1C986C9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84BFA12C-F6AE-4983-B8D8-4CE48888F82F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2BE5EE04-0AD6-44D8-AE64-E6B03DC50565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73F7DD20-CF24-488B-B992-A6F40E817A18}"/>
              </a:ext>
            </a:extLst>
          </p:cNvPr>
          <p:cNvCxnSpPr>
            <a:cxnSpLocks/>
            <a:stCxn id="63" idx="3"/>
            <a:endCxn id="62" idx="5"/>
          </p:cNvCxnSpPr>
          <p:nvPr/>
        </p:nvCxnSpPr>
        <p:spPr>
          <a:xfrm flipH="1">
            <a:off x="8855164" y="5022223"/>
            <a:ext cx="1450119" cy="203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CC3CA229-AF11-4446-9169-6B5FDB84FCAF}"/>
              </a:ext>
            </a:extLst>
          </p:cNvPr>
          <p:cNvCxnSpPr>
            <a:cxnSpLocks/>
            <a:stCxn id="62" idx="0"/>
            <a:endCxn id="64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FDFDAC95-8A9F-4F54-B41E-AE0D4A240A1E}"/>
              </a:ext>
            </a:extLst>
          </p:cNvPr>
          <p:cNvCxnSpPr>
            <a:stCxn id="39" idx="0"/>
            <a:endCxn id="37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AC13D87A-9C17-4276-8E04-8A8FB5833E48}"/>
              </a:ext>
            </a:extLst>
          </p:cNvPr>
          <p:cNvCxnSpPr>
            <a:cxnSpLocks/>
          </p:cNvCxnSpPr>
          <p:nvPr/>
        </p:nvCxnSpPr>
        <p:spPr>
          <a:xfrm flipV="1">
            <a:off x="6769337" y="2741601"/>
            <a:ext cx="137094" cy="955737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9F65CCCE-0202-4B6F-9732-CC425FB78A52}"/>
              </a:ext>
            </a:extLst>
          </p:cNvPr>
          <p:cNvCxnSpPr>
            <a:cxnSpLocks/>
          </p:cNvCxnSpPr>
          <p:nvPr/>
        </p:nvCxnSpPr>
        <p:spPr>
          <a:xfrm flipV="1">
            <a:off x="7213744" y="2344358"/>
            <a:ext cx="958404" cy="201056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C65D503F-0AC2-4EE8-9785-D67E5EA75E56}"/>
              </a:ext>
            </a:extLst>
          </p:cNvPr>
          <p:cNvCxnSpPr>
            <a:cxnSpLocks/>
          </p:cNvCxnSpPr>
          <p:nvPr/>
        </p:nvCxnSpPr>
        <p:spPr>
          <a:xfrm flipH="1">
            <a:off x="7911445" y="2522405"/>
            <a:ext cx="213350" cy="510060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1A3B4ADB-B4ED-4F0A-AEA9-518C67F300AB}"/>
              </a:ext>
            </a:extLst>
          </p:cNvPr>
          <p:cNvCxnSpPr>
            <a:cxnSpLocks/>
          </p:cNvCxnSpPr>
          <p:nvPr/>
        </p:nvCxnSpPr>
        <p:spPr>
          <a:xfrm flipH="1">
            <a:off x="6902955" y="3385713"/>
            <a:ext cx="694209" cy="287431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2E71536B-3A8B-4705-B6D3-6343B03C07CD}"/>
              </a:ext>
            </a:extLst>
          </p:cNvPr>
          <p:cNvCxnSpPr>
            <a:cxnSpLocks/>
          </p:cNvCxnSpPr>
          <p:nvPr/>
        </p:nvCxnSpPr>
        <p:spPr>
          <a:xfrm>
            <a:off x="8649148" y="2534280"/>
            <a:ext cx="958435" cy="445199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6F9DAD09-D6E2-4CE1-9E15-024B59A3A3C6}"/>
              </a:ext>
            </a:extLst>
          </p:cNvPr>
          <p:cNvCxnSpPr>
            <a:cxnSpLocks/>
          </p:cNvCxnSpPr>
          <p:nvPr/>
        </p:nvCxnSpPr>
        <p:spPr>
          <a:xfrm flipH="1">
            <a:off x="8989996" y="3179820"/>
            <a:ext cx="630539" cy="589848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738DE40E-09A9-4211-849A-B13379105C5D}"/>
              </a:ext>
            </a:extLst>
          </p:cNvPr>
          <p:cNvCxnSpPr>
            <a:cxnSpLocks/>
          </p:cNvCxnSpPr>
          <p:nvPr/>
        </p:nvCxnSpPr>
        <p:spPr>
          <a:xfrm flipV="1">
            <a:off x="8187196" y="2518872"/>
            <a:ext cx="270028" cy="660948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DA16B67B-B533-454B-860E-48478A34586B}"/>
              </a:ext>
            </a:extLst>
          </p:cNvPr>
          <p:cNvCxnSpPr>
            <a:cxnSpLocks/>
          </p:cNvCxnSpPr>
          <p:nvPr/>
        </p:nvCxnSpPr>
        <p:spPr>
          <a:xfrm flipH="1" flipV="1">
            <a:off x="8157968" y="3367175"/>
            <a:ext cx="626249" cy="405719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538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Следствие 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Сумма количества рёбер вокруг каждой грани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количество граней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⋅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3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1384995"/>
              </a:xfrm>
              <a:prstGeom prst="rect">
                <a:avLst/>
              </a:prstGeom>
              <a:blipFill>
                <a:blip r:embed="rId2"/>
                <a:stretch>
                  <a:fillRect l="-2586" t="-4405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Овал 31">
            <a:extLst>
              <a:ext uri="{FF2B5EF4-FFF2-40B4-BE49-F238E27FC236}">
                <a16:creationId xmlns:a16="http://schemas.microsoft.com/office/drawing/2014/main" id="{CACD05D4-CE9A-4667-BFBE-135057337017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1463CDF2-58EC-4BDF-9FA3-D8BC2BB33925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3DD598D0-D069-4DB4-A623-AF91871820E1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1B446EB0-CA56-4BDF-9322-204C7A0ADB45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45ED30A4-9745-4D8E-A752-0437A01283BE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33E69154-FF74-4964-81C9-5344D018E0A2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72F7A26E-C99C-440B-B1EB-D3BCB3E7EDE5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CAD0A476-F0FE-4E32-AF44-1DACEF6E0186}"/>
              </a:ext>
            </a:extLst>
          </p:cNvPr>
          <p:cNvCxnSpPr>
            <a:stCxn id="37" idx="6"/>
            <a:endCxn id="32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467738B-4495-4CF0-B470-AB363ECFA9CA}"/>
              </a:ext>
            </a:extLst>
          </p:cNvPr>
          <p:cNvCxnSpPr>
            <a:cxnSpLocks/>
            <a:stCxn id="32" idx="3"/>
            <a:endCxn id="46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4627355C-BD4A-4C7D-BC6B-AD212B33F31F}"/>
              </a:ext>
            </a:extLst>
          </p:cNvPr>
          <p:cNvCxnSpPr>
            <a:cxnSpLocks/>
            <a:stCxn id="63" idx="7"/>
            <a:endCxn id="40" idx="5"/>
          </p:cNvCxnSpPr>
          <p:nvPr/>
        </p:nvCxnSpPr>
        <p:spPr>
          <a:xfrm flipH="1" flipV="1">
            <a:off x="10125263" y="3169890"/>
            <a:ext cx="434606" cy="15977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8A3323CB-0974-4993-8E2F-296F62AE9F3A}"/>
              </a:ext>
            </a:extLst>
          </p:cNvPr>
          <p:cNvCxnSpPr>
            <a:cxnSpLocks/>
            <a:stCxn id="62" idx="3"/>
            <a:endCxn id="4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EDA1E1B7-E6F4-43CE-B7F8-E1FEA88ED075}"/>
              </a:ext>
            </a:extLst>
          </p:cNvPr>
          <p:cNvCxnSpPr>
            <a:stCxn id="44" idx="2"/>
            <a:endCxn id="32" idx="6"/>
          </p:cNvCxnSpPr>
          <p:nvPr/>
        </p:nvCxnSpPr>
        <p:spPr>
          <a:xfrm flipH="1" flipV="1">
            <a:off x="8642475" y="2217065"/>
            <a:ext cx="1689147" cy="55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222BC6E1-CF21-4E04-BD3C-3816A7458068}"/>
              </a:ext>
            </a:extLst>
          </p:cNvPr>
          <p:cNvCxnSpPr>
            <a:cxnSpLocks/>
            <a:stCxn id="64" idx="7"/>
            <a:endCxn id="40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1BAB0ECB-DEDD-4432-A066-83C322D978FE}"/>
              </a:ext>
            </a:extLst>
          </p:cNvPr>
          <p:cNvCxnSpPr>
            <a:cxnSpLocks/>
            <a:stCxn id="32" idx="5"/>
            <a:endCxn id="40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103AB1B-73DC-4085-A6BD-EAB1C58BBC54}"/>
              </a:ext>
            </a:extLst>
          </p:cNvPr>
          <p:cNvCxnSpPr>
            <a:stCxn id="39" idx="4"/>
            <a:endCxn id="49" idx="0"/>
          </p:cNvCxnSpPr>
          <p:nvPr/>
        </p:nvCxnSpPr>
        <p:spPr>
          <a:xfrm>
            <a:off x="6599118" y="4243694"/>
            <a:ext cx="527699" cy="9750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9BD8EA98-DD22-43A1-9045-DBC458AA7458}"/>
              </a:ext>
            </a:extLst>
          </p:cNvPr>
          <p:cNvCxnSpPr>
            <a:cxnSpLocks/>
            <a:stCxn id="44" idx="4"/>
            <a:endCxn id="40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3592B58-0E2B-425D-BA54-666F31B465F5}"/>
              </a:ext>
            </a:extLst>
          </p:cNvPr>
          <p:cNvCxnSpPr>
            <a:cxnSpLocks/>
            <a:stCxn id="46" idx="3"/>
            <a:endCxn id="39" idx="7"/>
          </p:cNvCxnSpPr>
          <p:nvPr/>
        </p:nvCxnSpPr>
        <p:spPr>
          <a:xfrm flipH="1">
            <a:off x="6726411" y="3458295"/>
            <a:ext cx="1014430" cy="4780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A0871980-7561-4729-8667-DFCC7F020195}"/>
              </a:ext>
            </a:extLst>
          </p:cNvPr>
          <p:cNvCxnSpPr>
            <a:stCxn id="64" idx="1"/>
            <a:endCxn id="46" idx="5"/>
          </p:cNvCxnSpPr>
          <p:nvPr/>
        </p:nvCxnSpPr>
        <p:spPr>
          <a:xfrm flipH="1" flipV="1">
            <a:off x="7995427" y="3458295"/>
            <a:ext cx="739983" cy="4913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43410AB-B4CE-41AD-ADEC-EADD522F2719}"/>
              </a:ext>
            </a:extLst>
          </p:cNvPr>
          <p:cNvCxnSpPr>
            <a:cxnSpLocks/>
            <a:stCxn id="63" idx="1"/>
            <a:endCxn id="64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14E09EAE-7BF0-455E-AB74-E5C1C1C986C9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84BFA12C-F6AE-4983-B8D8-4CE48888F82F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2BE5EE04-0AD6-44D8-AE64-E6B03DC50565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73F7DD20-CF24-488B-B992-A6F40E817A18}"/>
              </a:ext>
            </a:extLst>
          </p:cNvPr>
          <p:cNvCxnSpPr>
            <a:cxnSpLocks/>
            <a:stCxn id="63" idx="3"/>
            <a:endCxn id="62" idx="5"/>
          </p:cNvCxnSpPr>
          <p:nvPr/>
        </p:nvCxnSpPr>
        <p:spPr>
          <a:xfrm flipH="1">
            <a:off x="8855164" y="5022223"/>
            <a:ext cx="1450119" cy="203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CC3CA229-AF11-4446-9169-6B5FDB84FCAF}"/>
              </a:ext>
            </a:extLst>
          </p:cNvPr>
          <p:cNvCxnSpPr>
            <a:cxnSpLocks/>
            <a:stCxn id="62" idx="0"/>
            <a:endCxn id="64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FDFDAC95-8A9F-4F54-B41E-AE0D4A240A1E}"/>
              </a:ext>
            </a:extLst>
          </p:cNvPr>
          <p:cNvCxnSpPr>
            <a:stCxn id="39" idx="0"/>
            <a:endCxn id="37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AC13D87A-9C17-4276-8E04-8A8FB5833E48}"/>
              </a:ext>
            </a:extLst>
          </p:cNvPr>
          <p:cNvCxnSpPr>
            <a:cxnSpLocks/>
          </p:cNvCxnSpPr>
          <p:nvPr/>
        </p:nvCxnSpPr>
        <p:spPr>
          <a:xfrm flipV="1">
            <a:off x="6769337" y="2741601"/>
            <a:ext cx="137094" cy="955737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9F65CCCE-0202-4B6F-9732-CC425FB78A52}"/>
              </a:ext>
            </a:extLst>
          </p:cNvPr>
          <p:cNvCxnSpPr>
            <a:cxnSpLocks/>
          </p:cNvCxnSpPr>
          <p:nvPr/>
        </p:nvCxnSpPr>
        <p:spPr>
          <a:xfrm flipV="1">
            <a:off x="7213744" y="2344358"/>
            <a:ext cx="958404" cy="201056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C65D503F-0AC2-4EE8-9785-D67E5EA75E56}"/>
              </a:ext>
            </a:extLst>
          </p:cNvPr>
          <p:cNvCxnSpPr>
            <a:cxnSpLocks/>
          </p:cNvCxnSpPr>
          <p:nvPr/>
        </p:nvCxnSpPr>
        <p:spPr>
          <a:xfrm flipH="1">
            <a:off x="7911445" y="2522405"/>
            <a:ext cx="213350" cy="510060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1A3B4ADB-B4ED-4F0A-AEA9-518C67F300AB}"/>
              </a:ext>
            </a:extLst>
          </p:cNvPr>
          <p:cNvCxnSpPr>
            <a:cxnSpLocks/>
          </p:cNvCxnSpPr>
          <p:nvPr/>
        </p:nvCxnSpPr>
        <p:spPr>
          <a:xfrm flipH="1">
            <a:off x="6902955" y="3385713"/>
            <a:ext cx="694209" cy="287431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2E71536B-3A8B-4705-B6D3-6343B03C07CD}"/>
              </a:ext>
            </a:extLst>
          </p:cNvPr>
          <p:cNvCxnSpPr>
            <a:cxnSpLocks/>
          </p:cNvCxnSpPr>
          <p:nvPr/>
        </p:nvCxnSpPr>
        <p:spPr>
          <a:xfrm>
            <a:off x="8649148" y="2534280"/>
            <a:ext cx="958435" cy="445199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6F9DAD09-D6E2-4CE1-9E15-024B59A3A3C6}"/>
              </a:ext>
            </a:extLst>
          </p:cNvPr>
          <p:cNvCxnSpPr>
            <a:cxnSpLocks/>
          </p:cNvCxnSpPr>
          <p:nvPr/>
        </p:nvCxnSpPr>
        <p:spPr>
          <a:xfrm flipH="1">
            <a:off x="8989996" y="3179820"/>
            <a:ext cx="630539" cy="589848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738DE40E-09A9-4211-849A-B13379105C5D}"/>
              </a:ext>
            </a:extLst>
          </p:cNvPr>
          <p:cNvCxnSpPr>
            <a:cxnSpLocks/>
          </p:cNvCxnSpPr>
          <p:nvPr/>
        </p:nvCxnSpPr>
        <p:spPr>
          <a:xfrm flipV="1">
            <a:off x="8187196" y="2518872"/>
            <a:ext cx="270028" cy="660948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DA16B67B-B533-454B-860E-48478A34586B}"/>
              </a:ext>
            </a:extLst>
          </p:cNvPr>
          <p:cNvCxnSpPr>
            <a:cxnSpLocks/>
          </p:cNvCxnSpPr>
          <p:nvPr/>
        </p:nvCxnSpPr>
        <p:spPr>
          <a:xfrm flipH="1" flipV="1">
            <a:off x="8157968" y="3367175"/>
            <a:ext cx="626249" cy="405719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906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Следствие 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Сумма количества рёбер вокруг каждой грани =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954107"/>
              </a:xfrm>
              <a:prstGeom prst="rect">
                <a:avLst/>
              </a:prstGeom>
              <a:blipFill>
                <a:blip r:embed="rId2"/>
                <a:stretch>
                  <a:fillRect l="-2586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Овал 31">
            <a:extLst>
              <a:ext uri="{FF2B5EF4-FFF2-40B4-BE49-F238E27FC236}">
                <a16:creationId xmlns:a16="http://schemas.microsoft.com/office/drawing/2014/main" id="{CACD05D4-CE9A-4667-BFBE-135057337017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1463CDF2-58EC-4BDF-9FA3-D8BC2BB33925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3DD598D0-D069-4DB4-A623-AF91871820E1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1B446EB0-CA56-4BDF-9322-204C7A0ADB45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45ED30A4-9745-4D8E-A752-0437A01283BE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33E69154-FF74-4964-81C9-5344D018E0A2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72F7A26E-C99C-440B-B1EB-D3BCB3E7EDE5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CAD0A476-F0FE-4E32-AF44-1DACEF6E0186}"/>
              </a:ext>
            </a:extLst>
          </p:cNvPr>
          <p:cNvCxnSpPr>
            <a:stCxn id="37" idx="6"/>
            <a:endCxn id="32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467738B-4495-4CF0-B470-AB363ECFA9CA}"/>
              </a:ext>
            </a:extLst>
          </p:cNvPr>
          <p:cNvCxnSpPr>
            <a:cxnSpLocks/>
            <a:stCxn id="32" idx="3"/>
            <a:endCxn id="46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4627355C-BD4A-4C7D-BC6B-AD212B33F31F}"/>
              </a:ext>
            </a:extLst>
          </p:cNvPr>
          <p:cNvCxnSpPr>
            <a:cxnSpLocks/>
            <a:stCxn id="63" idx="7"/>
            <a:endCxn id="40" idx="5"/>
          </p:cNvCxnSpPr>
          <p:nvPr/>
        </p:nvCxnSpPr>
        <p:spPr>
          <a:xfrm flipH="1" flipV="1">
            <a:off x="10125263" y="3169890"/>
            <a:ext cx="434606" cy="15977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8A3323CB-0974-4993-8E2F-296F62AE9F3A}"/>
              </a:ext>
            </a:extLst>
          </p:cNvPr>
          <p:cNvCxnSpPr>
            <a:cxnSpLocks/>
            <a:stCxn id="62" idx="3"/>
            <a:endCxn id="4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EDA1E1B7-E6F4-43CE-B7F8-E1FEA88ED075}"/>
              </a:ext>
            </a:extLst>
          </p:cNvPr>
          <p:cNvCxnSpPr>
            <a:stCxn id="44" idx="2"/>
            <a:endCxn id="32" idx="6"/>
          </p:cNvCxnSpPr>
          <p:nvPr/>
        </p:nvCxnSpPr>
        <p:spPr>
          <a:xfrm flipH="1" flipV="1">
            <a:off x="8642475" y="2217065"/>
            <a:ext cx="1689147" cy="55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222BC6E1-CF21-4E04-BD3C-3816A7458068}"/>
              </a:ext>
            </a:extLst>
          </p:cNvPr>
          <p:cNvCxnSpPr>
            <a:cxnSpLocks/>
            <a:stCxn id="64" idx="7"/>
            <a:endCxn id="40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1BAB0ECB-DEDD-4432-A066-83C322D978FE}"/>
              </a:ext>
            </a:extLst>
          </p:cNvPr>
          <p:cNvCxnSpPr>
            <a:cxnSpLocks/>
            <a:stCxn id="32" idx="5"/>
            <a:endCxn id="40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103AB1B-73DC-4085-A6BD-EAB1C58BBC54}"/>
              </a:ext>
            </a:extLst>
          </p:cNvPr>
          <p:cNvCxnSpPr>
            <a:stCxn id="39" idx="4"/>
            <a:endCxn id="49" idx="0"/>
          </p:cNvCxnSpPr>
          <p:nvPr/>
        </p:nvCxnSpPr>
        <p:spPr>
          <a:xfrm>
            <a:off x="6599118" y="4243694"/>
            <a:ext cx="527699" cy="9750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9BD8EA98-DD22-43A1-9045-DBC458AA7458}"/>
              </a:ext>
            </a:extLst>
          </p:cNvPr>
          <p:cNvCxnSpPr>
            <a:cxnSpLocks/>
            <a:stCxn id="44" idx="4"/>
            <a:endCxn id="40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3592B58-0E2B-425D-BA54-666F31B465F5}"/>
              </a:ext>
            </a:extLst>
          </p:cNvPr>
          <p:cNvCxnSpPr>
            <a:cxnSpLocks/>
            <a:stCxn id="46" idx="3"/>
            <a:endCxn id="39" idx="7"/>
          </p:cNvCxnSpPr>
          <p:nvPr/>
        </p:nvCxnSpPr>
        <p:spPr>
          <a:xfrm flipH="1">
            <a:off x="6726411" y="3458295"/>
            <a:ext cx="1014430" cy="4780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A0871980-7561-4729-8667-DFCC7F020195}"/>
              </a:ext>
            </a:extLst>
          </p:cNvPr>
          <p:cNvCxnSpPr>
            <a:stCxn id="64" idx="1"/>
            <a:endCxn id="46" idx="5"/>
          </p:cNvCxnSpPr>
          <p:nvPr/>
        </p:nvCxnSpPr>
        <p:spPr>
          <a:xfrm flipH="1" flipV="1">
            <a:off x="7995427" y="3458295"/>
            <a:ext cx="739983" cy="4913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43410AB-B4CE-41AD-ADEC-EADD522F2719}"/>
              </a:ext>
            </a:extLst>
          </p:cNvPr>
          <p:cNvCxnSpPr>
            <a:cxnSpLocks/>
            <a:stCxn id="63" idx="1"/>
            <a:endCxn id="64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14E09EAE-7BF0-455E-AB74-E5C1C1C986C9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84BFA12C-F6AE-4983-B8D8-4CE48888F82F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2BE5EE04-0AD6-44D8-AE64-E6B03DC50565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73F7DD20-CF24-488B-B992-A6F40E817A18}"/>
              </a:ext>
            </a:extLst>
          </p:cNvPr>
          <p:cNvCxnSpPr>
            <a:cxnSpLocks/>
            <a:stCxn id="63" idx="3"/>
            <a:endCxn id="62" idx="5"/>
          </p:cNvCxnSpPr>
          <p:nvPr/>
        </p:nvCxnSpPr>
        <p:spPr>
          <a:xfrm flipH="1">
            <a:off x="8855164" y="5022223"/>
            <a:ext cx="1450119" cy="203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CC3CA229-AF11-4446-9169-6B5FDB84FCAF}"/>
              </a:ext>
            </a:extLst>
          </p:cNvPr>
          <p:cNvCxnSpPr>
            <a:cxnSpLocks/>
            <a:stCxn id="62" idx="0"/>
            <a:endCxn id="64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FDFDAC95-8A9F-4F54-B41E-AE0D4A240A1E}"/>
              </a:ext>
            </a:extLst>
          </p:cNvPr>
          <p:cNvCxnSpPr>
            <a:stCxn id="39" idx="0"/>
            <a:endCxn id="37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AC13D87A-9C17-4276-8E04-8A8FB5833E48}"/>
              </a:ext>
            </a:extLst>
          </p:cNvPr>
          <p:cNvCxnSpPr>
            <a:cxnSpLocks/>
          </p:cNvCxnSpPr>
          <p:nvPr/>
        </p:nvCxnSpPr>
        <p:spPr>
          <a:xfrm flipV="1">
            <a:off x="6769337" y="2741601"/>
            <a:ext cx="137094" cy="955737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9F65CCCE-0202-4B6F-9732-CC425FB78A52}"/>
              </a:ext>
            </a:extLst>
          </p:cNvPr>
          <p:cNvCxnSpPr>
            <a:cxnSpLocks/>
          </p:cNvCxnSpPr>
          <p:nvPr/>
        </p:nvCxnSpPr>
        <p:spPr>
          <a:xfrm flipV="1">
            <a:off x="7213744" y="2344358"/>
            <a:ext cx="958404" cy="201056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C65D503F-0AC2-4EE8-9785-D67E5EA75E56}"/>
              </a:ext>
            </a:extLst>
          </p:cNvPr>
          <p:cNvCxnSpPr>
            <a:cxnSpLocks/>
          </p:cNvCxnSpPr>
          <p:nvPr/>
        </p:nvCxnSpPr>
        <p:spPr>
          <a:xfrm flipH="1">
            <a:off x="7911445" y="2522405"/>
            <a:ext cx="213350" cy="510060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1A3B4ADB-B4ED-4F0A-AEA9-518C67F300AB}"/>
              </a:ext>
            </a:extLst>
          </p:cNvPr>
          <p:cNvCxnSpPr>
            <a:cxnSpLocks/>
          </p:cNvCxnSpPr>
          <p:nvPr/>
        </p:nvCxnSpPr>
        <p:spPr>
          <a:xfrm flipH="1">
            <a:off x="6902955" y="3385713"/>
            <a:ext cx="694209" cy="287431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2E71536B-3A8B-4705-B6D3-6343B03C07CD}"/>
              </a:ext>
            </a:extLst>
          </p:cNvPr>
          <p:cNvCxnSpPr>
            <a:cxnSpLocks/>
          </p:cNvCxnSpPr>
          <p:nvPr/>
        </p:nvCxnSpPr>
        <p:spPr>
          <a:xfrm>
            <a:off x="8649148" y="2534280"/>
            <a:ext cx="958435" cy="445199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6F9DAD09-D6E2-4CE1-9E15-024B59A3A3C6}"/>
              </a:ext>
            </a:extLst>
          </p:cNvPr>
          <p:cNvCxnSpPr>
            <a:cxnSpLocks/>
          </p:cNvCxnSpPr>
          <p:nvPr/>
        </p:nvCxnSpPr>
        <p:spPr>
          <a:xfrm flipH="1">
            <a:off x="8989996" y="3179820"/>
            <a:ext cx="630539" cy="589848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738DE40E-09A9-4211-849A-B13379105C5D}"/>
              </a:ext>
            </a:extLst>
          </p:cNvPr>
          <p:cNvCxnSpPr>
            <a:cxnSpLocks/>
          </p:cNvCxnSpPr>
          <p:nvPr/>
        </p:nvCxnSpPr>
        <p:spPr>
          <a:xfrm flipV="1">
            <a:off x="8187196" y="2518872"/>
            <a:ext cx="270028" cy="660948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DA16B67B-B533-454B-860E-48478A34586B}"/>
              </a:ext>
            </a:extLst>
          </p:cNvPr>
          <p:cNvCxnSpPr>
            <a:cxnSpLocks/>
          </p:cNvCxnSpPr>
          <p:nvPr/>
        </p:nvCxnSpPr>
        <p:spPr>
          <a:xfrm flipH="1" flipV="1">
            <a:off x="8157968" y="3367175"/>
            <a:ext cx="626249" cy="405719"/>
          </a:xfrm>
          <a:prstGeom prst="straightConnector1">
            <a:avLst/>
          </a:prstGeom>
          <a:ln w="22225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987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Следствие 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произвольном связном планарном графе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количеством вершин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не менее трех имеет место неравенство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≤2</m:t>
                      </m:r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blipFill>
                <a:blip r:embed="rId2"/>
                <a:stretch>
                  <a:fillRect l="-2586" t="-2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Овал 31">
            <a:extLst>
              <a:ext uri="{FF2B5EF4-FFF2-40B4-BE49-F238E27FC236}">
                <a16:creationId xmlns:a16="http://schemas.microsoft.com/office/drawing/2014/main" id="{CACD05D4-CE9A-4667-BFBE-135057337017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1463CDF2-58EC-4BDF-9FA3-D8BC2BB33925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3DD598D0-D069-4DB4-A623-AF91871820E1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1B446EB0-CA56-4BDF-9322-204C7A0ADB45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45ED30A4-9745-4D8E-A752-0437A01283BE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33E69154-FF74-4964-81C9-5344D018E0A2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72F7A26E-C99C-440B-B1EB-D3BCB3E7EDE5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CAD0A476-F0FE-4E32-AF44-1DACEF6E0186}"/>
              </a:ext>
            </a:extLst>
          </p:cNvPr>
          <p:cNvCxnSpPr>
            <a:stCxn id="37" idx="6"/>
            <a:endCxn id="32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467738B-4495-4CF0-B470-AB363ECFA9CA}"/>
              </a:ext>
            </a:extLst>
          </p:cNvPr>
          <p:cNvCxnSpPr>
            <a:cxnSpLocks/>
            <a:stCxn id="32" idx="3"/>
            <a:endCxn id="46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4627355C-BD4A-4C7D-BC6B-AD212B33F31F}"/>
              </a:ext>
            </a:extLst>
          </p:cNvPr>
          <p:cNvCxnSpPr>
            <a:cxnSpLocks/>
            <a:stCxn id="63" idx="7"/>
            <a:endCxn id="40" idx="5"/>
          </p:cNvCxnSpPr>
          <p:nvPr/>
        </p:nvCxnSpPr>
        <p:spPr>
          <a:xfrm flipH="1" flipV="1">
            <a:off x="10125263" y="3169890"/>
            <a:ext cx="434606" cy="15977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8A3323CB-0974-4993-8E2F-296F62AE9F3A}"/>
              </a:ext>
            </a:extLst>
          </p:cNvPr>
          <p:cNvCxnSpPr>
            <a:cxnSpLocks/>
            <a:stCxn id="62" idx="3"/>
            <a:endCxn id="4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EDA1E1B7-E6F4-43CE-B7F8-E1FEA88ED075}"/>
              </a:ext>
            </a:extLst>
          </p:cNvPr>
          <p:cNvCxnSpPr>
            <a:stCxn id="44" idx="2"/>
            <a:endCxn id="32" idx="6"/>
          </p:cNvCxnSpPr>
          <p:nvPr/>
        </p:nvCxnSpPr>
        <p:spPr>
          <a:xfrm flipH="1" flipV="1">
            <a:off x="8642475" y="2217065"/>
            <a:ext cx="1689147" cy="55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222BC6E1-CF21-4E04-BD3C-3816A7458068}"/>
              </a:ext>
            </a:extLst>
          </p:cNvPr>
          <p:cNvCxnSpPr>
            <a:cxnSpLocks/>
            <a:stCxn id="64" idx="7"/>
            <a:endCxn id="40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1BAB0ECB-DEDD-4432-A066-83C322D978FE}"/>
              </a:ext>
            </a:extLst>
          </p:cNvPr>
          <p:cNvCxnSpPr>
            <a:cxnSpLocks/>
            <a:stCxn id="32" idx="5"/>
            <a:endCxn id="40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103AB1B-73DC-4085-A6BD-EAB1C58BBC54}"/>
              </a:ext>
            </a:extLst>
          </p:cNvPr>
          <p:cNvCxnSpPr>
            <a:stCxn id="39" idx="4"/>
            <a:endCxn id="49" idx="0"/>
          </p:cNvCxnSpPr>
          <p:nvPr/>
        </p:nvCxnSpPr>
        <p:spPr>
          <a:xfrm>
            <a:off x="6599118" y="4243694"/>
            <a:ext cx="527699" cy="9750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9BD8EA98-DD22-43A1-9045-DBC458AA7458}"/>
              </a:ext>
            </a:extLst>
          </p:cNvPr>
          <p:cNvCxnSpPr>
            <a:cxnSpLocks/>
            <a:stCxn id="44" idx="4"/>
            <a:endCxn id="40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3592B58-0E2B-425D-BA54-666F31B465F5}"/>
              </a:ext>
            </a:extLst>
          </p:cNvPr>
          <p:cNvCxnSpPr>
            <a:cxnSpLocks/>
            <a:stCxn id="46" idx="3"/>
            <a:endCxn id="39" idx="7"/>
          </p:cNvCxnSpPr>
          <p:nvPr/>
        </p:nvCxnSpPr>
        <p:spPr>
          <a:xfrm flipH="1">
            <a:off x="6726411" y="3458295"/>
            <a:ext cx="1014430" cy="4780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A0871980-7561-4729-8667-DFCC7F020195}"/>
              </a:ext>
            </a:extLst>
          </p:cNvPr>
          <p:cNvCxnSpPr>
            <a:stCxn id="64" idx="1"/>
            <a:endCxn id="46" idx="5"/>
          </p:cNvCxnSpPr>
          <p:nvPr/>
        </p:nvCxnSpPr>
        <p:spPr>
          <a:xfrm flipH="1" flipV="1">
            <a:off x="7995427" y="3458295"/>
            <a:ext cx="739983" cy="4913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43410AB-B4CE-41AD-ADEC-EADD522F2719}"/>
              </a:ext>
            </a:extLst>
          </p:cNvPr>
          <p:cNvCxnSpPr>
            <a:cxnSpLocks/>
            <a:stCxn id="63" idx="1"/>
            <a:endCxn id="64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14E09EAE-7BF0-455E-AB74-E5C1C1C986C9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84BFA12C-F6AE-4983-B8D8-4CE48888F82F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2BE5EE04-0AD6-44D8-AE64-E6B03DC50565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73F7DD20-CF24-488B-B992-A6F40E817A18}"/>
              </a:ext>
            </a:extLst>
          </p:cNvPr>
          <p:cNvCxnSpPr>
            <a:cxnSpLocks/>
            <a:stCxn id="63" idx="3"/>
            <a:endCxn id="62" idx="5"/>
          </p:cNvCxnSpPr>
          <p:nvPr/>
        </p:nvCxnSpPr>
        <p:spPr>
          <a:xfrm flipH="1">
            <a:off x="8855164" y="5022223"/>
            <a:ext cx="1450119" cy="203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CC3CA229-AF11-4446-9169-6B5FDB84FCAF}"/>
              </a:ext>
            </a:extLst>
          </p:cNvPr>
          <p:cNvCxnSpPr>
            <a:cxnSpLocks/>
            <a:stCxn id="62" idx="0"/>
            <a:endCxn id="64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FDFDAC95-8A9F-4F54-B41E-AE0D4A240A1E}"/>
              </a:ext>
            </a:extLst>
          </p:cNvPr>
          <p:cNvCxnSpPr>
            <a:stCxn id="39" idx="0"/>
            <a:endCxn id="37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395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Следствие 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произвольном связном планарном графе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количеством вершин не менее трех имеет место неравенство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≥6.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blipFill>
                <a:blip r:embed="rId2"/>
                <a:stretch>
                  <a:fillRect l="-2586" t="-2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Овал 31">
            <a:extLst>
              <a:ext uri="{FF2B5EF4-FFF2-40B4-BE49-F238E27FC236}">
                <a16:creationId xmlns:a16="http://schemas.microsoft.com/office/drawing/2014/main" id="{CACD05D4-CE9A-4667-BFBE-135057337017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1463CDF2-58EC-4BDF-9FA3-D8BC2BB33925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3DD598D0-D069-4DB4-A623-AF91871820E1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1B446EB0-CA56-4BDF-9322-204C7A0ADB45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45ED30A4-9745-4D8E-A752-0437A01283BE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33E69154-FF74-4964-81C9-5344D018E0A2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72F7A26E-C99C-440B-B1EB-D3BCB3E7EDE5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CAD0A476-F0FE-4E32-AF44-1DACEF6E0186}"/>
              </a:ext>
            </a:extLst>
          </p:cNvPr>
          <p:cNvCxnSpPr>
            <a:stCxn id="37" idx="6"/>
            <a:endCxn id="32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467738B-4495-4CF0-B470-AB363ECFA9CA}"/>
              </a:ext>
            </a:extLst>
          </p:cNvPr>
          <p:cNvCxnSpPr>
            <a:cxnSpLocks/>
            <a:stCxn id="32" idx="3"/>
            <a:endCxn id="46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4627355C-BD4A-4C7D-BC6B-AD212B33F31F}"/>
              </a:ext>
            </a:extLst>
          </p:cNvPr>
          <p:cNvCxnSpPr>
            <a:cxnSpLocks/>
            <a:stCxn id="63" idx="7"/>
            <a:endCxn id="40" idx="5"/>
          </p:cNvCxnSpPr>
          <p:nvPr/>
        </p:nvCxnSpPr>
        <p:spPr>
          <a:xfrm flipH="1" flipV="1">
            <a:off x="10125263" y="3169890"/>
            <a:ext cx="434606" cy="15977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8A3323CB-0974-4993-8E2F-296F62AE9F3A}"/>
              </a:ext>
            </a:extLst>
          </p:cNvPr>
          <p:cNvCxnSpPr>
            <a:cxnSpLocks/>
            <a:stCxn id="62" idx="3"/>
            <a:endCxn id="4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EDA1E1B7-E6F4-43CE-B7F8-E1FEA88ED075}"/>
              </a:ext>
            </a:extLst>
          </p:cNvPr>
          <p:cNvCxnSpPr>
            <a:stCxn id="44" idx="2"/>
            <a:endCxn id="32" idx="6"/>
          </p:cNvCxnSpPr>
          <p:nvPr/>
        </p:nvCxnSpPr>
        <p:spPr>
          <a:xfrm flipH="1" flipV="1">
            <a:off x="8642475" y="2217065"/>
            <a:ext cx="1689147" cy="55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222BC6E1-CF21-4E04-BD3C-3816A7458068}"/>
              </a:ext>
            </a:extLst>
          </p:cNvPr>
          <p:cNvCxnSpPr>
            <a:cxnSpLocks/>
            <a:stCxn id="64" idx="7"/>
            <a:endCxn id="40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1BAB0ECB-DEDD-4432-A066-83C322D978FE}"/>
              </a:ext>
            </a:extLst>
          </p:cNvPr>
          <p:cNvCxnSpPr>
            <a:cxnSpLocks/>
            <a:stCxn id="32" idx="5"/>
            <a:endCxn id="40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103AB1B-73DC-4085-A6BD-EAB1C58BBC54}"/>
              </a:ext>
            </a:extLst>
          </p:cNvPr>
          <p:cNvCxnSpPr>
            <a:stCxn id="39" idx="4"/>
            <a:endCxn id="49" idx="0"/>
          </p:cNvCxnSpPr>
          <p:nvPr/>
        </p:nvCxnSpPr>
        <p:spPr>
          <a:xfrm>
            <a:off x="6599118" y="4243694"/>
            <a:ext cx="527699" cy="9750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9BD8EA98-DD22-43A1-9045-DBC458AA7458}"/>
              </a:ext>
            </a:extLst>
          </p:cNvPr>
          <p:cNvCxnSpPr>
            <a:cxnSpLocks/>
            <a:stCxn id="44" idx="4"/>
            <a:endCxn id="40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3592B58-0E2B-425D-BA54-666F31B465F5}"/>
              </a:ext>
            </a:extLst>
          </p:cNvPr>
          <p:cNvCxnSpPr>
            <a:cxnSpLocks/>
            <a:stCxn id="46" idx="3"/>
            <a:endCxn id="39" idx="7"/>
          </p:cNvCxnSpPr>
          <p:nvPr/>
        </p:nvCxnSpPr>
        <p:spPr>
          <a:xfrm flipH="1">
            <a:off x="6726411" y="3458295"/>
            <a:ext cx="1014430" cy="4780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A0871980-7561-4729-8667-DFCC7F020195}"/>
              </a:ext>
            </a:extLst>
          </p:cNvPr>
          <p:cNvCxnSpPr>
            <a:stCxn id="64" idx="1"/>
            <a:endCxn id="46" idx="5"/>
          </p:cNvCxnSpPr>
          <p:nvPr/>
        </p:nvCxnSpPr>
        <p:spPr>
          <a:xfrm flipH="1" flipV="1">
            <a:off x="7995427" y="3458295"/>
            <a:ext cx="739983" cy="4913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43410AB-B4CE-41AD-ADEC-EADD522F2719}"/>
              </a:ext>
            </a:extLst>
          </p:cNvPr>
          <p:cNvCxnSpPr>
            <a:cxnSpLocks/>
            <a:stCxn id="63" idx="1"/>
            <a:endCxn id="64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14E09EAE-7BF0-455E-AB74-E5C1C1C986C9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84BFA12C-F6AE-4983-B8D8-4CE48888F82F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2BE5EE04-0AD6-44D8-AE64-E6B03DC50565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73F7DD20-CF24-488B-B992-A6F40E817A18}"/>
              </a:ext>
            </a:extLst>
          </p:cNvPr>
          <p:cNvCxnSpPr>
            <a:cxnSpLocks/>
            <a:stCxn id="63" idx="3"/>
            <a:endCxn id="62" idx="5"/>
          </p:cNvCxnSpPr>
          <p:nvPr/>
        </p:nvCxnSpPr>
        <p:spPr>
          <a:xfrm flipH="1">
            <a:off x="8855164" y="5022223"/>
            <a:ext cx="1450119" cy="203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CC3CA229-AF11-4446-9169-6B5FDB84FCAF}"/>
              </a:ext>
            </a:extLst>
          </p:cNvPr>
          <p:cNvCxnSpPr>
            <a:cxnSpLocks/>
            <a:stCxn id="62" idx="0"/>
            <a:endCxn id="64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FDFDAC95-8A9F-4F54-B41E-AE0D4A240A1E}"/>
              </a:ext>
            </a:extLst>
          </p:cNvPr>
          <p:cNvCxnSpPr>
            <a:stCxn id="39" idx="0"/>
            <a:endCxn id="37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14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Следствие 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Из формулы Эйлера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=2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следствия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ru-RU" sz="280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≤2</m:t>
                      </m:r>
                      <m:r>
                        <a:rPr lang="ru-RU" sz="280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легко получаем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=6−3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ru-RU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6−3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≤2</m:t>
                      </m:r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≥6.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3539430"/>
              </a:xfrm>
              <a:prstGeom prst="rect">
                <a:avLst/>
              </a:prstGeom>
              <a:blipFill>
                <a:blip r:embed="rId2"/>
                <a:stretch>
                  <a:fillRect l="-2586" t="-17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Овал 31">
            <a:extLst>
              <a:ext uri="{FF2B5EF4-FFF2-40B4-BE49-F238E27FC236}">
                <a16:creationId xmlns:a16="http://schemas.microsoft.com/office/drawing/2014/main" id="{CACD05D4-CE9A-4667-BFBE-135057337017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1463CDF2-58EC-4BDF-9FA3-D8BC2BB33925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3DD598D0-D069-4DB4-A623-AF91871820E1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1B446EB0-CA56-4BDF-9322-204C7A0ADB45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45ED30A4-9745-4D8E-A752-0437A01283BE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33E69154-FF74-4964-81C9-5344D018E0A2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72F7A26E-C99C-440B-B1EB-D3BCB3E7EDE5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CAD0A476-F0FE-4E32-AF44-1DACEF6E0186}"/>
              </a:ext>
            </a:extLst>
          </p:cNvPr>
          <p:cNvCxnSpPr>
            <a:stCxn id="37" idx="6"/>
            <a:endCxn id="32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467738B-4495-4CF0-B470-AB363ECFA9CA}"/>
              </a:ext>
            </a:extLst>
          </p:cNvPr>
          <p:cNvCxnSpPr>
            <a:cxnSpLocks/>
            <a:stCxn id="32" idx="3"/>
            <a:endCxn id="46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4627355C-BD4A-4C7D-BC6B-AD212B33F31F}"/>
              </a:ext>
            </a:extLst>
          </p:cNvPr>
          <p:cNvCxnSpPr>
            <a:cxnSpLocks/>
            <a:stCxn id="63" idx="7"/>
            <a:endCxn id="40" idx="5"/>
          </p:cNvCxnSpPr>
          <p:nvPr/>
        </p:nvCxnSpPr>
        <p:spPr>
          <a:xfrm flipH="1" flipV="1">
            <a:off x="10125263" y="3169890"/>
            <a:ext cx="434606" cy="15977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8A3323CB-0974-4993-8E2F-296F62AE9F3A}"/>
              </a:ext>
            </a:extLst>
          </p:cNvPr>
          <p:cNvCxnSpPr>
            <a:cxnSpLocks/>
            <a:stCxn id="62" idx="3"/>
            <a:endCxn id="4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EDA1E1B7-E6F4-43CE-B7F8-E1FEA88ED075}"/>
              </a:ext>
            </a:extLst>
          </p:cNvPr>
          <p:cNvCxnSpPr>
            <a:stCxn id="44" idx="2"/>
            <a:endCxn id="32" idx="6"/>
          </p:cNvCxnSpPr>
          <p:nvPr/>
        </p:nvCxnSpPr>
        <p:spPr>
          <a:xfrm flipH="1" flipV="1">
            <a:off x="8642475" y="2217065"/>
            <a:ext cx="1689147" cy="55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222BC6E1-CF21-4E04-BD3C-3816A7458068}"/>
              </a:ext>
            </a:extLst>
          </p:cNvPr>
          <p:cNvCxnSpPr>
            <a:cxnSpLocks/>
            <a:stCxn id="64" idx="7"/>
            <a:endCxn id="40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1BAB0ECB-DEDD-4432-A066-83C322D978FE}"/>
              </a:ext>
            </a:extLst>
          </p:cNvPr>
          <p:cNvCxnSpPr>
            <a:cxnSpLocks/>
            <a:stCxn id="32" idx="5"/>
            <a:endCxn id="40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103AB1B-73DC-4085-A6BD-EAB1C58BBC54}"/>
              </a:ext>
            </a:extLst>
          </p:cNvPr>
          <p:cNvCxnSpPr>
            <a:stCxn id="39" idx="4"/>
            <a:endCxn id="49" idx="0"/>
          </p:cNvCxnSpPr>
          <p:nvPr/>
        </p:nvCxnSpPr>
        <p:spPr>
          <a:xfrm>
            <a:off x="6599118" y="4243694"/>
            <a:ext cx="527699" cy="9750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9BD8EA98-DD22-43A1-9045-DBC458AA7458}"/>
              </a:ext>
            </a:extLst>
          </p:cNvPr>
          <p:cNvCxnSpPr>
            <a:cxnSpLocks/>
            <a:stCxn id="44" idx="4"/>
            <a:endCxn id="40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3592B58-0E2B-425D-BA54-666F31B465F5}"/>
              </a:ext>
            </a:extLst>
          </p:cNvPr>
          <p:cNvCxnSpPr>
            <a:cxnSpLocks/>
            <a:stCxn id="46" idx="3"/>
            <a:endCxn id="39" idx="7"/>
          </p:cNvCxnSpPr>
          <p:nvPr/>
        </p:nvCxnSpPr>
        <p:spPr>
          <a:xfrm flipH="1">
            <a:off x="6726411" y="3458295"/>
            <a:ext cx="1014430" cy="4780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A0871980-7561-4729-8667-DFCC7F020195}"/>
              </a:ext>
            </a:extLst>
          </p:cNvPr>
          <p:cNvCxnSpPr>
            <a:stCxn id="64" idx="1"/>
            <a:endCxn id="46" idx="5"/>
          </p:cNvCxnSpPr>
          <p:nvPr/>
        </p:nvCxnSpPr>
        <p:spPr>
          <a:xfrm flipH="1" flipV="1">
            <a:off x="7995427" y="3458295"/>
            <a:ext cx="739983" cy="4913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43410AB-B4CE-41AD-ADEC-EADD522F2719}"/>
              </a:ext>
            </a:extLst>
          </p:cNvPr>
          <p:cNvCxnSpPr>
            <a:cxnSpLocks/>
            <a:stCxn id="63" idx="1"/>
            <a:endCxn id="64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14E09EAE-7BF0-455E-AB74-E5C1C1C986C9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84BFA12C-F6AE-4983-B8D8-4CE48888F82F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2BE5EE04-0AD6-44D8-AE64-E6B03DC50565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73F7DD20-CF24-488B-B992-A6F40E817A18}"/>
              </a:ext>
            </a:extLst>
          </p:cNvPr>
          <p:cNvCxnSpPr>
            <a:cxnSpLocks/>
            <a:stCxn id="63" idx="3"/>
            <a:endCxn id="62" idx="5"/>
          </p:cNvCxnSpPr>
          <p:nvPr/>
        </p:nvCxnSpPr>
        <p:spPr>
          <a:xfrm flipH="1">
            <a:off x="8855164" y="5022223"/>
            <a:ext cx="1450119" cy="203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CC3CA229-AF11-4446-9169-6B5FDB84FCAF}"/>
              </a:ext>
            </a:extLst>
          </p:cNvPr>
          <p:cNvCxnSpPr>
            <a:cxnSpLocks/>
            <a:stCxn id="62" idx="0"/>
            <a:endCxn id="64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FDFDAC95-8A9F-4F54-B41E-AE0D4A240A1E}"/>
              </a:ext>
            </a:extLst>
          </p:cNvPr>
          <p:cNvCxnSpPr>
            <a:stCxn id="39" idx="0"/>
            <a:endCxn id="37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333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Следствие 3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произвольном связном планарном двудольном графе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количеством вершин не менее четырех имеет место неравенство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≤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blipFill>
                <a:blip r:embed="rId2"/>
                <a:stretch>
                  <a:fillRect l="-2586" t="-2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Овал 36">
            <a:extLst>
              <a:ext uri="{FF2B5EF4-FFF2-40B4-BE49-F238E27FC236}">
                <a16:creationId xmlns:a16="http://schemas.microsoft.com/office/drawing/2014/main" id="{1463CDF2-58EC-4BDF-9FA3-D8BC2BB33925}"/>
              </a:ext>
            </a:extLst>
          </p:cNvPr>
          <p:cNvSpPr/>
          <p:nvPr/>
        </p:nvSpPr>
        <p:spPr>
          <a:xfrm>
            <a:off x="7424396" y="20605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3DD598D0-D069-4DB4-A623-AF91871820E1}"/>
              </a:ext>
            </a:extLst>
          </p:cNvPr>
          <p:cNvSpPr/>
          <p:nvPr/>
        </p:nvSpPr>
        <p:spPr>
          <a:xfrm>
            <a:off x="7424396" y="30671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33E69154-FF74-4964-81C9-5344D018E0A2}"/>
              </a:ext>
            </a:extLst>
          </p:cNvPr>
          <p:cNvSpPr/>
          <p:nvPr/>
        </p:nvSpPr>
        <p:spPr>
          <a:xfrm>
            <a:off x="7424396" y="407380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72F7A26E-C99C-440B-B1EB-D3BCB3E7EDE5}"/>
              </a:ext>
            </a:extLst>
          </p:cNvPr>
          <p:cNvSpPr/>
          <p:nvPr/>
        </p:nvSpPr>
        <p:spPr>
          <a:xfrm>
            <a:off x="7424396" y="508042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CAD0A476-F0FE-4E32-AF44-1DACEF6E0186}"/>
              </a:ext>
            </a:extLst>
          </p:cNvPr>
          <p:cNvCxnSpPr>
            <a:cxnSpLocks/>
            <a:stCxn id="37" idx="6"/>
            <a:endCxn id="32" idx="2"/>
          </p:cNvCxnSpPr>
          <p:nvPr/>
        </p:nvCxnSpPr>
        <p:spPr>
          <a:xfrm>
            <a:off x="7784436" y="2240595"/>
            <a:ext cx="16959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CACD05D4-CE9A-4667-BFBE-135057337017}"/>
              </a:ext>
            </a:extLst>
          </p:cNvPr>
          <p:cNvSpPr/>
          <p:nvPr/>
        </p:nvSpPr>
        <p:spPr>
          <a:xfrm>
            <a:off x="9480376" y="20605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14E09EAE-7BF0-455E-AB74-E5C1C1C986C9}"/>
              </a:ext>
            </a:extLst>
          </p:cNvPr>
          <p:cNvSpPr/>
          <p:nvPr/>
        </p:nvSpPr>
        <p:spPr>
          <a:xfrm>
            <a:off x="9480376" y="508042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2BE5EE04-0AD6-44D8-AE64-E6B03DC50565}"/>
              </a:ext>
            </a:extLst>
          </p:cNvPr>
          <p:cNvSpPr/>
          <p:nvPr/>
        </p:nvSpPr>
        <p:spPr>
          <a:xfrm>
            <a:off x="9480376" y="35705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4C93C619-A6AC-4C60-AFDA-D629B50F8B25}"/>
              </a:ext>
            </a:extLst>
          </p:cNvPr>
          <p:cNvCxnSpPr>
            <a:cxnSpLocks/>
            <a:stCxn id="39" idx="6"/>
            <a:endCxn id="32" idx="3"/>
          </p:cNvCxnSpPr>
          <p:nvPr/>
        </p:nvCxnSpPr>
        <p:spPr>
          <a:xfrm flipV="1">
            <a:off x="7784436" y="2367888"/>
            <a:ext cx="1748667" cy="879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28D5103C-6773-4215-BF84-4FE5803A2124}"/>
              </a:ext>
            </a:extLst>
          </p:cNvPr>
          <p:cNvCxnSpPr>
            <a:cxnSpLocks/>
            <a:stCxn id="37" idx="5"/>
            <a:endCxn id="64" idx="1"/>
          </p:cNvCxnSpPr>
          <p:nvPr/>
        </p:nvCxnSpPr>
        <p:spPr>
          <a:xfrm>
            <a:off x="7731709" y="2367888"/>
            <a:ext cx="1801394" cy="12553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A0F3DDD8-D8DA-4FD6-99D8-FFD06A1E725D}"/>
              </a:ext>
            </a:extLst>
          </p:cNvPr>
          <p:cNvCxnSpPr>
            <a:cxnSpLocks/>
            <a:stCxn id="39" idx="5"/>
            <a:endCxn id="64" idx="2"/>
          </p:cNvCxnSpPr>
          <p:nvPr/>
        </p:nvCxnSpPr>
        <p:spPr>
          <a:xfrm>
            <a:off x="7731709" y="3374505"/>
            <a:ext cx="1748667" cy="376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0F3FEE44-42AB-4B9C-8AB5-A1400F3B51CA}"/>
              </a:ext>
            </a:extLst>
          </p:cNvPr>
          <p:cNvCxnSpPr>
            <a:cxnSpLocks/>
            <a:stCxn id="46" idx="6"/>
            <a:endCxn id="64" idx="3"/>
          </p:cNvCxnSpPr>
          <p:nvPr/>
        </p:nvCxnSpPr>
        <p:spPr>
          <a:xfrm flipV="1">
            <a:off x="7784436" y="3877814"/>
            <a:ext cx="1748667" cy="3760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DC271579-47EC-4917-B881-0CD22843D403}"/>
              </a:ext>
            </a:extLst>
          </p:cNvPr>
          <p:cNvCxnSpPr>
            <a:cxnSpLocks/>
            <a:stCxn id="46" idx="5"/>
            <a:endCxn id="62" idx="1"/>
          </p:cNvCxnSpPr>
          <p:nvPr/>
        </p:nvCxnSpPr>
        <p:spPr>
          <a:xfrm>
            <a:off x="7731709" y="4381122"/>
            <a:ext cx="1801394" cy="752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29B25FBC-CDF2-4A85-B8FA-4FBA8A981F04}"/>
              </a:ext>
            </a:extLst>
          </p:cNvPr>
          <p:cNvCxnSpPr>
            <a:cxnSpLocks/>
            <a:stCxn id="49" idx="6"/>
            <a:endCxn id="62" idx="2"/>
          </p:cNvCxnSpPr>
          <p:nvPr/>
        </p:nvCxnSpPr>
        <p:spPr>
          <a:xfrm>
            <a:off x="7784436" y="5260447"/>
            <a:ext cx="16959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66B7F70-8475-4420-986F-BBBBAD168166}"/>
              </a:ext>
            </a:extLst>
          </p:cNvPr>
          <p:cNvCxnSpPr>
            <a:cxnSpLocks/>
            <a:stCxn id="49" idx="7"/>
            <a:endCxn id="64" idx="4"/>
          </p:cNvCxnSpPr>
          <p:nvPr/>
        </p:nvCxnSpPr>
        <p:spPr>
          <a:xfrm flipV="1">
            <a:off x="7731709" y="3930541"/>
            <a:ext cx="1928687" cy="12026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485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Следствие 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произвольном связном планарном двудольном графе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количеством вершин не менее четырех имеет место неравенство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≥4.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blipFill>
                <a:blip r:embed="rId2"/>
                <a:stretch>
                  <a:fillRect l="-2586" t="-2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Овал 36">
            <a:extLst>
              <a:ext uri="{FF2B5EF4-FFF2-40B4-BE49-F238E27FC236}">
                <a16:creationId xmlns:a16="http://schemas.microsoft.com/office/drawing/2014/main" id="{1463CDF2-58EC-4BDF-9FA3-D8BC2BB33925}"/>
              </a:ext>
            </a:extLst>
          </p:cNvPr>
          <p:cNvSpPr/>
          <p:nvPr/>
        </p:nvSpPr>
        <p:spPr>
          <a:xfrm>
            <a:off x="7424396" y="20605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3DD598D0-D069-4DB4-A623-AF91871820E1}"/>
              </a:ext>
            </a:extLst>
          </p:cNvPr>
          <p:cNvSpPr/>
          <p:nvPr/>
        </p:nvSpPr>
        <p:spPr>
          <a:xfrm>
            <a:off x="7424396" y="30671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33E69154-FF74-4964-81C9-5344D018E0A2}"/>
              </a:ext>
            </a:extLst>
          </p:cNvPr>
          <p:cNvSpPr/>
          <p:nvPr/>
        </p:nvSpPr>
        <p:spPr>
          <a:xfrm>
            <a:off x="7424396" y="407380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72F7A26E-C99C-440B-B1EB-D3BCB3E7EDE5}"/>
              </a:ext>
            </a:extLst>
          </p:cNvPr>
          <p:cNvSpPr/>
          <p:nvPr/>
        </p:nvSpPr>
        <p:spPr>
          <a:xfrm>
            <a:off x="7424396" y="508042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CAD0A476-F0FE-4E32-AF44-1DACEF6E0186}"/>
              </a:ext>
            </a:extLst>
          </p:cNvPr>
          <p:cNvCxnSpPr>
            <a:cxnSpLocks/>
            <a:stCxn id="37" idx="6"/>
            <a:endCxn id="32" idx="2"/>
          </p:cNvCxnSpPr>
          <p:nvPr/>
        </p:nvCxnSpPr>
        <p:spPr>
          <a:xfrm>
            <a:off x="7784436" y="2240595"/>
            <a:ext cx="16959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CACD05D4-CE9A-4667-BFBE-135057337017}"/>
              </a:ext>
            </a:extLst>
          </p:cNvPr>
          <p:cNvSpPr/>
          <p:nvPr/>
        </p:nvSpPr>
        <p:spPr>
          <a:xfrm>
            <a:off x="9480376" y="20605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14E09EAE-7BF0-455E-AB74-E5C1C1C986C9}"/>
              </a:ext>
            </a:extLst>
          </p:cNvPr>
          <p:cNvSpPr/>
          <p:nvPr/>
        </p:nvSpPr>
        <p:spPr>
          <a:xfrm>
            <a:off x="9480376" y="508042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2BE5EE04-0AD6-44D8-AE64-E6B03DC50565}"/>
              </a:ext>
            </a:extLst>
          </p:cNvPr>
          <p:cNvSpPr/>
          <p:nvPr/>
        </p:nvSpPr>
        <p:spPr>
          <a:xfrm>
            <a:off x="9480376" y="35705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4C93C619-A6AC-4C60-AFDA-D629B50F8B25}"/>
              </a:ext>
            </a:extLst>
          </p:cNvPr>
          <p:cNvCxnSpPr>
            <a:cxnSpLocks/>
            <a:stCxn id="39" idx="6"/>
            <a:endCxn id="32" idx="3"/>
          </p:cNvCxnSpPr>
          <p:nvPr/>
        </p:nvCxnSpPr>
        <p:spPr>
          <a:xfrm flipV="1">
            <a:off x="7784436" y="2367888"/>
            <a:ext cx="1748667" cy="879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28D5103C-6773-4215-BF84-4FE5803A2124}"/>
              </a:ext>
            </a:extLst>
          </p:cNvPr>
          <p:cNvCxnSpPr>
            <a:cxnSpLocks/>
            <a:stCxn id="37" idx="5"/>
            <a:endCxn id="64" idx="1"/>
          </p:cNvCxnSpPr>
          <p:nvPr/>
        </p:nvCxnSpPr>
        <p:spPr>
          <a:xfrm>
            <a:off x="7731709" y="2367888"/>
            <a:ext cx="1801394" cy="12553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A0F3DDD8-D8DA-4FD6-99D8-FFD06A1E725D}"/>
              </a:ext>
            </a:extLst>
          </p:cNvPr>
          <p:cNvCxnSpPr>
            <a:cxnSpLocks/>
            <a:stCxn id="39" idx="5"/>
            <a:endCxn id="64" idx="2"/>
          </p:cNvCxnSpPr>
          <p:nvPr/>
        </p:nvCxnSpPr>
        <p:spPr>
          <a:xfrm>
            <a:off x="7731709" y="3374505"/>
            <a:ext cx="1748667" cy="376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0F3FEE44-42AB-4B9C-8AB5-A1400F3B51CA}"/>
              </a:ext>
            </a:extLst>
          </p:cNvPr>
          <p:cNvCxnSpPr>
            <a:cxnSpLocks/>
            <a:stCxn id="46" idx="6"/>
            <a:endCxn id="64" idx="3"/>
          </p:cNvCxnSpPr>
          <p:nvPr/>
        </p:nvCxnSpPr>
        <p:spPr>
          <a:xfrm flipV="1">
            <a:off x="7784436" y="3877814"/>
            <a:ext cx="1748667" cy="3760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DC271579-47EC-4917-B881-0CD22843D403}"/>
              </a:ext>
            </a:extLst>
          </p:cNvPr>
          <p:cNvCxnSpPr>
            <a:cxnSpLocks/>
            <a:stCxn id="46" idx="5"/>
            <a:endCxn id="62" idx="1"/>
          </p:cNvCxnSpPr>
          <p:nvPr/>
        </p:nvCxnSpPr>
        <p:spPr>
          <a:xfrm>
            <a:off x="7731709" y="4381122"/>
            <a:ext cx="1801394" cy="752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29B25FBC-CDF2-4A85-B8FA-4FBA8A981F04}"/>
              </a:ext>
            </a:extLst>
          </p:cNvPr>
          <p:cNvCxnSpPr>
            <a:cxnSpLocks/>
            <a:stCxn id="49" idx="6"/>
            <a:endCxn id="62" idx="2"/>
          </p:cNvCxnSpPr>
          <p:nvPr/>
        </p:nvCxnSpPr>
        <p:spPr>
          <a:xfrm>
            <a:off x="7784436" y="5260447"/>
            <a:ext cx="16959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66B7F70-8475-4420-986F-BBBBAD168166}"/>
              </a:ext>
            </a:extLst>
          </p:cNvPr>
          <p:cNvCxnSpPr>
            <a:cxnSpLocks/>
            <a:stCxn id="49" idx="7"/>
            <a:endCxn id="64" idx="4"/>
          </p:cNvCxnSpPr>
          <p:nvPr/>
        </p:nvCxnSpPr>
        <p:spPr>
          <a:xfrm flipV="1">
            <a:off x="7731709" y="3930541"/>
            <a:ext cx="1928687" cy="12026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072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Следствие 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Каждый планарный граф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содержит вершину степени 5 или менее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1384995"/>
              </a:xfrm>
              <a:prstGeom prst="rect">
                <a:avLst/>
              </a:prstGeom>
              <a:blipFill>
                <a:blip r:embed="rId2"/>
                <a:stretch>
                  <a:fillRect l="-2586" t="-4405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Овал 31">
            <a:extLst>
              <a:ext uri="{FF2B5EF4-FFF2-40B4-BE49-F238E27FC236}">
                <a16:creationId xmlns:a16="http://schemas.microsoft.com/office/drawing/2014/main" id="{CACD05D4-CE9A-4667-BFBE-135057337017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1463CDF2-58EC-4BDF-9FA3-D8BC2BB33925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3DD598D0-D069-4DB4-A623-AF91871820E1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1B446EB0-CA56-4BDF-9322-204C7A0ADB45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45ED30A4-9745-4D8E-A752-0437A01283BE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33E69154-FF74-4964-81C9-5344D018E0A2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72F7A26E-C99C-440B-B1EB-D3BCB3E7EDE5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CAD0A476-F0FE-4E32-AF44-1DACEF6E0186}"/>
              </a:ext>
            </a:extLst>
          </p:cNvPr>
          <p:cNvCxnSpPr>
            <a:stCxn id="37" idx="6"/>
            <a:endCxn id="32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467738B-4495-4CF0-B470-AB363ECFA9CA}"/>
              </a:ext>
            </a:extLst>
          </p:cNvPr>
          <p:cNvCxnSpPr>
            <a:cxnSpLocks/>
            <a:stCxn id="32" idx="3"/>
            <a:endCxn id="46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4627355C-BD4A-4C7D-BC6B-AD212B33F31F}"/>
              </a:ext>
            </a:extLst>
          </p:cNvPr>
          <p:cNvCxnSpPr>
            <a:cxnSpLocks/>
            <a:stCxn id="63" idx="7"/>
            <a:endCxn id="40" idx="5"/>
          </p:cNvCxnSpPr>
          <p:nvPr/>
        </p:nvCxnSpPr>
        <p:spPr>
          <a:xfrm flipH="1" flipV="1">
            <a:off x="10125263" y="3169890"/>
            <a:ext cx="434606" cy="15977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8A3323CB-0974-4993-8E2F-296F62AE9F3A}"/>
              </a:ext>
            </a:extLst>
          </p:cNvPr>
          <p:cNvCxnSpPr>
            <a:cxnSpLocks/>
            <a:stCxn id="62" idx="3"/>
            <a:endCxn id="4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EDA1E1B7-E6F4-43CE-B7F8-E1FEA88ED075}"/>
              </a:ext>
            </a:extLst>
          </p:cNvPr>
          <p:cNvCxnSpPr>
            <a:stCxn id="44" idx="2"/>
            <a:endCxn id="32" idx="6"/>
          </p:cNvCxnSpPr>
          <p:nvPr/>
        </p:nvCxnSpPr>
        <p:spPr>
          <a:xfrm flipH="1" flipV="1">
            <a:off x="8642475" y="2217065"/>
            <a:ext cx="1689147" cy="55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222BC6E1-CF21-4E04-BD3C-3816A7458068}"/>
              </a:ext>
            </a:extLst>
          </p:cNvPr>
          <p:cNvCxnSpPr>
            <a:cxnSpLocks/>
            <a:stCxn id="64" idx="7"/>
            <a:endCxn id="40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1BAB0ECB-DEDD-4432-A066-83C322D978FE}"/>
              </a:ext>
            </a:extLst>
          </p:cNvPr>
          <p:cNvCxnSpPr>
            <a:cxnSpLocks/>
            <a:stCxn id="32" idx="5"/>
            <a:endCxn id="40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103AB1B-73DC-4085-A6BD-EAB1C58BBC54}"/>
              </a:ext>
            </a:extLst>
          </p:cNvPr>
          <p:cNvCxnSpPr>
            <a:stCxn id="39" idx="4"/>
            <a:endCxn id="49" idx="0"/>
          </p:cNvCxnSpPr>
          <p:nvPr/>
        </p:nvCxnSpPr>
        <p:spPr>
          <a:xfrm>
            <a:off x="6599118" y="4243694"/>
            <a:ext cx="527699" cy="9750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9BD8EA98-DD22-43A1-9045-DBC458AA7458}"/>
              </a:ext>
            </a:extLst>
          </p:cNvPr>
          <p:cNvCxnSpPr>
            <a:cxnSpLocks/>
            <a:stCxn id="44" idx="4"/>
            <a:endCxn id="40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3592B58-0E2B-425D-BA54-666F31B465F5}"/>
              </a:ext>
            </a:extLst>
          </p:cNvPr>
          <p:cNvCxnSpPr>
            <a:cxnSpLocks/>
            <a:stCxn id="46" idx="3"/>
            <a:endCxn id="39" idx="7"/>
          </p:cNvCxnSpPr>
          <p:nvPr/>
        </p:nvCxnSpPr>
        <p:spPr>
          <a:xfrm flipH="1">
            <a:off x="6726411" y="3458295"/>
            <a:ext cx="1014430" cy="4780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A0871980-7561-4729-8667-DFCC7F020195}"/>
              </a:ext>
            </a:extLst>
          </p:cNvPr>
          <p:cNvCxnSpPr>
            <a:stCxn id="64" idx="1"/>
            <a:endCxn id="46" idx="5"/>
          </p:cNvCxnSpPr>
          <p:nvPr/>
        </p:nvCxnSpPr>
        <p:spPr>
          <a:xfrm flipH="1" flipV="1">
            <a:off x="7995427" y="3458295"/>
            <a:ext cx="739983" cy="4913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43410AB-B4CE-41AD-ADEC-EADD522F2719}"/>
              </a:ext>
            </a:extLst>
          </p:cNvPr>
          <p:cNvCxnSpPr>
            <a:cxnSpLocks/>
            <a:stCxn id="63" idx="1"/>
            <a:endCxn id="64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14E09EAE-7BF0-455E-AB74-E5C1C1C986C9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84BFA12C-F6AE-4983-B8D8-4CE48888F82F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2BE5EE04-0AD6-44D8-AE64-E6B03DC50565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73F7DD20-CF24-488B-B992-A6F40E817A18}"/>
              </a:ext>
            </a:extLst>
          </p:cNvPr>
          <p:cNvCxnSpPr>
            <a:cxnSpLocks/>
            <a:stCxn id="63" idx="3"/>
            <a:endCxn id="62" idx="5"/>
          </p:cNvCxnSpPr>
          <p:nvPr/>
        </p:nvCxnSpPr>
        <p:spPr>
          <a:xfrm flipH="1">
            <a:off x="8855164" y="5022223"/>
            <a:ext cx="1450119" cy="203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CC3CA229-AF11-4446-9169-6B5FDB84FCAF}"/>
              </a:ext>
            </a:extLst>
          </p:cNvPr>
          <p:cNvCxnSpPr>
            <a:cxnSpLocks/>
            <a:stCxn id="62" idx="0"/>
            <a:endCxn id="64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FDFDAC95-8A9F-4F54-B41E-AE0D4A240A1E}"/>
              </a:ext>
            </a:extLst>
          </p:cNvPr>
          <p:cNvCxnSpPr>
            <a:stCxn id="39" idx="0"/>
            <a:endCxn id="37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954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Следствие 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deg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≥6  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Сложим для всех вершин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≥6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1815882"/>
              </a:xfrm>
              <a:prstGeom prst="rect">
                <a:avLst/>
              </a:prstGeom>
              <a:blipFill>
                <a:blip r:embed="rId2"/>
                <a:stretch>
                  <a:fillRect l="-2586" t="-33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Овал 31">
            <a:extLst>
              <a:ext uri="{FF2B5EF4-FFF2-40B4-BE49-F238E27FC236}">
                <a16:creationId xmlns:a16="http://schemas.microsoft.com/office/drawing/2014/main" id="{CACD05D4-CE9A-4667-BFBE-135057337017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1463CDF2-58EC-4BDF-9FA3-D8BC2BB33925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3DD598D0-D069-4DB4-A623-AF91871820E1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1B446EB0-CA56-4BDF-9322-204C7A0ADB45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45ED30A4-9745-4D8E-A752-0437A01283BE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33E69154-FF74-4964-81C9-5344D018E0A2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72F7A26E-C99C-440B-B1EB-D3BCB3E7EDE5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CAD0A476-F0FE-4E32-AF44-1DACEF6E0186}"/>
              </a:ext>
            </a:extLst>
          </p:cNvPr>
          <p:cNvCxnSpPr>
            <a:stCxn id="37" idx="6"/>
            <a:endCxn id="32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467738B-4495-4CF0-B470-AB363ECFA9CA}"/>
              </a:ext>
            </a:extLst>
          </p:cNvPr>
          <p:cNvCxnSpPr>
            <a:cxnSpLocks/>
            <a:stCxn id="32" idx="3"/>
            <a:endCxn id="46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4627355C-BD4A-4C7D-BC6B-AD212B33F31F}"/>
              </a:ext>
            </a:extLst>
          </p:cNvPr>
          <p:cNvCxnSpPr>
            <a:cxnSpLocks/>
            <a:stCxn id="63" idx="7"/>
            <a:endCxn id="40" idx="5"/>
          </p:cNvCxnSpPr>
          <p:nvPr/>
        </p:nvCxnSpPr>
        <p:spPr>
          <a:xfrm flipH="1" flipV="1">
            <a:off x="10125263" y="3169890"/>
            <a:ext cx="434606" cy="15977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8A3323CB-0974-4993-8E2F-296F62AE9F3A}"/>
              </a:ext>
            </a:extLst>
          </p:cNvPr>
          <p:cNvCxnSpPr>
            <a:cxnSpLocks/>
            <a:stCxn id="62" idx="3"/>
            <a:endCxn id="4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EDA1E1B7-E6F4-43CE-B7F8-E1FEA88ED075}"/>
              </a:ext>
            </a:extLst>
          </p:cNvPr>
          <p:cNvCxnSpPr>
            <a:stCxn id="44" idx="2"/>
            <a:endCxn id="32" idx="6"/>
          </p:cNvCxnSpPr>
          <p:nvPr/>
        </p:nvCxnSpPr>
        <p:spPr>
          <a:xfrm flipH="1" flipV="1">
            <a:off x="8642475" y="2217065"/>
            <a:ext cx="1689147" cy="55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222BC6E1-CF21-4E04-BD3C-3816A7458068}"/>
              </a:ext>
            </a:extLst>
          </p:cNvPr>
          <p:cNvCxnSpPr>
            <a:cxnSpLocks/>
            <a:stCxn id="64" idx="7"/>
            <a:endCxn id="40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1BAB0ECB-DEDD-4432-A066-83C322D978FE}"/>
              </a:ext>
            </a:extLst>
          </p:cNvPr>
          <p:cNvCxnSpPr>
            <a:cxnSpLocks/>
            <a:stCxn id="32" idx="5"/>
            <a:endCxn id="40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103AB1B-73DC-4085-A6BD-EAB1C58BBC54}"/>
              </a:ext>
            </a:extLst>
          </p:cNvPr>
          <p:cNvCxnSpPr>
            <a:stCxn id="39" idx="4"/>
            <a:endCxn id="49" idx="0"/>
          </p:cNvCxnSpPr>
          <p:nvPr/>
        </p:nvCxnSpPr>
        <p:spPr>
          <a:xfrm>
            <a:off x="6599118" y="4243694"/>
            <a:ext cx="527699" cy="9750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9BD8EA98-DD22-43A1-9045-DBC458AA7458}"/>
              </a:ext>
            </a:extLst>
          </p:cNvPr>
          <p:cNvCxnSpPr>
            <a:cxnSpLocks/>
            <a:stCxn id="44" idx="4"/>
            <a:endCxn id="40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3592B58-0E2B-425D-BA54-666F31B465F5}"/>
              </a:ext>
            </a:extLst>
          </p:cNvPr>
          <p:cNvCxnSpPr>
            <a:cxnSpLocks/>
            <a:stCxn id="46" idx="3"/>
            <a:endCxn id="39" idx="7"/>
          </p:cNvCxnSpPr>
          <p:nvPr/>
        </p:nvCxnSpPr>
        <p:spPr>
          <a:xfrm flipH="1">
            <a:off x="6726411" y="3458295"/>
            <a:ext cx="1014430" cy="4780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A0871980-7561-4729-8667-DFCC7F020195}"/>
              </a:ext>
            </a:extLst>
          </p:cNvPr>
          <p:cNvCxnSpPr>
            <a:stCxn id="64" idx="1"/>
            <a:endCxn id="46" idx="5"/>
          </p:cNvCxnSpPr>
          <p:nvPr/>
        </p:nvCxnSpPr>
        <p:spPr>
          <a:xfrm flipH="1" flipV="1">
            <a:off x="7995427" y="3458295"/>
            <a:ext cx="739983" cy="4913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43410AB-B4CE-41AD-ADEC-EADD522F2719}"/>
              </a:ext>
            </a:extLst>
          </p:cNvPr>
          <p:cNvCxnSpPr>
            <a:cxnSpLocks/>
            <a:stCxn id="63" idx="1"/>
            <a:endCxn id="64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14E09EAE-7BF0-455E-AB74-E5C1C1C986C9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84BFA12C-F6AE-4983-B8D8-4CE48888F82F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2BE5EE04-0AD6-44D8-AE64-E6B03DC50565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73F7DD20-CF24-488B-B992-A6F40E817A18}"/>
              </a:ext>
            </a:extLst>
          </p:cNvPr>
          <p:cNvCxnSpPr>
            <a:cxnSpLocks/>
            <a:stCxn id="63" idx="3"/>
            <a:endCxn id="62" idx="5"/>
          </p:cNvCxnSpPr>
          <p:nvPr/>
        </p:nvCxnSpPr>
        <p:spPr>
          <a:xfrm flipH="1">
            <a:off x="8855164" y="5022223"/>
            <a:ext cx="1450119" cy="203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CC3CA229-AF11-4446-9169-6B5FDB84FCAF}"/>
              </a:ext>
            </a:extLst>
          </p:cNvPr>
          <p:cNvCxnSpPr>
            <a:cxnSpLocks/>
            <a:stCxn id="62" idx="0"/>
            <a:endCxn id="64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FDFDAC95-8A9F-4F54-B41E-AE0D4A240A1E}"/>
              </a:ext>
            </a:extLst>
          </p:cNvPr>
          <p:cNvCxnSpPr>
            <a:stCxn id="39" idx="0"/>
            <a:endCxn id="37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24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Планарный граф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00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Планарным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графом называется граф, который может быть изображен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на плоскости, так, чтобы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его ребра  пересекались только в вершинах.</a:t>
            </a: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E158CDA7-AF5B-4FCC-9851-16256F0C690C}"/>
              </a:ext>
            </a:extLst>
          </p:cNvPr>
          <p:cNvSpPr/>
          <p:nvPr/>
        </p:nvSpPr>
        <p:spPr>
          <a:xfrm>
            <a:off x="8341683" y="20666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A6B24ACC-0E8C-4BAD-8519-9261F0659585}"/>
              </a:ext>
            </a:extLst>
          </p:cNvPr>
          <p:cNvSpPr/>
          <p:nvPr/>
        </p:nvSpPr>
        <p:spPr>
          <a:xfrm>
            <a:off x="7178925" y="35922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48482F32-3B47-4AB0-BC14-D3F342F32BD0}"/>
              </a:ext>
            </a:extLst>
          </p:cNvPr>
          <p:cNvSpPr/>
          <p:nvPr/>
        </p:nvSpPr>
        <p:spPr>
          <a:xfrm>
            <a:off x="6343443" y="20679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E3367CFE-243A-401A-A6B6-E6851F8FA950}"/>
              </a:ext>
            </a:extLst>
          </p:cNvPr>
          <p:cNvSpPr/>
          <p:nvPr/>
        </p:nvSpPr>
        <p:spPr>
          <a:xfrm>
            <a:off x="9489349" y="292870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F8C29011-2440-4A8C-84AF-9962011174BA}"/>
              </a:ext>
            </a:extLst>
          </p:cNvPr>
          <p:cNvSpPr/>
          <p:nvPr/>
        </p:nvSpPr>
        <p:spPr>
          <a:xfrm>
            <a:off x="10704835" y="20640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BA880DD3-0989-4885-BEDF-4C3914051CF6}"/>
              </a:ext>
            </a:extLst>
          </p:cNvPr>
          <p:cNvSpPr/>
          <p:nvPr/>
        </p:nvSpPr>
        <p:spPr>
          <a:xfrm>
            <a:off x="10632504" y="344853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42AB7425-83EA-407F-A3D5-977AF6858C81}"/>
              </a:ext>
            </a:extLst>
          </p:cNvPr>
          <p:cNvSpPr/>
          <p:nvPr/>
        </p:nvSpPr>
        <p:spPr>
          <a:xfrm>
            <a:off x="8581177" y="383591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0F25C035-3455-4123-A581-D6043B963CAC}"/>
              </a:ext>
            </a:extLst>
          </p:cNvPr>
          <p:cNvSpPr/>
          <p:nvPr/>
        </p:nvSpPr>
        <p:spPr>
          <a:xfrm>
            <a:off x="7771011" y="483058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2800A072-4B1B-4091-AE27-F22B9692C797}"/>
              </a:ext>
            </a:extLst>
          </p:cNvPr>
          <p:cNvSpPr/>
          <p:nvPr/>
        </p:nvSpPr>
        <p:spPr>
          <a:xfrm>
            <a:off x="6343443" y="497316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Овал 113">
            <a:extLst>
              <a:ext uri="{FF2B5EF4-FFF2-40B4-BE49-F238E27FC236}">
                <a16:creationId xmlns:a16="http://schemas.microsoft.com/office/drawing/2014/main" id="{32877EE0-C4D5-4196-8F34-CBE31DE8B01C}"/>
              </a:ext>
            </a:extLst>
          </p:cNvPr>
          <p:cNvSpPr/>
          <p:nvPr/>
        </p:nvSpPr>
        <p:spPr>
          <a:xfrm>
            <a:off x="8576686" y="5374648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8A7C3EF3-1352-4002-B448-D6C989D8F2CE}"/>
              </a:ext>
            </a:extLst>
          </p:cNvPr>
          <p:cNvSpPr/>
          <p:nvPr/>
        </p:nvSpPr>
        <p:spPr>
          <a:xfrm>
            <a:off x="9993606" y="4920439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13ADFC9D-9EE1-4C6F-8871-95F290BB9CE0}"/>
              </a:ext>
            </a:extLst>
          </p:cNvPr>
          <p:cNvCxnSpPr>
            <a:cxnSpLocks/>
            <a:stCxn id="107" idx="6"/>
            <a:endCxn id="105" idx="2"/>
          </p:cNvCxnSpPr>
          <p:nvPr/>
        </p:nvCxnSpPr>
        <p:spPr>
          <a:xfrm flipV="1">
            <a:off x="6703483" y="2246714"/>
            <a:ext cx="1638200" cy="12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EFADCC5B-6AFE-4315-B489-3FAF65B834B2}"/>
              </a:ext>
            </a:extLst>
          </p:cNvPr>
          <p:cNvCxnSpPr>
            <a:cxnSpLocks/>
            <a:stCxn id="107" idx="4"/>
            <a:endCxn id="106" idx="0"/>
          </p:cNvCxnSpPr>
          <p:nvPr/>
        </p:nvCxnSpPr>
        <p:spPr>
          <a:xfrm>
            <a:off x="6523463" y="2427991"/>
            <a:ext cx="835482" cy="11642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442CCEEB-E5A9-4397-A4AE-8A2B31B888B6}"/>
              </a:ext>
            </a:extLst>
          </p:cNvPr>
          <p:cNvCxnSpPr>
            <a:cxnSpLocks/>
            <a:stCxn id="107" idx="5"/>
            <a:endCxn id="111" idx="1"/>
          </p:cNvCxnSpPr>
          <p:nvPr/>
        </p:nvCxnSpPr>
        <p:spPr>
          <a:xfrm>
            <a:off x="6650756" y="2375264"/>
            <a:ext cx="1983148" cy="15133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C02F46FA-16E3-4F78-B385-492E1B251333}"/>
              </a:ext>
            </a:extLst>
          </p:cNvPr>
          <p:cNvCxnSpPr>
            <a:cxnSpLocks/>
            <a:stCxn id="113" idx="0"/>
            <a:endCxn id="107" idx="4"/>
          </p:cNvCxnSpPr>
          <p:nvPr/>
        </p:nvCxnSpPr>
        <p:spPr>
          <a:xfrm flipV="1">
            <a:off x="6523463" y="2427991"/>
            <a:ext cx="0" cy="25451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8FBB3D83-9FD6-4AB2-B069-425F3A8FACEE}"/>
              </a:ext>
            </a:extLst>
          </p:cNvPr>
          <p:cNvCxnSpPr>
            <a:cxnSpLocks/>
            <a:stCxn id="108" idx="3"/>
            <a:endCxn id="111" idx="7"/>
          </p:cNvCxnSpPr>
          <p:nvPr/>
        </p:nvCxnSpPr>
        <p:spPr>
          <a:xfrm flipH="1">
            <a:off x="8888490" y="3236013"/>
            <a:ext cx="653586" cy="6526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D69FFF29-60B3-4DC9-90CE-E49096DFCCC1}"/>
              </a:ext>
            </a:extLst>
          </p:cNvPr>
          <p:cNvCxnSpPr>
            <a:cxnSpLocks/>
            <a:stCxn id="109" idx="3"/>
            <a:endCxn id="108" idx="7"/>
          </p:cNvCxnSpPr>
          <p:nvPr/>
        </p:nvCxnSpPr>
        <p:spPr>
          <a:xfrm flipH="1">
            <a:off x="9796662" y="2371315"/>
            <a:ext cx="960900" cy="6101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9A685CA6-5C84-43C6-BE21-C1ED64C1413F}"/>
              </a:ext>
            </a:extLst>
          </p:cNvPr>
          <p:cNvCxnSpPr>
            <a:cxnSpLocks/>
            <a:stCxn id="110" idx="1"/>
            <a:endCxn id="108" idx="5"/>
          </p:cNvCxnSpPr>
          <p:nvPr/>
        </p:nvCxnSpPr>
        <p:spPr>
          <a:xfrm flipH="1" flipV="1">
            <a:off x="9796662" y="3236013"/>
            <a:ext cx="888569" cy="2652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4C262DC9-6721-47FF-8522-3C0A58CF4B0D}"/>
              </a:ext>
            </a:extLst>
          </p:cNvPr>
          <p:cNvCxnSpPr>
            <a:cxnSpLocks/>
            <a:stCxn id="105" idx="5"/>
            <a:endCxn id="108" idx="1"/>
          </p:cNvCxnSpPr>
          <p:nvPr/>
        </p:nvCxnSpPr>
        <p:spPr>
          <a:xfrm>
            <a:off x="8648996" y="2374007"/>
            <a:ext cx="893080" cy="6074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3C7C5958-4A70-434E-81F2-CC7943DBEDCA}"/>
              </a:ext>
            </a:extLst>
          </p:cNvPr>
          <p:cNvCxnSpPr>
            <a:cxnSpLocks/>
            <a:stCxn id="106" idx="4"/>
            <a:endCxn id="113" idx="0"/>
          </p:cNvCxnSpPr>
          <p:nvPr/>
        </p:nvCxnSpPr>
        <p:spPr>
          <a:xfrm flipH="1">
            <a:off x="6523463" y="3952287"/>
            <a:ext cx="835482" cy="10208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B4156D4D-38C0-46BD-8E19-2427DFB81023}"/>
              </a:ext>
            </a:extLst>
          </p:cNvPr>
          <p:cNvCxnSpPr>
            <a:cxnSpLocks/>
            <a:stCxn id="110" idx="4"/>
            <a:endCxn id="115" idx="7"/>
          </p:cNvCxnSpPr>
          <p:nvPr/>
        </p:nvCxnSpPr>
        <p:spPr>
          <a:xfrm flipH="1">
            <a:off x="10300885" y="3808576"/>
            <a:ext cx="511639" cy="11645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6C2B69A1-43F3-43BF-A97B-410C8D360B9B}"/>
              </a:ext>
            </a:extLst>
          </p:cNvPr>
          <p:cNvCxnSpPr>
            <a:cxnSpLocks/>
            <a:stCxn id="113" idx="5"/>
            <a:endCxn id="114" idx="2"/>
          </p:cNvCxnSpPr>
          <p:nvPr/>
        </p:nvCxnSpPr>
        <p:spPr>
          <a:xfrm>
            <a:off x="6650756" y="5280479"/>
            <a:ext cx="1925930" cy="2741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76B64AD6-B3E4-4F89-AEF4-B01DB99CD8B4}"/>
              </a:ext>
            </a:extLst>
          </p:cNvPr>
          <p:cNvCxnSpPr>
            <a:cxnSpLocks/>
            <a:stCxn id="112" idx="7"/>
            <a:endCxn id="111" idx="3"/>
          </p:cNvCxnSpPr>
          <p:nvPr/>
        </p:nvCxnSpPr>
        <p:spPr>
          <a:xfrm flipV="1">
            <a:off x="8078324" y="4143226"/>
            <a:ext cx="555580" cy="7380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703EC043-A4AC-4DBC-AE2E-A49DF5C5FB7E}"/>
              </a:ext>
            </a:extLst>
          </p:cNvPr>
          <p:cNvCxnSpPr>
            <a:cxnSpLocks/>
            <a:stCxn id="111" idx="2"/>
            <a:endCxn id="113" idx="6"/>
          </p:cNvCxnSpPr>
          <p:nvPr/>
        </p:nvCxnSpPr>
        <p:spPr>
          <a:xfrm flipH="1">
            <a:off x="6703483" y="4015933"/>
            <a:ext cx="1877694" cy="11372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>
            <a:extLst>
              <a:ext uri="{FF2B5EF4-FFF2-40B4-BE49-F238E27FC236}">
                <a16:creationId xmlns:a16="http://schemas.microsoft.com/office/drawing/2014/main" id="{4C13BB97-0CE4-456A-86F6-2264EA666D48}"/>
              </a:ext>
            </a:extLst>
          </p:cNvPr>
          <p:cNvCxnSpPr>
            <a:cxnSpLocks/>
            <a:stCxn id="114" idx="0"/>
            <a:endCxn id="111" idx="4"/>
          </p:cNvCxnSpPr>
          <p:nvPr/>
        </p:nvCxnSpPr>
        <p:spPr>
          <a:xfrm flipV="1">
            <a:off x="8756706" y="4195953"/>
            <a:ext cx="4491" cy="11786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E4BBC328-9FFB-417E-BA99-191AFFBDF24C}"/>
              </a:ext>
            </a:extLst>
          </p:cNvPr>
          <p:cNvCxnSpPr>
            <a:cxnSpLocks/>
            <a:stCxn id="115" idx="3"/>
            <a:endCxn id="114" idx="6"/>
          </p:cNvCxnSpPr>
          <p:nvPr/>
        </p:nvCxnSpPr>
        <p:spPr>
          <a:xfrm flipH="1">
            <a:off x="8936726" y="5227752"/>
            <a:ext cx="1109601" cy="3268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324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Следствие 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deg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≥6  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Сложим для всех вершин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≥6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Из следствия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ru-RU" sz="280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ru-RU" sz="280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ru-RU" sz="280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≥6.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Противоречие.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3108543"/>
              </a:xfrm>
              <a:prstGeom prst="rect">
                <a:avLst/>
              </a:prstGeom>
              <a:blipFill>
                <a:blip r:embed="rId2"/>
                <a:stretch>
                  <a:fillRect l="-2586" t="-1961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Овал 31">
            <a:extLst>
              <a:ext uri="{FF2B5EF4-FFF2-40B4-BE49-F238E27FC236}">
                <a16:creationId xmlns:a16="http://schemas.microsoft.com/office/drawing/2014/main" id="{CACD05D4-CE9A-4667-BFBE-135057337017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1463CDF2-58EC-4BDF-9FA3-D8BC2BB33925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3DD598D0-D069-4DB4-A623-AF91871820E1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1B446EB0-CA56-4BDF-9322-204C7A0ADB45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45ED30A4-9745-4D8E-A752-0437A01283BE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33E69154-FF74-4964-81C9-5344D018E0A2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72F7A26E-C99C-440B-B1EB-D3BCB3E7EDE5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CAD0A476-F0FE-4E32-AF44-1DACEF6E0186}"/>
              </a:ext>
            </a:extLst>
          </p:cNvPr>
          <p:cNvCxnSpPr>
            <a:stCxn id="37" idx="6"/>
            <a:endCxn id="32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467738B-4495-4CF0-B470-AB363ECFA9CA}"/>
              </a:ext>
            </a:extLst>
          </p:cNvPr>
          <p:cNvCxnSpPr>
            <a:cxnSpLocks/>
            <a:stCxn id="32" idx="3"/>
            <a:endCxn id="46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4627355C-BD4A-4C7D-BC6B-AD212B33F31F}"/>
              </a:ext>
            </a:extLst>
          </p:cNvPr>
          <p:cNvCxnSpPr>
            <a:cxnSpLocks/>
            <a:stCxn id="63" idx="7"/>
            <a:endCxn id="40" idx="5"/>
          </p:cNvCxnSpPr>
          <p:nvPr/>
        </p:nvCxnSpPr>
        <p:spPr>
          <a:xfrm flipH="1" flipV="1">
            <a:off x="10125263" y="3169890"/>
            <a:ext cx="434606" cy="15977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8A3323CB-0974-4993-8E2F-296F62AE9F3A}"/>
              </a:ext>
            </a:extLst>
          </p:cNvPr>
          <p:cNvCxnSpPr>
            <a:cxnSpLocks/>
            <a:stCxn id="62" idx="3"/>
            <a:endCxn id="4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EDA1E1B7-E6F4-43CE-B7F8-E1FEA88ED075}"/>
              </a:ext>
            </a:extLst>
          </p:cNvPr>
          <p:cNvCxnSpPr>
            <a:stCxn id="44" idx="2"/>
            <a:endCxn id="32" idx="6"/>
          </p:cNvCxnSpPr>
          <p:nvPr/>
        </p:nvCxnSpPr>
        <p:spPr>
          <a:xfrm flipH="1" flipV="1">
            <a:off x="8642475" y="2217065"/>
            <a:ext cx="1689147" cy="55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222BC6E1-CF21-4E04-BD3C-3816A7458068}"/>
              </a:ext>
            </a:extLst>
          </p:cNvPr>
          <p:cNvCxnSpPr>
            <a:cxnSpLocks/>
            <a:stCxn id="64" idx="7"/>
            <a:endCxn id="40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1BAB0ECB-DEDD-4432-A066-83C322D978FE}"/>
              </a:ext>
            </a:extLst>
          </p:cNvPr>
          <p:cNvCxnSpPr>
            <a:cxnSpLocks/>
            <a:stCxn id="32" idx="5"/>
            <a:endCxn id="40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103AB1B-73DC-4085-A6BD-EAB1C58BBC54}"/>
              </a:ext>
            </a:extLst>
          </p:cNvPr>
          <p:cNvCxnSpPr>
            <a:stCxn id="39" idx="4"/>
            <a:endCxn id="49" idx="0"/>
          </p:cNvCxnSpPr>
          <p:nvPr/>
        </p:nvCxnSpPr>
        <p:spPr>
          <a:xfrm>
            <a:off x="6599118" y="4243694"/>
            <a:ext cx="527699" cy="9750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9BD8EA98-DD22-43A1-9045-DBC458AA7458}"/>
              </a:ext>
            </a:extLst>
          </p:cNvPr>
          <p:cNvCxnSpPr>
            <a:cxnSpLocks/>
            <a:stCxn id="44" idx="4"/>
            <a:endCxn id="40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3592B58-0E2B-425D-BA54-666F31B465F5}"/>
              </a:ext>
            </a:extLst>
          </p:cNvPr>
          <p:cNvCxnSpPr>
            <a:cxnSpLocks/>
            <a:stCxn id="46" idx="3"/>
            <a:endCxn id="39" idx="7"/>
          </p:cNvCxnSpPr>
          <p:nvPr/>
        </p:nvCxnSpPr>
        <p:spPr>
          <a:xfrm flipH="1">
            <a:off x="6726411" y="3458295"/>
            <a:ext cx="1014430" cy="4780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A0871980-7561-4729-8667-DFCC7F020195}"/>
              </a:ext>
            </a:extLst>
          </p:cNvPr>
          <p:cNvCxnSpPr>
            <a:stCxn id="64" idx="1"/>
            <a:endCxn id="46" idx="5"/>
          </p:cNvCxnSpPr>
          <p:nvPr/>
        </p:nvCxnSpPr>
        <p:spPr>
          <a:xfrm flipH="1" flipV="1">
            <a:off x="7995427" y="3458295"/>
            <a:ext cx="739983" cy="4913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43410AB-B4CE-41AD-ADEC-EADD522F2719}"/>
              </a:ext>
            </a:extLst>
          </p:cNvPr>
          <p:cNvCxnSpPr>
            <a:cxnSpLocks/>
            <a:stCxn id="63" idx="1"/>
            <a:endCxn id="64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14E09EAE-7BF0-455E-AB74-E5C1C1C986C9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84BFA12C-F6AE-4983-B8D8-4CE48888F82F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2BE5EE04-0AD6-44D8-AE64-E6B03DC50565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73F7DD20-CF24-488B-B992-A6F40E817A18}"/>
              </a:ext>
            </a:extLst>
          </p:cNvPr>
          <p:cNvCxnSpPr>
            <a:cxnSpLocks/>
            <a:stCxn id="63" idx="3"/>
            <a:endCxn id="62" idx="5"/>
          </p:cNvCxnSpPr>
          <p:nvPr/>
        </p:nvCxnSpPr>
        <p:spPr>
          <a:xfrm flipH="1">
            <a:off x="8855164" y="5022223"/>
            <a:ext cx="1450119" cy="203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CC3CA229-AF11-4446-9169-6B5FDB84FCAF}"/>
              </a:ext>
            </a:extLst>
          </p:cNvPr>
          <p:cNvCxnSpPr>
            <a:cxnSpLocks/>
            <a:stCxn id="62" idx="0"/>
            <a:endCxn id="64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FDFDAC95-8A9F-4F54-B41E-AE0D4A240A1E}"/>
              </a:ext>
            </a:extLst>
          </p:cNvPr>
          <p:cNvCxnSpPr>
            <a:stCxn id="39" idx="0"/>
            <a:endCxn id="37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689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8" y="1142689"/>
                <a:ext cx="4957176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Непланарность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 dirty="0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ru-RU" sz="4000" b="0" i="1" dirty="0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ru-RU" sz="4000" b="0" i="1" dirty="0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4000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1142689"/>
                <a:ext cx="4957176" cy="729475"/>
              </a:xfrm>
              <a:prstGeom prst="rect">
                <a:avLst/>
              </a:prstGeom>
              <a:blipFill>
                <a:blip r:embed="rId2"/>
                <a:stretch>
                  <a:fillRect l="-4428" t="-23333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Полный граф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не является планарным.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954107"/>
              </a:xfrm>
              <a:prstGeom prst="rect">
                <a:avLst/>
              </a:prstGeom>
              <a:blipFill>
                <a:blip r:embed="rId3"/>
                <a:stretch>
                  <a:fillRect l="-2586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Овал 28">
            <a:extLst>
              <a:ext uri="{FF2B5EF4-FFF2-40B4-BE49-F238E27FC236}">
                <a16:creationId xmlns:a16="http://schemas.microsoft.com/office/drawing/2014/main" id="{557DE0BF-2478-4499-9AF6-4DA182541B9E}"/>
              </a:ext>
            </a:extLst>
          </p:cNvPr>
          <p:cNvSpPr/>
          <p:nvPr/>
        </p:nvSpPr>
        <p:spPr>
          <a:xfrm>
            <a:off x="6602959" y="326013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E6D05E6B-75C7-418C-B55C-762A0516303B}"/>
              </a:ext>
            </a:extLst>
          </p:cNvPr>
          <p:cNvSpPr/>
          <p:nvPr/>
        </p:nvSpPr>
        <p:spPr>
          <a:xfrm>
            <a:off x="8531017" y="20464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F66EA05A-7790-4C3B-B149-EA7D47F0EC00}"/>
              </a:ext>
            </a:extLst>
          </p:cNvPr>
          <p:cNvSpPr/>
          <p:nvPr/>
        </p:nvSpPr>
        <p:spPr>
          <a:xfrm>
            <a:off x="6989362" y="538036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229B12E0-0462-412F-9D69-025B51A6716F}"/>
              </a:ext>
            </a:extLst>
          </p:cNvPr>
          <p:cNvCxnSpPr>
            <a:stCxn id="29" idx="6"/>
            <a:endCxn id="47" idx="2"/>
          </p:cNvCxnSpPr>
          <p:nvPr/>
        </p:nvCxnSpPr>
        <p:spPr>
          <a:xfrm>
            <a:off x="6962999" y="3440151"/>
            <a:ext cx="341936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C0A95D3F-1A9F-4455-BFDF-CC737059DF8E}"/>
              </a:ext>
            </a:extLst>
          </p:cNvPr>
          <p:cNvCxnSpPr>
            <a:cxnSpLocks/>
            <a:stCxn id="30" idx="5"/>
            <a:endCxn id="45" idx="1"/>
          </p:cNvCxnSpPr>
          <p:nvPr/>
        </p:nvCxnSpPr>
        <p:spPr>
          <a:xfrm>
            <a:off x="8838330" y="2353809"/>
            <a:ext cx="1183996" cy="30792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5A6DEEE8-872C-4395-9A9E-7B593702C5F7}"/>
              </a:ext>
            </a:extLst>
          </p:cNvPr>
          <p:cNvCxnSpPr>
            <a:cxnSpLocks/>
            <a:stCxn id="45" idx="3"/>
            <a:endCxn id="31" idx="5"/>
          </p:cNvCxnSpPr>
          <p:nvPr/>
        </p:nvCxnSpPr>
        <p:spPr>
          <a:xfrm flipH="1">
            <a:off x="7296675" y="5687673"/>
            <a:ext cx="272565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0F80E1F6-53DE-430E-8F02-6DBDCA8BECC9}"/>
              </a:ext>
            </a:extLst>
          </p:cNvPr>
          <p:cNvCxnSpPr>
            <a:cxnSpLocks/>
            <a:stCxn id="31" idx="6"/>
            <a:endCxn id="47" idx="3"/>
          </p:cNvCxnSpPr>
          <p:nvPr/>
        </p:nvCxnSpPr>
        <p:spPr>
          <a:xfrm flipV="1">
            <a:off x="7349402" y="3567444"/>
            <a:ext cx="3085691" cy="19929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D472D85C-6BF6-44AC-8C25-A5850431D510}"/>
              </a:ext>
            </a:extLst>
          </p:cNvPr>
          <p:cNvCxnSpPr>
            <a:stCxn id="29" idx="4"/>
            <a:endCxn id="31" idx="0"/>
          </p:cNvCxnSpPr>
          <p:nvPr/>
        </p:nvCxnSpPr>
        <p:spPr>
          <a:xfrm>
            <a:off x="6782979" y="3620171"/>
            <a:ext cx="386403" cy="17601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CD7F9A2B-C331-411E-A8DA-B93363E3CBC9}"/>
              </a:ext>
            </a:extLst>
          </p:cNvPr>
          <p:cNvCxnSpPr>
            <a:stCxn id="30" idx="2"/>
            <a:endCxn id="29" idx="7"/>
          </p:cNvCxnSpPr>
          <p:nvPr/>
        </p:nvCxnSpPr>
        <p:spPr>
          <a:xfrm flipH="1">
            <a:off x="6910272" y="2226516"/>
            <a:ext cx="1620745" cy="10863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809ADC68-C532-4125-A9C5-8547D8AA6AFE}"/>
              </a:ext>
            </a:extLst>
          </p:cNvPr>
          <p:cNvCxnSpPr>
            <a:cxnSpLocks/>
            <a:stCxn id="45" idx="2"/>
            <a:endCxn id="29" idx="5"/>
          </p:cNvCxnSpPr>
          <p:nvPr/>
        </p:nvCxnSpPr>
        <p:spPr>
          <a:xfrm flipH="1" flipV="1">
            <a:off x="6910272" y="3567444"/>
            <a:ext cx="3059327" cy="19929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AD308141-8B69-4E49-B2F1-B6CC7E76E4EC}"/>
              </a:ext>
            </a:extLst>
          </p:cNvPr>
          <p:cNvCxnSpPr>
            <a:stCxn id="47" idx="1"/>
            <a:endCxn id="30" idx="6"/>
          </p:cNvCxnSpPr>
          <p:nvPr/>
        </p:nvCxnSpPr>
        <p:spPr>
          <a:xfrm flipH="1" flipV="1">
            <a:off x="8891057" y="2226516"/>
            <a:ext cx="1544036" cy="10863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>
            <a:extLst>
              <a:ext uri="{FF2B5EF4-FFF2-40B4-BE49-F238E27FC236}">
                <a16:creationId xmlns:a16="http://schemas.microsoft.com/office/drawing/2014/main" id="{9E98C91F-FBD7-49A4-AFBD-3E27F14C025A}"/>
              </a:ext>
            </a:extLst>
          </p:cNvPr>
          <p:cNvSpPr/>
          <p:nvPr/>
        </p:nvSpPr>
        <p:spPr>
          <a:xfrm>
            <a:off x="9969599" y="538036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1D3536E3-85E6-4D00-ADA1-80F481AAC271}"/>
              </a:ext>
            </a:extLst>
          </p:cNvPr>
          <p:cNvSpPr/>
          <p:nvPr/>
        </p:nvSpPr>
        <p:spPr>
          <a:xfrm>
            <a:off x="10382366" y="326013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33C22761-EA55-4F50-9E3D-647514A3EBE5}"/>
              </a:ext>
            </a:extLst>
          </p:cNvPr>
          <p:cNvCxnSpPr>
            <a:stCxn id="45" idx="7"/>
            <a:endCxn id="47" idx="4"/>
          </p:cNvCxnSpPr>
          <p:nvPr/>
        </p:nvCxnSpPr>
        <p:spPr>
          <a:xfrm flipV="1">
            <a:off x="10276912" y="3620171"/>
            <a:ext cx="285474" cy="18129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00B85D5B-59E4-4E6D-AFE3-377AFC3482B3}"/>
              </a:ext>
            </a:extLst>
          </p:cNvPr>
          <p:cNvCxnSpPr>
            <a:cxnSpLocks/>
            <a:stCxn id="31" idx="7"/>
            <a:endCxn id="30" idx="3"/>
          </p:cNvCxnSpPr>
          <p:nvPr/>
        </p:nvCxnSpPr>
        <p:spPr>
          <a:xfrm flipV="1">
            <a:off x="7296675" y="2353809"/>
            <a:ext cx="1287069" cy="30792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47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8" y="1142689"/>
                <a:ext cx="4957176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Непланарность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 dirty="0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ru-RU" sz="4000" b="0" i="1" dirty="0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ru-RU" sz="4000" b="0" i="1" dirty="0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4000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1142689"/>
                <a:ext cx="4957176" cy="729475"/>
              </a:xfrm>
              <a:prstGeom prst="rect">
                <a:avLst/>
              </a:prstGeom>
              <a:blipFill>
                <a:blip r:embed="rId2"/>
                <a:stretch>
                  <a:fillRect l="-4428" t="-23333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Вершин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=5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Рёбер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=10</m:t>
                    </m:r>
                  </m:oMath>
                </a14:m>
                <a:r>
                  <a:rPr lang="en-US" sz="28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Следствие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  <m:r>
                        <a:rPr lang="ru-RU" sz="280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ru-RU" sz="280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ru-RU" sz="280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ru-RU" sz="280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≥6.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Проверка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5−10≥6.</m:t>
                      </m:r>
                    </m:oMath>
                  </m:oMathPara>
                </a14:m>
                <a:endParaRPr lang="ru-RU" sz="28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blipFill>
                <a:blip r:embed="rId3"/>
                <a:stretch>
                  <a:fillRect l="-2586" t="-2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Овал 28">
            <a:extLst>
              <a:ext uri="{FF2B5EF4-FFF2-40B4-BE49-F238E27FC236}">
                <a16:creationId xmlns:a16="http://schemas.microsoft.com/office/drawing/2014/main" id="{557DE0BF-2478-4499-9AF6-4DA182541B9E}"/>
              </a:ext>
            </a:extLst>
          </p:cNvPr>
          <p:cNvSpPr/>
          <p:nvPr/>
        </p:nvSpPr>
        <p:spPr>
          <a:xfrm>
            <a:off x="6602959" y="326013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E6D05E6B-75C7-418C-B55C-762A0516303B}"/>
              </a:ext>
            </a:extLst>
          </p:cNvPr>
          <p:cNvSpPr/>
          <p:nvPr/>
        </p:nvSpPr>
        <p:spPr>
          <a:xfrm>
            <a:off x="8531017" y="20464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F66EA05A-7790-4C3B-B149-EA7D47F0EC00}"/>
              </a:ext>
            </a:extLst>
          </p:cNvPr>
          <p:cNvSpPr/>
          <p:nvPr/>
        </p:nvSpPr>
        <p:spPr>
          <a:xfrm>
            <a:off x="6989362" y="538036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229B12E0-0462-412F-9D69-025B51A6716F}"/>
              </a:ext>
            </a:extLst>
          </p:cNvPr>
          <p:cNvCxnSpPr>
            <a:stCxn id="29" idx="6"/>
            <a:endCxn id="47" idx="2"/>
          </p:cNvCxnSpPr>
          <p:nvPr/>
        </p:nvCxnSpPr>
        <p:spPr>
          <a:xfrm>
            <a:off x="6962999" y="3440151"/>
            <a:ext cx="341936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C0A95D3F-1A9F-4455-BFDF-CC737059DF8E}"/>
              </a:ext>
            </a:extLst>
          </p:cNvPr>
          <p:cNvCxnSpPr>
            <a:cxnSpLocks/>
            <a:stCxn id="30" idx="5"/>
            <a:endCxn id="45" idx="1"/>
          </p:cNvCxnSpPr>
          <p:nvPr/>
        </p:nvCxnSpPr>
        <p:spPr>
          <a:xfrm>
            <a:off x="8838330" y="2353809"/>
            <a:ext cx="1183996" cy="30792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5A6DEEE8-872C-4395-9A9E-7B593702C5F7}"/>
              </a:ext>
            </a:extLst>
          </p:cNvPr>
          <p:cNvCxnSpPr>
            <a:cxnSpLocks/>
            <a:stCxn id="45" idx="3"/>
            <a:endCxn id="31" idx="5"/>
          </p:cNvCxnSpPr>
          <p:nvPr/>
        </p:nvCxnSpPr>
        <p:spPr>
          <a:xfrm flipH="1">
            <a:off x="7296675" y="5687673"/>
            <a:ext cx="272565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0F80E1F6-53DE-430E-8F02-6DBDCA8BECC9}"/>
              </a:ext>
            </a:extLst>
          </p:cNvPr>
          <p:cNvCxnSpPr>
            <a:cxnSpLocks/>
            <a:stCxn id="31" idx="6"/>
            <a:endCxn id="47" idx="3"/>
          </p:cNvCxnSpPr>
          <p:nvPr/>
        </p:nvCxnSpPr>
        <p:spPr>
          <a:xfrm flipV="1">
            <a:off x="7349402" y="3567444"/>
            <a:ext cx="3085691" cy="19929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D472D85C-6BF6-44AC-8C25-A5850431D510}"/>
              </a:ext>
            </a:extLst>
          </p:cNvPr>
          <p:cNvCxnSpPr>
            <a:stCxn id="29" idx="4"/>
            <a:endCxn id="31" idx="0"/>
          </p:cNvCxnSpPr>
          <p:nvPr/>
        </p:nvCxnSpPr>
        <p:spPr>
          <a:xfrm>
            <a:off x="6782979" y="3620171"/>
            <a:ext cx="386403" cy="17601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CD7F9A2B-C331-411E-A8DA-B93363E3CBC9}"/>
              </a:ext>
            </a:extLst>
          </p:cNvPr>
          <p:cNvCxnSpPr>
            <a:stCxn id="30" idx="2"/>
            <a:endCxn id="29" idx="7"/>
          </p:cNvCxnSpPr>
          <p:nvPr/>
        </p:nvCxnSpPr>
        <p:spPr>
          <a:xfrm flipH="1">
            <a:off x="6910272" y="2226516"/>
            <a:ext cx="1620745" cy="10863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809ADC68-C532-4125-A9C5-8547D8AA6AFE}"/>
              </a:ext>
            </a:extLst>
          </p:cNvPr>
          <p:cNvCxnSpPr>
            <a:cxnSpLocks/>
            <a:stCxn id="45" idx="2"/>
            <a:endCxn id="29" idx="5"/>
          </p:cNvCxnSpPr>
          <p:nvPr/>
        </p:nvCxnSpPr>
        <p:spPr>
          <a:xfrm flipH="1" flipV="1">
            <a:off x="6910272" y="3567444"/>
            <a:ext cx="3059327" cy="19929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AD308141-8B69-4E49-B2F1-B6CC7E76E4EC}"/>
              </a:ext>
            </a:extLst>
          </p:cNvPr>
          <p:cNvCxnSpPr>
            <a:stCxn id="47" idx="1"/>
            <a:endCxn id="30" idx="6"/>
          </p:cNvCxnSpPr>
          <p:nvPr/>
        </p:nvCxnSpPr>
        <p:spPr>
          <a:xfrm flipH="1" flipV="1">
            <a:off x="8891057" y="2226516"/>
            <a:ext cx="1544036" cy="10863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>
            <a:extLst>
              <a:ext uri="{FF2B5EF4-FFF2-40B4-BE49-F238E27FC236}">
                <a16:creationId xmlns:a16="http://schemas.microsoft.com/office/drawing/2014/main" id="{9E98C91F-FBD7-49A4-AFBD-3E27F14C025A}"/>
              </a:ext>
            </a:extLst>
          </p:cNvPr>
          <p:cNvSpPr/>
          <p:nvPr/>
        </p:nvSpPr>
        <p:spPr>
          <a:xfrm>
            <a:off x="9969599" y="538036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1D3536E3-85E6-4D00-ADA1-80F481AAC271}"/>
              </a:ext>
            </a:extLst>
          </p:cNvPr>
          <p:cNvSpPr/>
          <p:nvPr/>
        </p:nvSpPr>
        <p:spPr>
          <a:xfrm>
            <a:off x="10382366" y="326013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33C22761-EA55-4F50-9E3D-647514A3EBE5}"/>
              </a:ext>
            </a:extLst>
          </p:cNvPr>
          <p:cNvCxnSpPr>
            <a:stCxn id="45" idx="7"/>
            <a:endCxn id="47" idx="4"/>
          </p:cNvCxnSpPr>
          <p:nvPr/>
        </p:nvCxnSpPr>
        <p:spPr>
          <a:xfrm flipV="1">
            <a:off x="10276912" y="3620171"/>
            <a:ext cx="285474" cy="18129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00B85D5B-59E4-4E6D-AFE3-377AFC3482B3}"/>
              </a:ext>
            </a:extLst>
          </p:cNvPr>
          <p:cNvCxnSpPr>
            <a:cxnSpLocks/>
            <a:stCxn id="31" idx="7"/>
            <a:endCxn id="30" idx="3"/>
          </p:cNvCxnSpPr>
          <p:nvPr/>
        </p:nvCxnSpPr>
        <p:spPr>
          <a:xfrm flipV="1">
            <a:off x="7296675" y="2353809"/>
            <a:ext cx="1287069" cy="30792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12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8" y="1142689"/>
                <a:ext cx="4957176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Непланарность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 dirty="0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ru-RU" sz="4000" b="0" i="1" dirty="0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4000" b="0" i="1" dirty="0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3,3</m:t>
                        </m:r>
                      </m:sub>
                    </m:sSub>
                  </m:oMath>
                </a14:m>
                <a:r>
                  <a:rPr lang="ru-RU" sz="4000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1142689"/>
                <a:ext cx="4957176" cy="729475"/>
              </a:xfrm>
              <a:prstGeom prst="rect">
                <a:avLst/>
              </a:prstGeom>
              <a:blipFill>
                <a:blip r:embed="rId2"/>
                <a:stretch>
                  <a:fillRect l="-4428" t="-24167" b="-2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1403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Полный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двудольный граф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3,3</m:t>
                        </m:r>
                      </m:sub>
                    </m:sSub>
                  </m:oMath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не является планарным.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1403910"/>
              </a:xfrm>
              <a:prstGeom prst="rect">
                <a:avLst/>
              </a:prstGeom>
              <a:blipFill>
                <a:blip r:embed="rId3"/>
                <a:stretch>
                  <a:fillRect l="-2586" t="-4329" b="-108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Овал 18">
            <a:extLst>
              <a:ext uri="{FF2B5EF4-FFF2-40B4-BE49-F238E27FC236}">
                <a16:creationId xmlns:a16="http://schemas.microsoft.com/office/drawing/2014/main" id="{CF49643C-E720-4356-9210-261832984F5F}"/>
              </a:ext>
            </a:extLst>
          </p:cNvPr>
          <p:cNvSpPr/>
          <p:nvPr/>
        </p:nvSpPr>
        <p:spPr>
          <a:xfrm>
            <a:off x="7104112" y="373829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C0DE2AE4-F6CF-4682-95EE-F56393E8C5FA}"/>
              </a:ext>
            </a:extLst>
          </p:cNvPr>
          <p:cNvSpPr/>
          <p:nvPr/>
        </p:nvSpPr>
        <p:spPr>
          <a:xfrm>
            <a:off x="7104112" y="209733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18BA1F9-4CC2-4E62-8D41-3710D7584A7F}"/>
              </a:ext>
            </a:extLst>
          </p:cNvPr>
          <p:cNvSpPr/>
          <p:nvPr/>
        </p:nvSpPr>
        <p:spPr>
          <a:xfrm>
            <a:off x="7104112" y="537926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8A61444D-00C3-4F76-BBE5-74310551FB3C}"/>
              </a:ext>
            </a:extLst>
          </p:cNvPr>
          <p:cNvCxnSpPr>
            <a:stCxn id="19" idx="6"/>
            <a:endCxn id="37" idx="2"/>
          </p:cNvCxnSpPr>
          <p:nvPr/>
        </p:nvCxnSpPr>
        <p:spPr>
          <a:xfrm>
            <a:off x="7464152" y="3918317"/>
            <a:ext cx="266253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A826772-0E69-4BE1-8533-23108514F1C4}"/>
              </a:ext>
            </a:extLst>
          </p:cNvPr>
          <p:cNvCxnSpPr>
            <a:cxnSpLocks/>
            <a:stCxn id="20" idx="5"/>
            <a:endCxn id="32" idx="1"/>
          </p:cNvCxnSpPr>
          <p:nvPr/>
        </p:nvCxnSpPr>
        <p:spPr>
          <a:xfrm>
            <a:off x="7411425" y="2404646"/>
            <a:ext cx="2767992" cy="30273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9010F13-3F3E-44E4-B540-B33112409F74}"/>
              </a:ext>
            </a:extLst>
          </p:cNvPr>
          <p:cNvCxnSpPr>
            <a:cxnSpLocks/>
            <a:stCxn id="32" idx="3"/>
            <a:endCxn id="21" idx="5"/>
          </p:cNvCxnSpPr>
          <p:nvPr/>
        </p:nvCxnSpPr>
        <p:spPr>
          <a:xfrm flipH="1">
            <a:off x="7411425" y="5686575"/>
            <a:ext cx="2767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5D20B10-859C-47C3-980A-754A33462040}"/>
              </a:ext>
            </a:extLst>
          </p:cNvPr>
          <p:cNvCxnSpPr>
            <a:stCxn id="21" idx="6"/>
            <a:endCxn id="37" idx="3"/>
          </p:cNvCxnSpPr>
          <p:nvPr/>
        </p:nvCxnSpPr>
        <p:spPr>
          <a:xfrm flipV="1">
            <a:off x="7464152" y="4045610"/>
            <a:ext cx="2715265" cy="15136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8E25E90-A1CA-434D-9E3E-1064D364941C}"/>
              </a:ext>
            </a:extLst>
          </p:cNvPr>
          <p:cNvCxnSpPr>
            <a:stCxn id="44" idx="2"/>
            <a:endCxn id="19" idx="7"/>
          </p:cNvCxnSpPr>
          <p:nvPr/>
        </p:nvCxnSpPr>
        <p:spPr>
          <a:xfrm flipH="1">
            <a:off x="7411425" y="2277353"/>
            <a:ext cx="2715265" cy="15136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8D9F1DB-C4DA-4432-B3DB-B7805863D384}"/>
              </a:ext>
            </a:extLst>
          </p:cNvPr>
          <p:cNvCxnSpPr>
            <a:stCxn id="32" idx="2"/>
            <a:endCxn id="19" idx="5"/>
          </p:cNvCxnSpPr>
          <p:nvPr/>
        </p:nvCxnSpPr>
        <p:spPr>
          <a:xfrm flipH="1" flipV="1">
            <a:off x="7411425" y="4045610"/>
            <a:ext cx="2715265" cy="15136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0E2E67B7-4079-41FB-AE91-2D563230E85E}"/>
              </a:ext>
            </a:extLst>
          </p:cNvPr>
          <p:cNvCxnSpPr>
            <a:stCxn id="37" idx="1"/>
            <a:endCxn id="20" idx="6"/>
          </p:cNvCxnSpPr>
          <p:nvPr/>
        </p:nvCxnSpPr>
        <p:spPr>
          <a:xfrm flipH="1" flipV="1">
            <a:off x="7464152" y="2277353"/>
            <a:ext cx="2715265" cy="15136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1D0FA62C-0FAF-4B28-92E8-407F9FED0AA8}"/>
              </a:ext>
            </a:extLst>
          </p:cNvPr>
          <p:cNvSpPr/>
          <p:nvPr/>
        </p:nvSpPr>
        <p:spPr>
          <a:xfrm>
            <a:off x="10126690" y="537926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62DF3FB9-6B3E-4130-81C1-D1981DBC75A7}"/>
              </a:ext>
            </a:extLst>
          </p:cNvPr>
          <p:cNvSpPr/>
          <p:nvPr/>
        </p:nvSpPr>
        <p:spPr>
          <a:xfrm>
            <a:off x="10126690" y="373829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C7D1403-8F05-43EF-AB0E-68922BC1F60E}"/>
              </a:ext>
            </a:extLst>
          </p:cNvPr>
          <p:cNvCxnSpPr>
            <a:cxnSpLocks/>
            <a:stCxn id="44" idx="1"/>
            <a:endCxn id="20" idx="7"/>
          </p:cNvCxnSpPr>
          <p:nvPr/>
        </p:nvCxnSpPr>
        <p:spPr>
          <a:xfrm flipH="1">
            <a:off x="7411425" y="2150060"/>
            <a:ext cx="2767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0089D377-E506-4B90-9CC2-338F217EE25A}"/>
              </a:ext>
            </a:extLst>
          </p:cNvPr>
          <p:cNvCxnSpPr>
            <a:cxnSpLocks/>
            <a:stCxn id="21" idx="7"/>
            <a:endCxn id="44" idx="3"/>
          </p:cNvCxnSpPr>
          <p:nvPr/>
        </p:nvCxnSpPr>
        <p:spPr>
          <a:xfrm flipV="1">
            <a:off x="7411425" y="2404646"/>
            <a:ext cx="2767992" cy="30273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Овал 43">
            <a:extLst>
              <a:ext uri="{FF2B5EF4-FFF2-40B4-BE49-F238E27FC236}">
                <a16:creationId xmlns:a16="http://schemas.microsoft.com/office/drawing/2014/main" id="{F7709580-BD89-4CC9-B720-8EF60A7884E8}"/>
              </a:ext>
            </a:extLst>
          </p:cNvPr>
          <p:cNvSpPr/>
          <p:nvPr/>
        </p:nvSpPr>
        <p:spPr>
          <a:xfrm>
            <a:off x="10126690" y="209733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7977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8" y="1142689"/>
                <a:ext cx="4957176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Непланарность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 dirty="0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ru-RU" sz="4000" b="0" i="1" dirty="0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4000" b="0" i="1" dirty="0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3,3</m:t>
                        </m:r>
                      </m:sub>
                    </m:sSub>
                  </m:oMath>
                </a14:m>
                <a:r>
                  <a:rPr lang="ru-RU" sz="4000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1142689"/>
                <a:ext cx="4957176" cy="729475"/>
              </a:xfrm>
              <a:prstGeom prst="rect">
                <a:avLst/>
              </a:prstGeom>
              <a:blipFill>
                <a:blip r:embed="rId2"/>
                <a:stretch>
                  <a:fillRect l="-4428" t="-24167" b="-2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Вершин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=6</m:t>
                    </m:r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Рёбер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=9</m:t>
                    </m:r>
                  </m:oMath>
                </a14:m>
                <a:r>
                  <a:rPr lang="en-US" sz="28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Следствие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≥4.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Проверка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9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blipFill>
                <a:blip r:embed="rId3"/>
                <a:stretch>
                  <a:fillRect l="-2586" t="-2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Овал 18">
            <a:extLst>
              <a:ext uri="{FF2B5EF4-FFF2-40B4-BE49-F238E27FC236}">
                <a16:creationId xmlns:a16="http://schemas.microsoft.com/office/drawing/2014/main" id="{CF49643C-E720-4356-9210-261832984F5F}"/>
              </a:ext>
            </a:extLst>
          </p:cNvPr>
          <p:cNvSpPr/>
          <p:nvPr/>
        </p:nvSpPr>
        <p:spPr>
          <a:xfrm>
            <a:off x="7104112" y="373829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C0DE2AE4-F6CF-4682-95EE-F56393E8C5FA}"/>
              </a:ext>
            </a:extLst>
          </p:cNvPr>
          <p:cNvSpPr/>
          <p:nvPr/>
        </p:nvSpPr>
        <p:spPr>
          <a:xfrm>
            <a:off x="7104112" y="209733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18BA1F9-4CC2-4E62-8D41-3710D7584A7F}"/>
              </a:ext>
            </a:extLst>
          </p:cNvPr>
          <p:cNvSpPr/>
          <p:nvPr/>
        </p:nvSpPr>
        <p:spPr>
          <a:xfrm>
            <a:off x="7104112" y="537926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8A61444D-00C3-4F76-BBE5-74310551FB3C}"/>
              </a:ext>
            </a:extLst>
          </p:cNvPr>
          <p:cNvCxnSpPr>
            <a:stCxn id="19" idx="6"/>
            <a:endCxn id="37" idx="2"/>
          </p:cNvCxnSpPr>
          <p:nvPr/>
        </p:nvCxnSpPr>
        <p:spPr>
          <a:xfrm>
            <a:off x="7464152" y="3918317"/>
            <a:ext cx="266253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A826772-0E69-4BE1-8533-23108514F1C4}"/>
              </a:ext>
            </a:extLst>
          </p:cNvPr>
          <p:cNvCxnSpPr>
            <a:cxnSpLocks/>
            <a:stCxn id="20" idx="5"/>
            <a:endCxn id="32" idx="1"/>
          </p:cNvCxnSpPr>
          <p:nvPr/>
        </p:nvCxnSpPr>
        <p:spPr>
          <a:xfrm>
            <a:off x="7411425" y="2404646"/>
            <a:ext cx="2767992" cy="30273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9010F13-3F3E-44E4-B540-B33112409F74}"/>
              </a:ext>
            </a:extLst>
          </p:cNvPr>
          <p:cNvCxnSpPr>
            <a:cxnSpLocks/>
            <a:stCxn id="32" idx="3"/>
            <a:endCxn id="21" idx="5"/>
          </p:cNvCxnSpPr>
          <p:nvPr/>
        </p:nvCxnSpPr>
        <p:spPr>
          <a:xfrm flipH="1">
            <a:off x="7411425" y="5686575"/>
            <a:ext cx="2767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5D20B10-859C-47C3-980A-754A33462040}"/>
              </a:ext>
            </a:extLst>
          </p:cNvPr>
          <p:cNvCxnSpPr>
            <a:stCxn id="21" idx="6"/>
            <a:endCxn id="37" idx="3"/>
          </p:cNvCxnSpPr>
          <p:nvPr/>
        </p:nvCxnSpPr>
        <p:spPr>
          <a:xfrm flipV="1">
            <a:off x="7464152" y="4045610"/>
            <a:ext cx="2715265" cy="15136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8E25E90-A1CA-434D-9E3E-1064D364941C}"/>
              </a:ext>
            </a:extLst>
          </p:cNvPr>
          <p:cNvCxnSpPr>
            <a:stCxn id="44" idx="2"/>
            <a:endCxn id="19" idx="7"/>
          </p:cNvCxnSpPr>
          <p:nvPr/>
        </p:nvCxnSpPr>
        <p:spPr>
          <a:xfrm flipH="1">
            <a:off x="7411425" y="2277353"/>
            <a:ext cx="2715265" cy="15136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8D9F1DB-C4DA-4432-B3DB-B7805863D384}"/>
              </a:ext>
            </a:extLst>
          </p:cNvPr>
          <p:cNvCxnSpPr>
            <a:stCxn id="32" idx="2"/>
            <a:endCxn id="19" idx="5"/>
          </p:cNvCxnSpPr>
          <p:nvPr/>
        </p:nvCxnSpPr>
        <p:spPr>
          <a:xfrm flipH="1" flipV="1">
            <a:off x="7411425" y="4045610"/>
            <a:ext cx="2715265" cy="15136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0E2E67B7-4079-41FB-AE91-2D563230E85E}"/>
              </a:ext>
            </a:extLst>
          </p:cNvPr>
          <p:cNvCxnSpPr>
            <a:stCxn id="37" idx="1"/>
            <a:endCxn id="20" idx="6"/>
          </p:cNvCxnSpPr>
          <p:nvPr/>
        </p:nvCxnSpPr>
        <p:spPr>
          <a:xfrm flipH="1" flipV="1">
            <a:off x="7464152" y="2277353"/>
            <a:ext cx="2715265" cy="15136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1D0FA62C-0FAF-4B28-92E8-407F9FED0AA8}"/>
              </a:ext>
            </a:extLst>
          </p:cNvPr>
          <p:cNvSpPr/>
          <p:nvPr/>
        </p:nvSpPr>
        <p:spPr>
          <a:xfrm>
            <a:off x="10126690" y="537926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62DF3FB9-6B3E-4130-81C1-D1981DBC75A7}"/>
              </a:ext>
            </a:extLst>
          </p:cNvPr>
          <p:cNvSpPr/>
          <p:nvPr/>
        </p:nvSpPr>
        <p:spPr>
          <a:xfrm>
            <a:off x="10126690" y="373829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C7D1403-8F05-43EF-AB0E-68922BC1F60E}"/>
              </a:ext>
            </a:extLst>
          </p:cNvPr>
          <p:cNvCxnSpPr>
            <a:cxnSpLocks/>
            <a:stCxn id="44" idx="1"/>
            <a:endCxn id="20" idx="7"/>
          </p:cNvCxnSpPr>
          <p:nvPr/>
        </p:nvCxnSpPr>
        <p:spPr>
          <a:xfrm flipH="1">
            <a:off x="7411425" y="2150060"/>
            <a:ext cx="2767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0089D377-E506-4B90-9CC2-338F217EE25A}"/>
              </a:ext>
            </a:extLst>
          </p:cNvPr>
          <p:cNvCxnSpPr>
            <a:cxnSpLocks/>
            <a:stCxn id="21" idx="7"/>
            <a:endCxn id="44" idx="3"/>
          </p:cNvCxnSpPr>
          <p:nvPr/>
        </p:nvCxnSpPr>
        <p:spPr>
          <a:xfrm flipV="1">
            <a:off x="7411425" y="2404646"/>
            <a:ext cx="2767992" cy="30273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Овал 43">
            <a:extLst>
              <a:ext uri="{FF2B5EF4-FFF2-40B4-BE49-F238E27FC236}">
                <a16:creationId xmlns:a16="http://schemas.microsoft.com/office/drawing/2014/main" id="{F7709580-BD89-4CC9-B720-8EF60A7884E8}"/>
              </a:ext>
            </a:extLst>
          </p:cNvPr>
          <p:cNvSpPr/>
          <p:nvPr/>
        </p:nvSpPr>
        <p:spPr>
          <a:xfrm>
            <a:off x="10126690" y="209733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2227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5538200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Планарность.</a:t>
            </a:r>
          </a:p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Общий случай</a:t>
            </a:r>
          </a:p>
        </p:txBody>
      </p:sp>
    </p:spTree>
    <p:extLst>
      <p:ext uri="{BB962C8B-B14F-4D97-AF65-F5344CB8AC3E}">
        <p14:creationId xmlns:p14="http://schemas.microsoft.com/office/powerpoint/2010/main" val="3881615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5742120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Подразбиение ребра</a:t>
            </a:r>
            <a:endParaRPr lang="ru-RU" sz="4000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Подразбиением ребра</a:t>
                </a:r>
                <a:r>
                  <a:rPr lang="ru-RU" sz="28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графа называется операция удаления ребра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 добавлением новой вершины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двух ребер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blipFill>
                <a:blip r:embed="rId2"/>
                <a:stretch>
                  <a:fillRect l="-2586" t="-2273" r="-123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Овал 18">
            <a:extLst>
              <a:ext uri="{FF2B5EF4-FFF2-40B4-BE49-F238E27FC236}">
                <a16:creationId xmlns:a16="http://schemas.microsoft.com/office/drawing/2014/main" id="{CF49643C-E720-4356-9210-261832984F5F}"/>
              </a:ext>
            </a:extLst>
          </p:cNvPr>
          <p:cNvSpPr/>
          <p:nvPr/>
        </p:nvSpPr>
        <p:spPr>
          <a:xfrm>
            <a:off x="7176120" y="2240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8E25E90-A1CA-434D-9E3E-1064D364941C}"/>
              </a:ext>
            </a:extLst>
          </p:cNvPr>
          <p:cNvCxnSpPr>
            <a:cxnSpLocks/>
            <a:stCxn id="44" idx="2"/>
            <a:endCxn id="19" idx="6"/>
          </p:cNvCxnSpPr>
          <p:nvPr/>
        </p:nvCxnSpPr>
        <p:spPr>
          <a:xfrm flipH="1">
            <a:off x="7536160" y="2420888"/>
            <a:ext cx="237450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Овал 43">
            <a:extLst>
              <a:ext uri="{FF2B5EF4-FFF2-40B4-BE49-F238E27FC236}">
                <a16:creationId xmlns:a16="http://schemas.microsoft.com/office/drawing/2014/main" id="{F7709580-BD89-4CC9-B720-8EF60A7884E8}"/>
              </a:ext>
            </a:extLst>
          </p:cNvPr>
          <p:cNvSpPr/>
          <p:nvPr/>
        </p:nvSpPr>
        <p:spPr>
          <a:xfrm>
            <a:off x="9910666" y="22408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F843573-35D5-4F88-9E38-8754D1AC1199}"/>
              </a:ext>
            </a:extLst>
          </p:cNvPr>
          <p:cNvSpPr/>
          <p:nvPr/>
        </p:nvSpPr>
        <p:spPr>
          <a:xfrm>
            <a:off x="7176120" y="31089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F9C3EAD-D755-46A8-BC81-9BD33E56AC5A}"/>
              </a:ext>
            </a:extLst>
          </p:cNvPr>
          <p:cNvSpPr/>
          <p:nvPr/>
        </p:nvSpPr>
        <p:spPr>
          <a:xfrm>
            <a:off x="9910666" y="31089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6F58BA19-013A-43B8-930F-0DFBAD37D435}"/>
              </a:ext>
            </a:extLst>
          </p:cNvPr>
          <p:cNvSpPr/>
          <p:nvPr/>
        </p:nvSpPr>
        <p:spPr>
          <a:xfrm>
            <a:off x="7176120" y="398323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6B011B88-9295-482C-A8CC-729DDF38C371}"/>
              </a:ext>
            </a:extLst>
          </p:cNvPr>
          <p:cNvSpPr/>
          <p:nvPr/>
        </p:nvSpPr>
        <p:spPr>
          <a:xfrm>
            <a:off x="9910666" y="398323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4DC4B0FC-6F48-4D36-B8A8-E13FD0A2404B}"/>
              </a:ext>
            </a:extLst>
          </p:cNvPr>
          <p:cNvSpPr/>
          <p:nvPr/>
        </p:nvSpPr>
        <p:spPr>
          <a:xfrm>
            <a:off x="7176120" y="485867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74561FE1-8DDC-4623-AF75-43F42C620AD8}"/>
              </a:ext>
            </a:extLst>
          </p:cNvPr>
          <p:cNvSpPr/>
          <p:nvPr/>
        </p:nvSpPr>
        <p:spPr>
          <a:xfrm>
            <a:off x="9910666" y="485867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605F9E20-B32A-4145-A60C-46BA710BE051}"/>
              </a:ext>
            </a:extLst>
          </p:cNvPr>
          <p:cNvSpPr/>
          <p:nvPr/>
        </p:nvSpPr>
        <p:spPr>
          <a:xfrm>
            <a:off x="8543393" y="3996984"/>
            <a:ext cx="360040" cy="33254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5842074F-7825-440C-8A9D-1E3718FFEFEE}"/>
              </a:ext>
            </a:extLst>
          </p:cNvPr>
          <p:cNvCxnSpPr>
            <a:cxnSpLocks/>
            <a:stCxn id="46" idx="2"/>
            <a:endCxn id="36" idx="6"/>
          </p:cNvCxnSpPr>
          <p:nvPr/>
        </p:nvCxnSpPr>
        <p:spPr>
          <a:xfrm flipH="1">
            <a:off x="7536160" y="5038694"/>
            <a:ext cx="100723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22673AAD-A4EC-410E-AC24-60264A1BF484}"/>
              </a:ext>
            </a:extLst>
          </p:cNvPr>
          <p:cNvCxnSpPr>
            <a:cxnSpLocks/>
            <a:stCxn id="41" idx="2"/>
            <a:endCxn id="46" idx="6"/>
          </p:cNvCxnSpPr>
          <p:nvPr/>
        </p:nvCxnSpPr>
        <p:spPr>
          <a:xfrm flipH="1">
            <a:off x="8903433" y="5038694"/>
            <a:ext cx="100723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>
            <a:extLst>
              <a:ext uri="{FF2B5EF4-FFF2-40B4-BE49-F238E27FC236}">
                <a16:creationId xmlns:a16="http://schemas.microsoft.com/office/drawing/2014/main" id="{80F3031D-8E2C-4207-B8EB-69713ADAD52D}"/>
              </a:ext>
            </a:extLst>
          </p:cNvPr>
          <p:cNvSpPr/>
          <p:nvPr/>
        </p:nvSpPr>
        <p:spPr>
          <a:xfrm>
            <a:off x="8543393" y="4872422"/>
            <a:ext cx="360040" cy="33254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172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5742120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Гомеоморфный граф</a:t>
            </a:r>
            <a:endParaRPr lang="ru-RU" sz="4000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Два графа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называются </a:t>
                </a: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гомеоморфными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если они могут быть получены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из одного и того же графа подразбиением его ребер.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2677656"/>
              </a:xfrm>
              <a:prstGeom prst="rect">
                <a:avLst/>
              </a:prstGeom>
              <a:blipFill>
                <a:blip r:embed="rId2"/>
                <a:stretch>
                  <a:fillRect l="-2586" t="-2273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Овал 9">
            <a:extLst>
              <a:ext uri="{FF2B5EF4-FFF2-40B4-BE49-F238E27FC236}">
                <a16:creationId xmlns:a16="http://schemas.microsoft.com/office/drawing/2014/main" id="{D31D3F80-4EEF-4012-860F-E6F21F3DDD85}"/>
              </a:ext>
            </a:extLst>
          </p:cNvPr>
          <p:cNvSpPr/>
          <p:nvPr/>
        </p:nvSpPr>
        <p:spPr>
          <a:xfrm>
            <a:off x="7104112" y="373829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6225BA0-0DE8-485B-9806-C21736C62096}"/>
              </a:ext>
            </a:extLst>
          </p:cNvPr>
          <p:cNvSpPr/>
          <p:nvPr/>
        </p:nvSpPr>
        <p:spPr>
          <a:xfrm>
            <a:off x="7104112" y="209733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9785C9C-6E8C-4803-8560-F8C250AB8198}"/>
              </a:ext>
            </a:extLst>
          </p:cNvPr>
          <p:cNvSpPr/>
          <p:nvPr/>
        </p:nvSpPr>
        <p:spPr>
          <a:xfrm>
            <a:off x="7104112" y="537926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54F7673-1003-4019-9123-DC6DAD22CC06}"/>
              </a:ext>
            </a:extLst>
          </p:cNvPr>
          <p:cNvCxnSpPr>
            <a:stCxn id="10" idx="6"/>
            <a:endCxn id="23" idx="2"/>
          </p:cNvCxnSpPr>
          <p:nvPr/>
        </p:nvCxnSpPr>
        <p:spPr>
          <a:xfrm>
            <a:off x="7464152" y="3918317"/>
            <a:ext cx="266253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0E2BD83-C7DF-48D0-A0F8-19D125664252}"/>
              </a:ext>
            </a:extLst>
          </p:cNvPr>
          <p:cNvCxnSpPr>
            <a:cxnSpLocks/>
            <a:stCxn id="11" idx="5"/>
            <a:endCxn id="22" idx="1"/>
          </p:cNvCxnSpPr>
          <p:nvPr/>
        </p:nvCxnSpPr>
        <p:spPr>
          <a:xfrm>
            <a:off x="7411425" y="2404646"/>
            <a:ext cx="2767992" cy="30273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A9FFDF99-4B6E-4937-A790-D81747969370}"/>
              </a:ext>
            </a:extLst>
          </p:cNvPr>
          <p:cNvCxnSpPr>
            <a:cxnSpLocks/>
            <a:stCxn id="22" idx="3"/>
            <a:endCxn id="12" idx="5"/>
          </p:cNvCxnSpPr>
          <p:nvPr/>
        </p:nvCxnSpPr>
        <p:spPr>
          <a:xfrm flipH="1">
            <a:off x="7411425" y="5686575"/>
            <a:ext cx="2767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AF230DB-E32A-4F07-9A59-B8477008AC24}"/>
              </a:ext>
            </a:extLst>
          </p:cNvPr>
          <p:cNvCxnSpPr>
            <a:stCxn id="12" idx="6"/>
            <a:endCxn id="23" idx="3"/>
          </p:cNvCxnSpPr>
          <p:nvPr/>
        </p:nvCxnSpPr>
        <p:spPr>
          <a:xfrm flipV="1">
            <a:off x="7464152" y="4045610"/>
            <a:ext cx="2715265" cy="15136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1E2F7EB-4A27-493B-8F45-F8365207DB0D}"/>
              </a:ext>
            </a:extLst>
          </p:cNvPr>
          <p:cNvCxnSpPr>
            <a:stCxn id="27" idx="2"/>
            <a:endCxn id="10" idx="7"/>
          </p:cNvCxnSpPr>
          <p:nvPr/>
        </p:nvCxnSpPr>
        <p:spPr>
          <a:xfrm flipH="1">
            <a:off x="7411425" y="2277353"/>
            <a:ext cx="2715265" cy="15136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31B73852-5878-41F9-B4B7-6C13D9ECC921}"/>
              </a:ext>
            </a:extLst>
          </p:cNvPr>
          <p:cNvCxnSpPr>
            <a:stCxn id="22" idx="2"/>
            <a:endCxn id="10" idx="5"/>
          </p:cNvCxnSpPr>
          <p:nvPr/>
        </p:nvCxnSpPr>
        <p:spPr>
          <a:xfrm flipH="1" flipV="1">
            <a:off x="7411425" y="4045610"/>
            <a:ext cx="2715265" cy="15136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EB96325-CCF3-4EFE-A894-F36DCA411F3E}"/>
              </a:ext>
            </a:extLst>
          </p:cNvPr>
          <p:cNvCxnSpPr>
            <a:stCxn id="23" idx="1"/>
            <a:endCxn id="11" idx="6"/>
          </p:cNvCxnSpPr>
          <p:nvPr/>
        </p:nvCxnSpPr>
        <p:spPr>
          <a:xfrm flipH="1" flipV="1">
            <a:off x="7464152" y="2277353"/>
            <a:ext cx="2715265" cy="15136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84374548-38F4-42F6-875A-A3E3DAD9EB80}"/>
              </a:ext>
            </a:extLst>
          </p:cNvPr>
          <p:cNvSpPr/>
          <p:nvPr/>
        </p:nvSpPr>
        <p:spPr>
          <a:xfrm>
            <a:off x="10126690" y="537926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B4342ADA-2098-4B81-A944-C92E0CE8C806}"/>
              </a:ext>
            </a:extLst>
          </p:cNvPr>
          <p:cNvSpPr/>
          <p:nvPr/>
        </p:nvSpPr>
        <p:spPr>
          <a:xfrm>
            <a:off x="10126690" y="373829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3B3BBD13-EE89-4452-8CD8-4BA51C5E759E}"/>
              </a:ext>
            </a:extLst>
          </p:cNvPr>
          <p:cNvCxnSpPr>
            <a:cxnSpLocks/>
            <a:stCxn id="27" idx="1"/>
            <a:endCxn id="11" idx="7"/>
          </p:cNvCxnSpPr>
          <p:nvPr/>
        </p:nvCxnSpPr>
        <p:spPr>
          <a:xfrm flipH="1">
            <a:off x="7411425" y="2150060"/>
            <a:ext cx="2767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867ED7A1-5EC3-41AB-8041-41C91DE0BA60}"/>
              </a:ext>
            </a:extLst>
          </p:cNvPr>
          <p:cNvCxnSpPr>
            <a:cxnSpLocks/>
            <a:stCxn id="12" idx="7"/>
            <a:endCxn id="27" idx="3"/>
          </p:cNvCxnSpPr>
          <p:nvPr/>
        </p:nvCxnSpPr>
        <p:spPr>
          <a:xfrm flipV="1">
            <a:off x="7411425" y="2404646"/>
            <a:ext cx="2767992" cy="30273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5252E09B-EB76-44E5-A89A-531FEAAB27DF}"/>
              </a:ext>
            </a:extLst>
          </p:cNvPr>
          <p:cNvSpPr/>
          <p:nvPr/>
        </p:nvSpPr>
        <p:spPr>
          <a:xfrm>
            <a:off x="10126690" y="209733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254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5742120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Гомеоморфный граф</a:t>
            </a:r>
            <a:endParaRPr lang="ru-RU" sz="4000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1403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 Понтрягина-</a:t>
                </a:r>
                <a:r>
                  <a:rPr lang="ru-RU" sz="2800" b="1" dirty="0" err="1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Куратовского</a:t>
                </a:r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Граф является планарным тогда и только тогда, когда он не содержит подграф, гомеоморфный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3,3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1403910"/>
              </a:xfrm>
              <a:prstGeom prst="rect">
                <a:avLst/>
              </a:prstGeom>
              <a:blipFill>
                <a:blip r:embed="rId2"/>
                <a:stretch>
                  <a:fillRect l="-1290" t="-4329" b="-9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625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5742120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Граф Петерсона</a:t>
            </a:r>
            <a:endParaRPr lang="ru-RU" sz="4000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84FB56F4-CB9A-452A-A3B7-F452299FDE38}"/>
              </a:ext>
            </a:extLst>
          </p:cNvPr>
          <p:cNvSpPr/>
          <p:nvPr/>
        </p:nvSpPr>
        <p:spPr>
          <a:xfrm>
            <a:off x="6960096" y="380905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1AA3BC1E-57A3-4218-AC0B-9772B012EAE2}"/>
              </a:ext>
            </a:extLst>
          </p:cNvPr>
          <p:cNvSpPr/>
          <p:nvPr/>
        </p:nvSpPr>
        <p:spPr>
          <a:xfrm>
            <a:off x="6960096" y="208903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AB715B3-4584-4A26-BCC1-C7AAA20B54D3}"/>
              </a:ext>
            </a:extLst>
          </p:cNvPr>
          <p:cNvSpPr/>
          <p:nvPr/>
        </p:nvSpPr>
        <p:spPr>
          <a:xfrm>
            <a:off x="6960096" y="537350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099D7ED2-2C08-414E-BF2E-4BD7CBBB917F}"/>
              </a:ext>
            </a:extLst>
          </p:cNvPr>
          <p:cNvCxnSpPr>
            <a:stCxn id="19" idx="6"/>
            <a:endCxn id="37" idx="2"/>
          </p:cNvCxnSpPr>
          <p:nvPr/>
        </p:nvCxnSpPr>
        <p:spPr>
          <a:xfrm>
            <a:off x="7320136" y="3989075"/>
            <a:ext cx="233691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4FD8463C-20E0-4CEA-8B4E-578F54C932DC}"/>
              </a:ext>
            </a:extLst>
          </p:cNvPr>
          <p:cNvCxnSpPr>
            <a:cxnSpLocks/>
            <a:stCxn id="26" idx="4"/>
            <a:endCxn id="36" idx="0"/>
          </p:cNvCxnSpPr>
          <p:nvPr/>
        </p:nvCxnSpPr>
        <p:spPr>
          <a:xfrm>
            <a:off x="7140116" y="2449071"/>
            <a:ext cx="2696953" cy="29244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9D26D83-5C98-4786-8460-54B201E54A90}"/>
              </a:ext>
            </a:extLst>
          </p:cNvPr>
          <p:cNvCxnSpPr>
            <a:cxnSpLocks/>
            <a:stCxn id="36" idx="2"/>
            <a:endCxn id="44" idx="6"/>
          </p:cNvCxnSpPr>
          <p:nvPr/>
        </p:nvCxnSpPr>
        <p:spPr>
          <a:xfrm flipH="1">
            <a:off x="8668612" y="5553525"/>
            <a:ext cx="98843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B88D8DE3-A045-4E7D-8032-0DC7CEA6BD3E}"/>
              </a:ext>
            </a:extLst>
          </p:cNvPr>
          <p:cNvCxnSpPr>
            <a:cxnSpLocks/>
            <a:stCxn id="28" idx="7"/>
            <a:endCxn id="37" idx="3"/>
          </p:cNvCxnSpPr>
          <p:nvPr/>
        </p:nvCxnSpPr>
        <p:spPr>
          <a:xfrm flipV="1">
            <a:off x="7267409" y="4116368"/>
            <a:ext cx="2442367" cy="13098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602BAD0F-4617-48FB-A52D-43094897D18E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9024517" y="2397208"/>
            <a:ext cx="685259" cy="3538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93D2FC8E-AF70-457C-A61F-28A9E3A01BB2}"/>
              </a:ext>
            </a:extLst>
          </p:cNvPr>
          <p:cNvCxnSpPr>
            <a:cxnSpLocks/>
            <a:stCxn id="36" idx="1"/>
            <a:endCxn id="45" idx="6"/>
          </p:cNvCxnSpPr>
          <p:nvPr/>
        </p:nvCxnSpPr>
        <p:spPr>
          <a:xfrm flipH="1" flipV="1">
            <a:off x="8866464" y="4977445"/>
            <a:ext cx="843312" cy="4487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357A1BE3-B55B-46CC-B7CA-BE41564E1D72}"/>
              </a:ext>
            </a:extLst>
          </p:cNvPr>
          <p:cNvCxnSpPr>
            <a:cxnSpLocks/>
            <a:stCxn id="28" idx="0"/>
            <a:endCxn id="43" idx="3"/>
          </p:cNvCxnSpPr>
          <p:nvPr/>
        </p:nvCxnSpPr>
        <p:spPr>
          <a:xfrm flipV="1">
            <a:off x="7140116" y="3796193"/>
            <a:ext cx="1467307" cy="15773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>
            <a:extLst>
              <a:ext uri="{FF2B5EF4-FFF2-40B4-BE49-F238E27FC236}">
                <a16:creationId xmlns:a16="http://schemas.microsoft.com/office/drawing/2014/main" id="{37161E54-7DAE-4E68-9460-FA07C6CACFCE}"/>
              </a:ext>
            </a:extLst>
          </p:cNvPr>
          <p:cNvSpPr/>
          <p:nvPr/>
        </p:nvSpPr>
        <p:spPr>
          <a:xfrm>
            <a:off x="9657049" y="537350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2713969-8769-416F-97CD-F28978B83B96}"/>
              </a:ext>
            </a:extLst>
          </p:cNvPr>
          <p:cNvSpPr/>
          <p:nvPr/>
        </p:nvSpPr>
        <p:spPr>
          <a:xfrm>
            <a:off x="9657049" y="380905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709FF16D-07ED-4725-8565-D43B2A5C78C1}"/>
              </a:ext>
            </a:extLst>
          </p:cNvPr>
          <p:cNvCxnSpPr>
            <a:stCxn id="40" idx="2"/>
            <a:endCxn id="26" idx="6"/>
          </p:cNvCxnSpPr>
          <p:nvPr/>
        </p:nvCxnSpPr>
        <p:spPr>
          <a:xfrm flipH="1" flipV="1">
            <a:off x="7320136" y="2269051"/>
            <a:ext cx="2336913" cy="8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7FA73B4A-8526-4FE7-8AF7-583CDD949AB1}"/>
              </a:ext>
            </a:extLst>
          </p:cNvPr>
          <p:cNvCxnSpPr>
            <a:cxnSpLocks/>
            <a:stCxn id="43" idx="7"/>
            <a:endCxn id="40" idx="4"/>
          </p:cNvCxnSpPr>
          <p:nvPr/>
        </p:nvCxnSpPr>
        <p:spPr>
          <a:xfrm flipV="1">
            <a:off x="8862009" y="2449935"/>
            <a:ext cx="975060" cy="10916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>
            <a:extLst>
              <a:ext uri="{FF2B5EF4-FFF2-40B4-BE49-F238E27FC236}">
                <a16:creationId xmlns:a16="http://schemas.microsoft.com/office/drawing/2014/main" id="{4D0E4EFD-6C44-430D-9B07-8C9DDEA4DA5C}"/>
              </a:ext>
            </a:extLst>
          </p:cNvPr>
          <p:cNvSpPr/>
          <p:nvPr/>
        </p:nvSpPr>
        <p:spPr>
          <a:xfrm>
            <a:off x="9657049" y="208989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68E72C83-E86F-4AD3-B344-090B2BB0FD9D}"/>
              </a:ext>
            </a:extLst>
          </p:cNvPr>
          <p:cNvSpPr/>
          <p:nvPr/>
        </p:nvSpPr>
        <p:spPr>
          <a:xfrm>
            <a:off x="8717204" y="26983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3A6C1FE4-AE10-40DB-B379-6DFBC02AB877}"/>
              </a:ext>
            </a:extLst>
          </p:cNvPr>
          <p:cNvCxnSpPr>
            <a:stCxn id="41" idx="3"/>
            <a:endCxn id="19" idx="7"/>
          </p:cNvCxnSpPr>
          <p:nvPr/>
        </p:nvCxnSpPr>
        <p:spPr>
          <a:xfrm flipH="1">
            <a:off x="7267409" y="3005615"/>
            <a:ext cx="1502522" cy="8561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>
            <a:extLst>
              <a:ext uri="{FF2B5EF4-FFF2-40B4-BE49-F238E27FC236}">
                <a16:creationId xmlns:a16="http://schemas.microsoft.com/office/drawing/2014/main" id="{3EA311D8-329E-435B-9633-1647B1DD4369}"/>
              </a:ext>
            </a:extLst>
          </p:cNvPr>
          <p:cNvSpPr/>
          <p:nvPr/>
        </p:nvSpPr>
        <p:spPr>
          <a:xfrm>
            <a:off x="8554696" y="34888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9C58A2-0F3D-43CB-B769-EA105A09F4C8}"/>
              </a:ext>
            </a:extLst>
          </p:cNvPr>
          <p:cNvSpPr/>
          <p:nvPr/>
        </p:nvSpPr>
        <p:spPr>
          <a:xfrm>
            <a:off x="8308572" y="537350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5F4A55E8-A296-4F8F-8A90-8505995F289F}"/>
              </a:ext>
            </a:extLst>
          </p:cNvPr>
          <p:cNvSpPr/>
          <p:nvPr/>
        </p:nvSpPr>
        <p:spPr>
          <a:xfrm>
            <a:off x="8506424" y="479742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6A7B099-10BA-4337-8E95-AEAAEC2F0FAD}"/>
              </a:ext>
            </a:extLst>
          </p:cNvPr>
          <p:cNvCxnSpPr>
            <a:cxnSpLocks/>
            <a:stCxn id="37" idx="1"/>
            <a:endCxn id="26" idx="5"/>
          </p:cNvCxnSpPr>
          <p:nvPr/>
        </p:nvCxnSpPr>
        <p:spPr>
          <a:xfrm flipH="1" flipV="1">
            <a:off x="7267409" y="2396344"/>
            <a:ext cx="2442367" cy="14654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BC2D46A6-A80A-4FD7-9EB8-DA46AEAA5EBD}"/>
              </a:ext>
            </a:extLst>
          </p:cNvPr>
          <p:cNvCxnSpPr>
            <a:cxnSpLocks/>
            <a:stCxn id="45" idx="1"/>
            <a:endCxn id="19" idx="5"/>
          </p:cNvCxnSpPr>
          <p:nvPr/>
        </p:nvCxnSpPr>
        <p:spPr>
          <a:xfrm flipH="1" flipV="1">
            <a:off x="7267409" y="4116368"/>
            <a:ext cx="1291742" cy="7337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09835254-4E98-4EFA-B6D3-80F35B1EE6CC}"/>
              </a:ext>
            </a:extLst>
          </p:cNvPr>
          <p:cNvCxnSpPr>
            <a:stCxn id="44" idx="2"/>
            <a:endCxn id="28" idx="6"/>
          </p:cNvCxnSpPr>
          <p:nvPr/>
        </p:nvCxnSpPr>
        <p:spPr>
          <a:xfrm flipH="1">
            <a:off x="7320136" y="5553525"/>
            <a:ext cx="9884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>
            <a:extLst>
              <a:ext uri="{FF2B5EF4-FFF2-40B4-BE49-F238E27FC236}">
                <a16:creationId xmlns:a16="http://schemas.microsoft.com/office/drawing/2014/main" id="{0C75AF99-09E7-407F-91F3-CB20935A9E6B}"/>
              </a:ext>
            </a:extLst>
          </p:cNvPr>
          <p:cNvSpPr/>
          <p:nvPr/>
        </p:nvSpPr>
        <p:spPr>
          <a:xfrm>
            <a:off x="2637648" y="475400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23A550-C977-48E3-9702-DBC23BBA8D1F}"/>
              </a:ext>
            </a:extLst>
          </p:cNvPr>
          <p:cNvSpPr/>
          <p:nvPr/>
        </p:nvSpPr>
        <p:spPr>
          <a:xfrm>
            <a:off x="3270294" y="208903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91FF68D4-C8E2-412F-BF6A-885E477699B5}"/>
              </a:ext>
            </a:extLst>
          </p:cNvPr>
          <p:cNvSpPr/>
          <p:nvPr/>
        </p:nvSpPr>
        <p:spPr>
          <a:xfrm>
            <a:off x="4033550" y="4791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E67F22E1-2CC7-47CA-9895-1D594026CF7B}"/>
              </a:ext>
            </a:extLst>
          </p:cNvPr>
          <p:cNvCxnSpPr>
            <a:cxnSpLocks/>
            <a:stCxn id="49" idx="7"/>
            <a:endCxn id="60" idx="3"/>
          </p:cNvCxnSpPr>
          <p:nvPr/>
        </p:nvCxnSpPr>
        <p:spPr>
          <a:xfrm flipV="1">
            <a:off x="2944961" y="3126026"/>
            <a:ext cx="378060" cy="16807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330C71F2-5D0A-49DA-B80C-DF333288469F}"/>
              </a:ext>
            </a:extLst>
          </p:cNvPr>
          <p:cNvCxnSpPr>
            <a:stCxn id="50" idx="5"/>
            <a:endCxn id="59" idx="1"/>
          </p:cNvCxnSpPr>
          <p:nvPr/>
        </p:nvCxnSpPr>
        <p:spPr>
          <a:xfrm>
            <a:off x="3577607" y="2396344"/>
            <a:ext cx="1580126" cy="7943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E688761-D49B-404C-88CE-99E1A578795B}"/>
              </a:ext>
            </a:extLst>
          </p:cNvPr>
          <p:cNvCxnSpPr>
            <a:stCxn id="59" idx="4"/>
            <a:endCxn id="67" idx="0"/>
          </p:cNvCxnSpPr>
          <p:nvPr/>
        </p:nvCxnSpPr>
        <p:spPr>
          <a:xfrm flipH="1">
            <a:off x="4803203" y="3498017"/>
            <a:ext cx="481823" cy="18746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C7A9BD9A-1BFE-4911-B955-E35D41D67339}"/>
              </a:ext>
            </a:extLst>
          </p:cNvPr>
          <p:cNvCxnSpPr>
            <a:stCxn id="51" idx="1"/>
            <a:endCxn id="60" idx="5"/>
          </p:cNvCxnSpPr>
          <p:nvPr/>
        </p:nvCxnSpPr>
        <p:spPr>
          <a:xfrm flipH="1" flipV="1">
            <a:off x="3577607" y="3126026"/>
            <a:ext cx="508670" cy="17179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804F4B3A-720B-40C6-9FAC-C21DAA12136E}"/>
              </a:ext>
            </a:extLst>
          </p:cNvPr>
          <p:cNvCxnSpPr>
            <a:stCxn id="63" idx="4"/>
            <a:endCxn id="64" idx="0"/>
          </p:cNvCxnSpPr>
          <p:nvPr/>
        </p:nvCxnSpPr>
        <p:spPr>
          <a:xfrm>
            <a:off x="1615602" y="3498017"/>
            <a:ext cx="442127" cy="18746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70AEB279-1661-489C-A7FF-9206F97DAFF0}"/>
              </a:ext>
            </a:extLst>
          </p:cNvPr>
          <p:cNvCxnSpPr>
            <a:stCxn id="59" idx="3"/>
            <a:endCxn id="68" idx="7"/>
          </p:cNvCxnSpPr>
          <p:nvPr/>
        </p:nvCxnSpPr>
        <p:spPr>
          <a:xfrm flipH="1">
            <a:off x="4494963" y="3445290"/>
            <a:ext cx="662770" cy="2324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735D8C80-8C8A-4C18-8FE0-31AE2F58201F}"/>
              </a:ext>
            </a:extLst>
          </p:cNvPr>
          <p:cNvCxnSpPr>
            <a:stCxn id="60" idx="0"/>
            <a:endCxn id="50" idx="4"/>
          </p:cNvCxnSpPr>
          <p:nvPr/>
        </p:nvCxnSpPr>
        <p:spPr>
          <a:xfrm flipV="1">
            <a:off x="3450314" y="2449071"/>
            <a:ext cx="0" cy="3696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>
            <a:extLst>
              <a:ext uri="{FF2B5EF4-FFF2-40B4-BE49-F238E27FC236}">
                <a16:creationId xmlns:a16="http://schemas.microsoft.com/office/drawing/2014/main" id="{63DD0E45-754F-40C2-B513-4B6DD5100716}"/>
              </a:ext>
            </a:extLst>
          </p:cNvPr>
          <p:cNvSpPr/>
          <p:nvPr/>
        </p:nvSpPr>
        <p:spPr>
          <a:xfrm>
            <a:off x="5105006" y="31379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09F4A00D-13CF-4F71-B581-A6109017E4FF}"/>
              </a:ext>
            </a:extLst>
          </p:cNvPr>
          <p:cNvSpPr/>
          <p:nvPr/>
        </p:nvSpPr>
        <p:spPr>
          <a:xfrm>
            <a:off x="3270294" y="281871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476C394F-A498-4FC2-8628-48C980FE2CF0}"/>
              </a:ext>
            </a:extLst>
          </p:cNvPr>
          <p:cNvCxnSpPr>
            <a:stCxn id="63" idx="7"/>
            <a:endCxn id="50" idx="3"/>
          </p:cNvCxnSpPr>
          <p:nvPr/>
        </p:nvCxnSpPr>
        <p:spPr>
          <a:xfrm flipV="1">
            <a:off x="1742895" y="2396344"/>
            <a:ext cx="1580126" cy="7943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DC99F0A5-2CFF-48BB-81E4-5CC73D1F92E5}"/>
              </a:ext>
            </a:extLst>
          </p:cNvPr>
          <p:cNvCxnSpPr>
            <a:stCxn id="66" idx="1"/>
            <a:endCxn id="63" idx="5"/>
          </p:cNvCxnSpPr>
          <p:nvPr/>
        </p:nvCxnSpPr>
        <p:spPr>
          <a:xfrm flipH="1" flipV="1">
            <a:off x="1742895" y="3445290"/>
            <a:ext cx="662770" cy="2324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>
            <a:extLst>
              <a:ext uri="{FF2B5EF4-FFF2-40B4-BE49-F238E27FC236}">
                <a16:creationId xmlns:a16="http://schemas.microsoft.com/office/drawing/2014/main" id="{810F5A4F-571D-4DC2-8198-A80ABD4D75BA}"/>
              </a:ext>
            </a:extLst>
          </p:cNvPr>
          <p:cNvSpPr/>
          <p:nvPr/>
        </p:nvSpPr>
        <p:spPr>
          <a:xfrm>
            <a:off x="1435582" y="31379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32B8F380-5FDB-472D-A20B-638EEBCD2171}"/>
              </a:ext>
            </a:extLst>
          </p:cNvPr>
          <p:cNvSpPr/>
          <p:nvPr/>
        </p:nvSpPr>
        <p:spPr>
          <a:xfrm>
            <a:off x="1877709" y="5372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46F9AF08-10DE-4711-8CA2-82ADA0E89896}"/>
              </a:ext>
            </a:extLst>
          </p:cNvPr>
          <p:cNvCxnSpPr>
            <a:stCxn id="64" idx="7"/>
            <a:endCxn id="49" idx="3"/>
          </p:cNvCxnSpPr>
          <p:nvPr/>
        </p:nvCxnSpPr>
        <p:spPr>
          <a:xfrm flipV="1">
            <a:off x="2185022" y="5061322"/>
            <a:ext cx="505353" cy="3640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Овал 65">
            <a:extLst>
              <a:ext uri="{FF2B5EF4-FFF2-40B4-BE49-F238E27FC236}">
                <a16:creationId xmlns:a16="http://schemas.microsoft.com/office/drawing/2014/main" id="{9A2A6AC8-6791-4943-8CDD-BAACFE3CA2BF}"/>
              </a:ext>
            </a:extLst>
          </p:cNvPr>
          <p:cNvSpPr/>
          <p:nvPr/>
        </p:nvSpPr>
        <p:spPr>
          <a:xfrm>
            <a:off x="2352938" y="3624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1570213E-C8A8-4B48-88F4-2A7566624096}"/>
              </a:ext>
            </a:extLst>
          </p:cNvPr>
          <p:cNvSpPr/>
          <p:nvPr/>
        </p:nvSpPr>
        <p:spPr>
          <a:xfrm>
            <a:off x="4623183" y="5372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58E76B2E-DC7E-42DD-A41B-92B3D1F8C9EB}"/>
              </a:ext>
            </a:extLst>
          </p:cNvPr>
          <p:cNvSpPr/>
          <p:nvPr/>
        </p:nvSpPr>
        <p:spPr>
          <a:xfrm>
            <a:off x="4187650" y="3624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74E3ECFB-29DA-40D5-A53F-EA49E83AB2FE}"/>
              </a:ext>
            </a:extLst>
          </p:cNvPr>
          <p:cNvCxnSpPr>
            <a:stCxn id="51" idx="1"/>
            <a:endCxn id="66" idx="5"/>
          </p:cNvCxnSpPr>
          <p:nvPr/>
        </p:nvCxnSpPr>
        <p:spPr>
          <a:xfrm flipH="1" flipV="1">
            <a:off x="2660251" y="3932295"/>
            <a:ext cx="1426026" cy="9117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C37442D3-D842-45E2-9B14-B7CAF9B37F8D}"/>
              </a:ext>
            </a:extLst>
          </p:cNvPr>
          <p:cNvCxnSpPr>
            <a:stCxn id="68" idx="3"/>
            <a:endCxn id="49" idx="7"/>
          </p:cNvCxnSpPr>
          <p:nvPr/>
        </p:nvCxnSpPr>
        <p:spPr>
          <a:xfrm flipH="1">
            <a:off x="2944961" y="3932295"/>
            <a:ext cx="1295416" cy="8744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20C173E3-5A77-4AE7-A197-E8AD8D0A9F49}"/>
              </a:ext>
            </a:extLst>
          </p:cNvPr>
          <p:cNvCxnSpPr>
            <a:stCxn id="67" idx="1"/>
            <a:endCxn id="51" idx="5"/>
          </p:cNvCxnSpPr>
          <p:nvPr/>
        </p:nvCxnSpPr>
        <p:spPr>
          <a:xfrm flipH="1" flipV="1">
            <a:off x="4340863" y="5098605"/>
            <a:ext cx="335047" cy="3268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74708D0-F893-4CAB-8EC9-378E59263600}"/>
              </a:ext>
            </a:extLst>
          </p:cNvPr>
          <p:cNvCxnSpPr>
            <a:stCxn id="64" idx="6"/>
            <a:endCxn id="67" idx="2"/>
          </p:cNvCxnSpPr>
          <p:nvPr/>
        </p:nvCxnSpPr>
        <p:spPr>
          <a:xfrm>
            <a:off x="2237749" y="5552706"/>
            <a:ext cx="238543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A3F7B90C-6995-425F-B6C1-8C58A592DCF0}"/>
              </a:ext>
            </a:extLst>
          </p:cNvPr>
          <p:cNvCxnSpPr>
            <a:stCxn id="66" idx="6"/>
            <a:endCxn id="68" idx="2"/>
          </p:cNvCxnSpPr>
          <p:nvPr/>
        </p:nvCxnSpPr>
        <p:spPr>
          <a:xfrm>
            <a:off x="2712978" y="3805002"/>
            <a:ext cx="147467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29FCC6E-294F-492E-ADD2-A6D63A60C762}"/>
              </a:ext>
            </a:extLst>
          </p:cNvPr>
          <p:cNvSpPr txBox="1"/>
          <p:nvPr/>
        </p:nvSpPr>
        <p:spPr>
          <a:xfrm>
            <a:off x="4570977" y="5373505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10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C0D18A-B38A-448C-AED0-BA9830F1BBA8}"/>
              </a:ext>
            </a:extLst>
          </p:cNvPr>
          <p:cNvSpPr txBox="1"/>
          <p:nvPr/>
        </p:nvSpPr>
        <p:spPr>
          <a:xfrm>
            <a:off x="8282470" y="538117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88410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Планарный граф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0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Граф, который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может быть изображен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на плоскости, так, чтобы его ребра  пересекались только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вершинах.</a:t>
            </a: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E158CDA7-AF5B-4FCC-9851-16256F0C690C}"/>
              </a:ext>
            </a:extLst>
          </p:cNvPr>
          <p:cNvSpPr/>
          <p:nvPr/>
        </p:nvSpPr>
        <p:spPr>
          <a:xfrm>
            <a:off x="8702555" y="256490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A6B24ACC-0E8C-4BAD-8519-9261F0659585}"/>
              </a:ext>
            </a:extLst>
          </p:cNvPr>
          <p:cNvSpPr/>
          <p:nvPr/>
        </p:nvSpPr>
        <p:spPr>
          <a:xfrm>
            <a:off x="7032086" y="415410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48482F32-3B47-4AB0-BC14-D3F342F32BD0}"/>
              </a:ext>
            </a:extLst>
          </p:cNvPr>
          <p:cNvSpPr/>
          <p:nvPr/>
        </p:nvSpPr>
        <p:spPr>
          <a:xfrm>
            <a:off x="7032730" y="25661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E3367CFE-243A-401A-A6B6-E6851F8FA950}"/>
              </a:ext>
            </a:extLst>
          </p:cNvPr>
          <p:cNvSpPr/>
          <p:nvPr/>
        </p:nvSpPr>
        <p:spPr>
          <a:xfrm>
            <a:off x="9208777" y="340718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BA880DD3-0989-4885-BEDF-4C3914051CF6}"/>
              </a:ext>
            </a:extLst>
          </p:cNvPr>
          <p:cNvSpPr/>
          <p:nvPr/>
        </p:nvSpPr>
        <p:spPr>
          <a:xfrm>
            <a:off x="10149605" y="34929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42AB7425-83EA-407F-A3D5-977AF6858C81}"/>
              </a:ext>
            </a:extLst>
          </p:cNvPr>
          <p:cNvSpPr/>
          <p:nvPr/>
        </p:nvSpPr>
        <p:spPr>
          <a:xfrm>
            <a:off x="8652284" y="41569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Овал 113">
            <a:extLst>
              <a:ext uri="{FF2B5EF4-FFF2-40B4-BE49-F238E27FC236}">
                <a16:creationId xmlns:a16="http://schemas.microsoft.com/office/drawing/2014/main" id="{32877EE0-C4D5-4196-8F34-CBE31DE8B01C}"/>
              </a:ext>
            </a:extLst>
          </p:cNvPr>
          <p:cNvSpPr/>
          <p:nvPr/>
        </p:nvSpPr>
        <p:spPr>
          <a:xfrm>
            <a:off x="9537876" y="5064227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8A7C3EF3-1352-4002-B448-D6C989D8F2CE}"/>
              </a:ext>
            </a:extLst>
          </p:cNvPr>
          <p:cNvSpPr/>
          <p:nvPr/>
        </p:nvSpPr>
        <p:spPr>
          <a:xfrm>
            <a:off x="10433335" y="4519030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13ADFC9D-9EE1-4C6F-8871-95F290BB9CE0}"/>
              </a:ext>
            </a:extLst>
          </p:cNvPr>
          <p:cNvCxnSpPr>
            <a:cxnSpLocks/>
            <a:stCxn id="107" idx="6"/>
            <a:endCxn id="105" idx="2"/>
          </p:cNvCxnSpPr>
          <p:nvPr/>
        </p:nvCxnSpPr>
        <p:spPr>
          <a:xfrm flipV="1">
            <a:off x="7392770" y="2744924"/>
            <a:ext cx="1309785" cy="12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EFADCC5B-6AFE-4315-B489-3FAF65B834B2}"/>
              </a:ext>
            </a:extLst>
          </p:cNvPr>
          <p:cNvCxnSpPr>
            <a:cxnSpLocks/>
            <a:stCxn id="107" idx="4"/>
            <a:endCxn id="106" idx="0"/>
          </p:cNvCxnSpPr>
          <p:nvPr/>
        </p:nvCxnSpPr>
        <p:spPr>
          <a:xfrm flipH="1">
            <a:off x="7212106" y="2926201"/>
            <a:ext cx="644" cy="12279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442CCEEB-E5A9-4397-A4AE-8A2B31B888B6}"/>
              </a:ext>
            </a:extLst>
          </p:cNvPr>
          <p:cNvCxnSpPr>
            <a:cxnSpLocks/>
            <a:stCxn id="107" idx="5"/>
            <a:endCxn id="111" idx="1"/>
          </p:cNvCxnSpPr>
          <p:nvPr/>
        </p:nvCxnSpPr>
        <p:spPr>
          <a:xfrm>
            <a:off x="7340043" y="2873474"/>
            <a:ext cx="1364968" cy="13362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8FBB3D83-9FD6-4AB2-B069-425F3A8FACEE}"/>
              </a:ext>
            </a:extLst>
          </p:cNvPr>
          <p:cNvCxnSpPr>
            <a:cxnSpLocks/>
            <a:stCxn id="108" idx="3"/>
            <a:endCxn id="111" idx="7"/>
          </p:cNvCxnSpPr>
          <p:nvPr/>
        </p:nvCxnSpPr>
        <p:spPr>
          <a:xfrm flipH="1">
            <a:off x="8959597" y="3714502"/>
            <a:ext cx="301907" cy="495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9A685CA6-5C84-43C6-BE21-C1ED64C1413F}"/>
              </a:ext>
            </a:extLst>
          </p:cNvPr>
          <p:cNvCxnSpPr>
            <a:cxnSpLocks/>
            <a:stCxn id="110" idx="2"/>
            <a:endCxn id="108" idx="6"/>
          </p:cNvCxnSpPr>
          <p:nvPr/>
        </p:nvCxnSpPr>
        <p:spPr>
          <a:xfrm flipH="1" flipV="1">
            <a:off x="9568817" y="3587209"/>
            <a:ext cx="580788" cy="85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4C262DC9-6721-47FF-8522-3C0A58CF4B0D}"/>
              </a:ext>
            </a:extLst>
          </p:cNvPr>
          <p:cNvCxnSpPr>
            <a:cxnSpLocks/>
            <a:stCxn id="105" idx="4"/>
            <a:endCxn id="111" idx="0"/>
          </p:cNvCxnSpPr>
          <p:nvPr/>
        </p:nvCxnSpPr>
        <p:spPr>
          <a:xfrm flipH="1">
            <a:off x="8832304" y="2924944"/>
            <a:ext cx="50271" cy="12320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B4156D4D-38C0-46BD-8E19-2427DFB81023}"/>
              </a:ext>
            </a:extLst>
          </p:cNvPr>
          <p:cNvCxnSpPr>
            <a:cxnSpLocks/>
            <a:stCxn id="110" idx="5"/>
            <a:endCxn id="115" idx="0"/>
          </p:cNvCxnSpPr>
          <p:nvPr/>
        </p:nvCxnSpPr>
        <p:spPr>
          <a:xfrm>
            <a:off x="10456918" y="3800307"/>
            <a:ext cx="156417" cy="7187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703EC043-A4AC-4DBC-AE2E-A49DF5C5FB7E}"/>
              </a:ext>
            </a:extLst>
          </p:cNvPr>
          <p:cNvCxnSpPr>
            <a:cxnSpLocks/>
            <a:stCxn id="111" idx="2"/>
            <a:endCxn id="106" idx="6"/>
          </p:cNvCxnSpPr>
          <p:nvPr/>
        </p:nvCxnSpPr>
        <p:spPr>
          <a:xfrm flipH="1" flipV="1">
            <a:off x="7392126" y="4334123"/>
            <a:ext cx="1260158" cy="28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>
            <a:extLst>
              <a:ext uri="{FF2B5EF4-FFF2-40B4-BE49-F238E27FC236}">
                <a16:creationId xmlns:a16="http://schemas.microsoft.com/office/drawing/2014/main" id="{4C13BB97-0CE4-456A-86F6-2264EA666D48}"/>
              </a:ext>
            </a:extLst>
          </p:cNvPr>
          <p:cNvCxnSpPr>
            <a:cxnSpLocks/>
            <a:stCxn id="114" idx="2"/>
            <a:endCxn id="111" idx="4"/>
          </p:cNvCxnSpPr>
          <p:nvPr/>
        </p:nvCxnSpPr>
        <p:spPr>
          <a:xfrm flipH="1" flipV="1">
            <a:off x="8832304" y="4517037"/>
            <a:ext cx="705572" cy="7271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E4BBC328-9FFB-417E-BA99-191AFFBDF24C}"/>
              </a:ext>
            </a:extLst>
          </p:cNvPr>
          <p:cNvCxnSpPr>
            <a:cxnSpLocks/>
            <a:stCxn id="115" idx="3"/>
            <a:endCxn id="114" idx="6"/>
          </p:cNvCxnSpPr>
          <p:nvPr/>
        </p:nvCxnSpPr>
        <p:spPr>
          <a:xfrm flipH="1">
            <a:off x="9897916" y="4826343"/>
            <a:ext cx="588140" cy="4178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F266DE6B-F5AE-4539-86AD-4D0B56F0490F}"/>
              </a:ext>
            </a:extLst>
          </p:cNvPr>
          <p:cNvCxnSpPr>
            <a:cxnSpLocks/>
            <a:stCxn id="105" idx="3"/>
            <a:endCxn id="106" idx="7"/>
          </p:cNvCxnSpPr>
          <p:nvPr/>
        </p:nvCxnSpPr>
        <p:spPr>
          <a:xfrm flipH="1">
            <a:off x="7339399" y="2872217"/>
            <a:ext cx="1415883" cy="13346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791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5742120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Стягивание вершин</a:t>
            </a:r>
            <a:endParaRPr lang="ru-RU" sz="4000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Стягивание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смежных вершин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графа –удаление ребра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  <m: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</m:d>
                  </m:oMath>
                </a14:m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замена двух вершин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одной вершиной, которая соединяется ребрами со всеми вершинами графа, с которыми были 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смежны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вершины 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3970318"/>
              </a:xfrm>
              <a:prstGeom prst="rect">
                <a:avLst/>
              </a:prstGeom>
              <a:blipFill>
                <a:blip r:embed="rId2"/>
                <a:stretch>
                  <a:fillRect l="-2586" t="-1534" b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Овал 18">
            <a:extLst>
              <a:ext uri="{FF2B5EF4-FFF2-40B4-BE49-F238E27FC236}">
                <a16:creationId xmlns:a16="http://schemas.microsoft.com/office/drawing/2014/main" id="{CF49643C-E720-4356-9210-261832984F5F}"/>
              </a:ext>
            </a:extLst>
          </p:cNvPr>
          <p:cNvSpPr/>
          <p:nvPr/>
        </p:nvSpPr>
        <p:spPr>
          <a:xfrm>
            <a:off x="7176120" y="38250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8E25E90-A1CA-434D-9E3E-1064D364941C}"/>
              </a:ext>
            </a:extLst>
          </p:cNvPr>
          <p:cNvCxnSpPr>
            <a:cxnSpLocks/>
            <a:stCxn id="44" idx="2"/>
            <a:endCxn id="19" idx="6"/>
          </p:cNvCxnSpPr>
          <p:nvPr/>
        </p:nvCxnSpPr>
        <p:spPr>
          <a:xfrm flipH="1">
            <a:off x="7536160" y="4005064"/>
            <a:ext cx="237450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Овал 43">
            <a:extLst>
              <a:ext uri="{FF2B5EF4-FFF2-40B4-BE49-F238E27FC236}">
                <a16:creationId xmlns:a16="http://schemas.microsoft.com/office/drawing/2014/main" id="{F7709580-BD89-4CC9-B720-8EF60A7884E8}"/>
              </a:ext>
            </a:extLst>
          </p:cNvPr>
          <p:cNvSpPr/>
          <p:nvPr/>
        </p:nvSpPr>
        <p:spPr>
          <a:xfrm>
            <a:off x="9910666" y="38250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4DC4B0FC-6F48-4D36-B8A8-E13FD0A2404B}"/>
              </a:ext>
            </a:extLst>
          </p:cNvPr>
          <p:cNvSpPr/>
          <p:nvPr/>
        </p:nvSpPr>
        <p:spPr>
          <a:xfrm>
            <a:off x="7176120" y="26729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74561FE1-8DDC-4623-AF75-43F42C620AD8}"/>
              </a:ext>
            </a:extLst>
          </p:cNvPr>
          <p:cNvSpPr/>
          <p:nvPr/>
        </p:nvSpPr>
        <p:spPr>
          <a:xfrm>
            <a:off x="9910666" y="26729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5842074F-7825-440C-8A9D-1E3718FFEFEE}"/>
              </a:ext>
            </a:extLst>
          </p:cNvPr>
          <p:cNvCxnSpPr>
            <a:cxnSpLocks/>
            <a:stCxn id="46" idx="2"/>
            <a:endCxn id="36" idx="6"/>
          </p:cNvCxnSpPr>
          <p:nvPr/>
        </p:nvCxnSpPr>
        <p:spPr>
          <a:xfrm flipH="1">
            <a:off x="7536160" y="2852936"/>
            <a:ext cx="100723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22673AAD-A4EC-410E-AC24-60264A1BF484}"/>
              </a:ext>
            </a:extLst>
          </p:cNvPr>
          <p:cNvCxnSpPr>
            <a:cxnSpLocks/>
            <a:stCxn id="41" idx="2"/>
            <a:endCxn id="46" idx="6"/>
          </p:cNvCxnSpPr>
          <p:nvPr/>
        </p:nvCxnSpPr>
        <p:spPr>
          <a:xfrm flipH="1">
            <a:off x="8903433" y="2852936"/>
            <a:ext cx="100723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>
            <a:extLst>
              <a:ext uri="{FF2B5EF4-FFF2-40B4-BE49-F238E27FC236}">
                <a16:creationId xmlns:a16="http://schemas.microsoft.com/office/drawing/2014/main" id="{80F3031D-8E2C-4207-B8EB-69713ADAD52D}"/>
              </a:ext>
            </a:extLst>
          </p:cNvPr>
          <p:cNvSpPr/>
          <p:nvPr/>
        </p:nvSpPr>
        <p:spPr>
          <a:xfrm>
            <a:off x="8543393" y="2686664"/>
            <a:ext cx="360040" cy="33254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933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5742120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Стягиваемый граф</a:t>
            </a:r>
            <a:endParaRPr lang="ru-RU" sz="4000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Граф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называется </a:t>
                </a: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стягиваемым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к графу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можно получить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последовательностью операций стягивания ребер.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2246769"/>
              </a:xfrm>
              <a:prstGeom prst="rect">
                <a:avLst/>
              </a:prstGeom>
              <a:blipFill>
                <a:blip r:embed="rId2"/>
                <a:stretch>
                  <a:fillRect l="-2586" t="-2710" r="-246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Овал 9">
            <a:extLst>
              <a:ext uri="{FF2B5EF4-FFF2-40B4-BE49-F238E27FC236}">
                <a16:creationId xmlns:a16="http://schemas.microsoft.com/office/drawing/2014/main" id="{D31D3F80-4EEF-4012-860F-E6F21F3DDD85}"/>
              </a:ext>
            </a:extLst>
          </p:cNvPr>
          <p:cNvSpPr/>
          <p:nvPr/>
        </p:nvSpPr>
        <p:spPr>
          <a:xfrm>
            <a:off x="7104112" y="373829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6225BA0-0DE8-485B-9806-C21736C62096}"/>
              </a:ext>
            </a:extLst>
          </p:cNvPr>
          <p:cNvSpPr/>
          <p:nvPr/>
        </p:nvSpPr>
        <p:spPr>
          <a:xfrm>
            <a:off x="7104112" y="209733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9785C9C-6E8C-4803-8560-F8C250AB8198}"/>
              </a:ext>
            </a:extLst>
          </p:cNvPr>
          <p:cNvSpPr/>
          <p:nvPr/>
        </p:nvSpPr>
        <p:spPr>
          <a:xfrm>
            <a:off x="7104112" y="537926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54F7673-1003-4019-9123-DC6DAD22CC06}"/>
              </a:ext>
            </a:extLst>
          </p:cNvPr>
          <p:cNvCxnSpPr>
            <a:stCxn id="10" idx="6"/>
            <a:endCxn id="23" idx="2"/>
          </p:cNvCxnSpPr>
          <p:nvPr/>
        </p:nvCxnSpPr>
        <p:spPr>
          <a:xfrm>
            <a:off x="7464152" y="3918317"/>
            <a:ext cx="266253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0E2BD83-C7DF-48D0-A0F8-19D125664252}"/>
              </a:ext>
            </a:extLst>
          </p:cNvPr>
          <p:cNvCxnSpPr>
            <a:cxnSpLocks/>
            <a:stCxn id="11" idx="5"/>
            <a:endCxn id="22" idx="1"/>
          </p:cNvCxnSpPr>
          <p:nvPr/>
        </p:nvCxnSpPr>
        <p:spPr>
          <a:xfrm>
            <a:off x="7411425" y="2404646"/>
            <a:ext cx="2767992" cy="30273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A9FFDF99-4B6E-4937-A790-D81747969370}"/>
              </a:ext>
            </a:extLst>
          </p:cNvPr>
          <p:cNvCxnSpPr>
            <a:cxnSpLocks/>
            <a:stCxn id="22" idx="3"/>
            <a:endCxn id="12" idx="5"/>
          </p:cNvCxnSpPr>
          <p:nvPr/>
        </p:nvCxnSpPr>
        <p:spPr>
          <a:xfrm flipH="1">
            <a:off x="7411425" y="5686575"/>
            <a:ext cx="2767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AF230DB-E32A-4F07-9A59-B8477008AC24}"/>
              </a:ext>
            </a:extLst>
          </p:cNvPr>
          <p:cNvCxnSpPr>
            <a:stCxn id="12" idx="6"/>
            <a:endCxn id="23" idx="3"/>
          </p:cNvCxnSpPr>
          <p:nvPr/>
        </p:nvCxnSpPr>
        <p:spPr>
          <a:xfrm flipV="1">
            <a:off x="7464152" y="4045610"/>
            <a:ext cx="2715265" cy="15136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1E2F7EB-4A27-493B-8F45-F8365207DB0D}"/>
              </a:ext>
            </a:extLst>
          </p:cNvPr>
          <p:cNvCxnSpPr>
            <a:stCxn id="27" idx="2"/>
            <a:endCxn id="10" idx="7"/>
          </p:cNvCxnSpPr>
          <p:nvPr/>
        </p:nvCxnSpPr>
        <p:spPr>
          <a:xfrm flipH="1">
            <a:off x="7411425" y="2277353"/>
            <a:ext cx="2715265" cy="15136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31B73852-5878-41F9-B4B7-6C13D9ECC921}"/>
              </a:ext>
            </a:extLst>
          </p:cNvPr>
          <p:cNvCxnSpPr>
            <a:stCxn id="22" idx="2"/>
            <a:endCxn id="10" idx="5"/>
          </p:cNvCxnSpPr>
          <p:nvPr/>
        </p:nvCxnSpPr>
        <p:spPr>
          <a:xfrm flipH="1" flipV="1">
            <a:off x="7411425" y="4045610"/>
            <a:ext cx="2715265" cy="15136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EB96325-CCF3-4EFE-A894-F36DCA411F3E}"/>
              </a:ext>
            </a:extLst>
          </p:cNvPr>
          <p:cNvCxnSpPr>
            <a:stCxn id="23" idx="1"/>
            <a:endCxn id="11" idx="6"/>
          </p:cNvCxnSpPr>
          <p:nvPr/>
        </p:nvCxnSpPr>
        <p:spPr>
          <a:xfrm flipH="1" flipV="1">
            <a:off x="7464152" y="2277353"/>
            <a:ext cx="2715265" cy="15136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84374548-38F4-42F6-875A-A3E3DAD9EB80}"/>
              </a:ext>
            </a:extLst>
          </p:cNvPr>
          <p:cNvSpPr/>
          <p:nvPr/>
        </p:nvSpPr>
        <p:spPr>
          <a:xfrm>
            <a:off x="10126690" y="537926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B4342ADA-2098-4B81-A944-C92E0CE8C806}"/>
              </a:ext>
            </a:extLst>
          </p:cNvPr>
          <p:cNvSpPr/>
          <p:nvPr/>
        </p:nvSpPr>
        <p:spPr>
          <a:xfrm>
            <a:off x="10126690" y="373829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3B3BBD13-EE89-4452-8CD8-4BA51C5E759E}"/>
              </a:ext>
            </a:extLst>
          </p:cNvPr>
          <p:cNvCxnSpPr>
            <a:cxnSpLocks/>
            <a:stCxn id="27" idx="1"/>
            <a:endCxn id="11" idx="7"/>
          </p:cNvCxnSpPr>
          <p:nvPr/>
        </p:nvCxnSpPr>
        <p:spPr>
          <a:xfrm flipH="1">
            <a:off x="7411425" y="2150060"/>
            <a:ext cx="2767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867ED7A1-5EC3-41AB-8041-41C91DE0BA60}"/>
              </a:ext>
            </a:extLst>
          </p:cNvPr>
          <p:cNvCxnSpPr>
            <a:cxnSpLocks/>
            <a:stCxn id="12" idx="7"/>
            <a:endCxn id="27" idx="3"/>
          </p:cNvCxnSpPr>
          <p:nvPr/>
        </p:nvCxnSpPr>
        <p:spPr>
          <a:xfrm flipV="1">
            <a:off x="7411425" y="2404646"/>
            <a:ext cx="2767992" cy="30273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5252E09B-EB76-44E5-A89A-531FEAAB27DF}"/>
              </a:ext>
            </a:extLst>
          </p:cNvPr>
          <p:cNvSpPr/>
          <p:nvPr/>
        </p:nvSpPr>
        <p:spPr>
          <a:xfrm>
            <a:off x="10126690" y="209733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7502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5742120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Стягиваемый граф</a:t>
            </a:r>
            <a:endParaRPr lang="ru-RU" sz="4000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1403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 Вагнера.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Граф является планарным тогда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только тогда, когда у него нет подграфов, стягиваемых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3,3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1403910"/>
              </a:xfrm>
              <a:prstGeom prst="rect">
                <a:avLst/>
              </a:prstGeom>
              <a:blipFill>
                <a:blip r:embed="rId2"/>
                <a:stretch>
                  <a:fillRect l="-1290" t="-4329" b="-9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3749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5742120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Граф Петерсона</a:t>
            </a:r>
            <a:endParaRPr lang="ru-RU" sz="4000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0C75AF99-09E7-407F-91F3-CB20935A9E6B}"/>
              </a:ext>
            </a:extLst>
          </p:cNvPr>
          <p:cNvSpPr/>
          <p:nvPr/>
        </p:nvSpPr>
        <p:spPr>
          <a:xfrm>
            <a:off x="2637648" y="475400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23A550-C977-48E3-9702-DBC23BBA8D1F}"/>
              </a:ext>
            </a:extLst>
          </p:cNvPr>
          <p:cNvSpPr/>
          <p:nvPr/>
        </p:nvSpPr>
        <p:spPr>
          <a:xfrm>
            <a:off x="3270294" y="208903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91FF68D4-C8E2-412F-BF6A-885E477699B5}"/>
              </a:ext>
            </a:extLst>
          </p:cNvPr>
          <p:cNvSpPr/>
          <p:nvPr/>
        </p:nvSpPr>
        <p:spPr>
          <a:xfrm>
            <a:off x="4033550" y="479129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E67F22E1-2CC7-47CA-9895-1D594026CF7B}"/>
              </a:ext>
            </a:extLst>
          </p:cNvPr>
          <p:cNvCxnSpPr>
            <a:cxnSpLocks/>
            <a:stCxn id="49" idx="7"/>
            <a:endCxn id="60" idx="3"/>
          </p:cNvCxnSpPr>
          <p:nvPr/>
        </p:nvCxnSpPr>
        <p:spPr>
          <a:xfrm flipV="1">
            <a:off x="2944961" y="3126026"/>
            <a:ext cx="378060" cy="16807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330C71F2-5D0A-49DA-B80C-DF333288469F}"/>
              </a:ext>
            </a:extLst>
          </p:cNvPr>
          <p:cNvCxnSpPr>
            <a:stCxn id="50" idx="5"/>
            <a:endCxn id="59" idx="1"/>
          </p:cNvCxnSpPr>
          <p:nvPr/>
        </p:nvCxnSpPr>
        <p:spPr>
          <a:xfrm>
            <a:off x="3577607" y="2396344"/>
            <a:ext cx="1580126" cy="7943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E688761-D49B-404C-88CE-99E1A578795B}"/>
              </a:ext>
            </a:extLst>
          </p:cNvPr>
          <p:cNvCxnSpPr>
            <a:stCxn id="59" idx="4"/>
            <a:endCxn id="67" idx="0"/>
          </p:cNvCxnSpPr>
          <p:nvPr/>
        </p:nvCxnSpPr>
        <p:spPr>
          <a:xfrm flipH="1">
            <a:off x="4803203" y="3498017"/>
            <a:ext cx="481823" cy="18746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C7A9BD9A-1BFE-4911-B955-E35D41D67339}"/>
              </a:ext>
            </a:extLst>
          </p:cNvPr>
          <p:cNvCxnSpPr>
            <a:stCxn id="51" idx="1"/>
            <a:endCxn id="60" idx="5"/>
          </p:cNvCxnSpPr>
          <p:nvPr/>
        </p:nvCxnSpPr>
        <p:spPr>
          <a:xfrm flipH="1" flipV="1">
            <a:off x="3577607" y="3126026"/>
            <a:ext cx="508670" cy="17179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804F4B3A-720B-40C6-9FAC-C21DAA12136E}"/>
              </a:ext>
            </a:extLst>
          </p:cNvPr>
          <p:cNvCxnSpPr>
            <a:stCxn id="63" idx="4"/>
            <a:endCxn id="64" idx="0"/>
          </p:cNvCxnSpPr>
          <p:nvPr/>
        </p:nvCxnSpPr>
        <p:spPr>
          <a:xfrm>
            <a:off x="1615602" y="3498017"/>
            <a:ext cx="442127" cy="18746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70AEB279-1661-489C-A7FF-9206F97DAFF0}"/>
              </a:ext>
            </a:extLst>
          </p:cNvPr>
          <p:cNvCxnSpPr>
            <a:stCxn id="59" idx="3"/>
            <a:endCxn id="68" idx="7"/>
          </p:cNvCxnSpPr>
          <p:nvPr/>
        </p:nvCxnSpPr>
        <p:spPr>
          <a:xfrm flipH="1">
            <a:off x="4494963" y="3445290"/>
            <a:ext cx="662770" cy="2324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735D8C80-8C8A-4C18-8FE0-31AE2F58201F}"/>
              </a:ext>
            </a:extLst>
          </p:cNvPr>
          <p:cNvCxnSpPr>
            <a:stCxn id="60" idx="0"/>
            <a:endCxn id="50" idx="4"/>
          </p:cNvCxnSpPr>
          <p:nvPr/>
        </p:nvCxnSpPr>
        <p:spPr>
          <a:xfrm flipV="1">
            <a:off x="3450314" y="2449071"/>
            <a:ext cx="0" cy="3696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>
            <a:extLst>
              <a:ext uri="{FF2B5EF4-FFF2-40B4-BE49-F238E27FC236}">
                <a16:creationId xmlns:a16="http://schemas.microsoft.com/office/drawing/2014/main" id="{63DD0E45-754F-40C2-B513-4B6DD5100716}"/>
              </a:ext>
            </a:extLst>
          </p:cNvPr>
          <p:cNvSpPr/>
          <p:nvPr/>
        </p:nvSpPr>
        <p:spPr>
          <a:xfrm>
            <a:off x="5105006" y="31379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09F4A00D-13CF-4F71-B581-A6109017E4FF}"/>
              </a:ext>
            </a:extLst>
          </p:cNvPr>
          <p:cNvSpPr/>
          <p:nvPr/>
        </p:nvSpPr>
        <p:spPr>
          <a:xfrm>
            <a:off x="3270294" y="281871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476C394F-A498-4FC2-8628-48C980FE2CF0}"/>
              </a:ext>
            </a:extLst>
          </p:cNvPr>
          <p:cNvCxnSpPr>
            <a:stCxn id="63" idx="7"/>
            <a:endCxn id="50" idx="3"/>
          </p:cNvCxnSpPr>
          <p:nvPr/>
        </p:nvCxnSpPr>
        <p:spPr>
          <a:xfrm flipV="1">
            <a:off x="1742895" y="2396344"/>
            <a:ext cx="1580126" cy="7943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DC99F0A5-2CFF-48BB-81E4-5CC73D1F92E5}"/>
              </a:ext>
            </a:extLst>
          </p:cNvPr>
          <p:cNvCxnSpPr>
            <a:stCxn id="66" idx="1"/>
            <a:endCxn id="63" idx="5"/>
          </p:cNvCxnSpPr>
          <p:nvPr/>
        </p:nvCxnSpPr>
        <p:spPr>
          <a:xfrm flipH="1" flipV="1">
            <a:off x="1742895" y="3445290"/>
            <a:ext cx="662770" cy="2324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>
            <a:extLst>
              <a:ext uri="{FF2B5EF4-FFF2-40B4-BE49-F238E27FC236}">
                <a16:creationId xmlns:a16="http://schemas.microsoft.com/office/drawing/2014/main" id="{810F5A4F-571D-4DC2-8198-A80ABD4D75BA}"/>
              </a:ext>
            </a:extLst>
          </p:cNvPr>
          <p:cNvSpPr/>
          <p:nvPr/>
        </p:nvSpPr>
        <p:spPr>
          <a:xfrm>
            <a:off x="1435582" y="31379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32B8F380-5FDB-472D-A20B-638EEBCD2171}"/>
              </a:ext>
            </a:extLst>
          </p:cNvPr>
          <p:cNvSpPr/>
          <p:nvPr/>
        </p:nvSpPr>
        <p:spPr>
          <a:xfrm>
            <a:off x="1877709" y="5372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46F9AF08-10DE-4711-8CA2-82ADA0E89896}"/>
              </a:ext>
            </a:extLst>
          </p:cNvPr>
          <p:cNvCxnSpPr>
            <a:stCxn id="64" idx="7"/>
            <a:endCxn id="49" idx="3"/>
          </p:cNvCxnSpPr>
          <p:nvPr/>
        </p:nvCxnSpPr>
        <p:spPr>
          <a:xfrm flipV="1">
            <a:off x="2185022" y="5061322"/>
            <a:ext cx="505353" cy="3640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Овал 65">
            <a:extLst>
              <a:ext uri="{FF2B5EF4-FFF2-40B4-BE49-F238E27FC236}">
                <a16:creationId xmlns:a16="http://schemas.microsoft.com/office/drawing/2014/main" id="{9A2A6AC8-6791-4943-8CDD-BAACFE3CA2BF}"/>
              </a:ext>
            </a:extLst>
          </p:cNvPr>
          <p:cNvSpPr/>
          <p:nvPr/>
        </p:nvSpPr>
        <p:spPr>
          <a:xfrm>
            <a:off x="2352938" y="3624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1570213E-C8A8-4B48-88F4-2A7566624096}"/>
              </a:ext>
            </a:extLst>
          </p:cNvPr>
          <p:cNvSpPr/>
          <p:nvPr/>
        </p:nvSpPr>
        <p:spPr>
          <a:xfrm>
            <a:off x="4623183" y="53726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58E76B2E-DC7E-42DD-A41B-92B3D1F8C9EB}"/>
              </a:ext>
            </a:extLst>
          </p:cNvPr>
          <p:cNvSpPr/>
          <p:nvPr/>
        </p:nvSpPr>
        <p:spPr>
          <a:xfrm>
            <a:off x="4187650" y="3624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74E3ECFB-29DA-40D5-A53F-EA49E83AB2FE}"/>
              </a:ext>
            </a:extLst>
          </p:cNvPr>
          <p:cNvCxnSpPr>
            <a:stCxn id="51" idx="1"/>
            <a:endCxn id="66" idx="5"/>
          </p:cNvCxnSpPr>
          <p:nvPr/>
        </p:nvCxnSpPr>
        <p:spPr>
          <a:xfrm flipH="1" flipV="1">
            <a:off x="2660251" y="3932295"/>
            <a:ext cx="1426026" cy="9117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C37442D3-D842-45E2-9B14-B7CAF9B37F8D}"/>
              </a:ext>
            </a:extLst>
          </p:cNvPr>
          <p:cNvCxnSpPr>
            <a:stCxn id="68" idx="3"/>
            <a:endCxn id="49" idx="7"/>
          </p:cNvCxnSpPr>
          <p:nvPr/>
        </p:nvCxnSpPr>
        <p:spPr>
          <a:xfrm flipH="1">
            <a:off x="2944961" y="3932295"/>
            <a:ext cx="1295416" cy="8744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20C173E3-5A77-4AE7-A197-E8AD8D0A9F49}"/>
              </a:ext>
            </a:extLst>
          </p:cNvPr>
          <p:cNvCxnSpPr>
            <a:stCxn id="67" idx="1"/>
            <a:endCxn id="51" idx="5"/>
          </p:cNvCxnSpPr>
          <p:nvPr/>
        </p:nvCxnSpPr>
        <p:spPr>
          <a:xfrm flipH="1" flipV="1">
            <a:off x="4340863" y="5098605"/>
            <a:ext cx="335047" cy="3268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74708D0-F893-4CAB-8EC9-378E59263600}"/>
              </a:ext>
            </a:extLst>
          </p:cNvPr>
          <p:cNvCxnSpPr>
            <a:stCxn id="64" idx="6"/>
            <a:endCxn id="67" idx="2"/>
          </p:cNvCxnSpPr>
          <p:nvPr/>
        </p:nvCxnSpPr>
        <p:spPr>
          <a:xfrm>
            <a:off x="2237749" y="5552706"/>
            <a:ext cx="238543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A3F7B90C-6995-425F-B6C1-8C58A592DCF0}"/>
              </a:ext>
            </a:extLst>
          </p:cNvPr>
          <p:cNvCxnSpPr>
            <a:stCxn id="66" idx="6"/>
            <a:endCxn id="68" idx="2"/>
          </p:cNvCxnSpPr>
          <p:nvPr/>
        </p:nvCxnSpPr>
        <p:spPr>
          <a:xfrm>
            <a:off x="2712978" y="3805002"/>
            <a:ext cx="14746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29FCC6E-294F-492E-ADD2-A6D63A60C762}"/>
              </a:ext>
            </a:extLst>
          </p:cNvPr>
          <p:cNvSpPr txBox="1"/>
          <p:nvPr/>
        </p:nvSpPr>
        <p:spPr>
          <a:xfrm>
            <a:off x="4570977" y="5373505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10</a:t>
            </a: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B8B9B11C-3801-4122-A485-6848DA426EE7}"/>
              </a:ext>
            </a:extLst>
          </p:cNvPr>
          <p:cNvSpPr/>
          <p:nvPr/>
        </p:nvSpPr>
        <p:spPr>
          <a:xfrm>
            <a:off x="6602959" y="326013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1953F846-B6EB-439B-BDC2-EF81220F0530}"/>
              </a:ext>
            </a:extLst>
          </p:cNvPr>
          <p:cNvSpPr/>
          <p:nvPr/>
        </p:nvSpPr>
        <p:spPr>
          <a:xfrm>
            <a:off x="8531017" y="20464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1850192D-3C0B-4CFE-A5D9-5784C4EC96C7}"/>
              </a:ext>
            </a:extLst>
          </p:cNvPr>
          <p:cNvSpPr/>
          <p:nvPr/>
        </p:nvSpPr>
        <p:spPr>
          <a:xfrm>
            <a:off x="6989362" y="538036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2F5A9FD8-C36A-4E46-8F84-6E5D415A9E04}"/>
              </a:ext>
            </a:extLst>
          </p:cNvPr>
          <p:cNvCxnSpPr>
            <a:stCxn id="76" idx="6"/>
            <a:endCxn id="88" idx="2"/>
          </p:cNvCxnSpPr>
          <p:nvPr/>
        </p:nvCxnSpPr>
        <p:spPr>
          <a:xfrm>
            <a:off x="6962999" y="3440151"/>
            <a:ext cx="341936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61DC609B-6DF9-4990-8A0A-F233BC7CB99F}"/>
              </a:ext>
            </a:extLst>
          </p:cNvPr>
          <p:cNvCxnSpPr>
            <a:cxnSpLocks/>
            <a:stCxn id="77" idx="5"/>
            <a:endCxn id="87" idx="1"/>
          </p:cNvCxnSpPr>
          <p:nvPr/>
        </p:nvCxnSpPr>
        <p:spPr>
          <a:xfrm>
            <a:off x="8838330" y="2353809"/>
            <a:ext cx="1183996" cy="30792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C302102C-DAD3-447F-A3FC-55946C944663}"/>
              </a:ext>
            </a:extLst>
          </p:cNvPr>
          <p:cNvCxnSpPr>
            <a:cxnSpLocks/>
            <a:stCxn id="87" idx="3"/>
            <a:endCxn id="78" idx="5"/>
          </p:cNvCxnSpPr>
          <p:nvPr/>
        </p:nvCxnSpPr>
        <p:spPr>
          <a:xfrm flipH="1">
            <a:off x="7296675" y="5687673"/>
            <a:ext cx="272565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13AE16BF-BE09-4AD4-BA62-3B18B35F0A34}"/>
              </a:ext>
            </a:extLst>
          </p:cNvPr>
          <p:cNvCxnSpPr>
            <a:cxnSpLocks/>
            <a:stCxn id="78" idx="6"/>
            <a:endCxn id="88" idx="3"/>
          </p:cNvCxnSpPr>
          <p:nvPr/>
        </p:nvCxnSpPr>
        <p:spPr>
          <a:xfrm flipV="1">
            <a:off x="7349402" y="3567444"/>
            <a:ext cx="3085691" cy="19929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095ED91-F6C4-4B83-A5DF-C5D7EE2F8608}"/>
              </a:ext>
            </a:extLst>
          </p:cNvPr>
          <p:cNvCxnSpPr>
            <a:stCxn id="76" idx="4"/>
            <a:endCxn id="78" idx="0"/>
          </p:cNvCxnSpPr>
          <p:nvPr/>
        </p:nvCxnSpPr>
        <p:spPr>
          <a:xfrm>
            <a:off x="6782979" y="3620171"/>
            <a:ext cx="386403" cy="17601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61B37C6D-88F3-4EB6-BFBE-79BFA432588C}"/>
              </a:ext>
            </a:extLst>
          </p:cNvPr>
          <p:cNvCxnSpPr>
            <a:stCxn id="77" idx="2"/>
            <a:endCxn id="76" idx="7"/>
          </p:cNvCxnSpPr>
          <p:nvPr/>
        </p:nvCxnSpPr>
        <p:spPr>
          <a:xfrm flipH="1">
            <a:off x="6910272" y="2226516"/>
            <a:ext cx="1620745" cy="10863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281AD6BF-64BE-45D9-AD85-6C1122159CB9}"/>
              </a:ext>
            </a:extLst>
          </p:cNvPr>
          <p:cNvCxnSpPr>
            <a:cxnSpLocks/>
            <a:stCxn id="87" idx="2"/>
            <a:endCxn id="76" idx="5"/>
          </p:cNvCxnSpPr>
          <p:nvPr/>
        </p:nvCxnSpPr>
        <p:spPr>
          <a:xfrm flipH="1" flipV="1">
            <a:off x="6910272" y="3567444"/>
            <a:ext cx="3059327" cy="19929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0F5816E5-C59A-4907-A386-E862DED43109}"/>
              </a:ext>
            </a:extLst>
          </p:cNvPr>
          <p:cNvCxnSpPr>
            <a:stCxn id="88" idx="1"/>
            <a:endCxn id="77" idx="6"/>
          </p:cNvCxnSpPr>
          <p:nvPr/>
        </p:nvCxnSpPr>
        <p:spPr>
          <a:xfrm flipH="1" flipV="1">
            <a:off x="8891057" y="2226516"/>
            <a:ext cx="1544036" cy="10863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Овал 86">
            <a:extLst>
              <a:ext uri="{FF2B5EF4-FFF2-40B4-BE49-F238E27FC236}">
                <a16:creationId xmlns:a16="http://schemas.microsoft.com/office/drawing/2014/main" id="{CA4FBDFB-70A1-455C-9EB9-81627F116594}"/>
              </a:ext>
            </a:extLst>
          </p:cNvPr>
          <p:cNvSpPr/>
          <p:nvPr/>
        </p:nvSpPr>
        <p:spPr>
          <a:xfrm>
            <a:off x="9969599" y="538036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2E4F33B6-450C-41C4-84BA-09C781992FE4}"/>
              </a:ext>
            </a:extLst>
          </p:cNvPr>
          <p:cNvSpPr/>
          <p:nvPr/>
        </p:nvSpPr>
        <p:spPr>
          <a:xfrm>
            <a:off x="10382366" y="326013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A550E2C8-0EC9-4515-AFAF-D9F1D952408F}"/>
              </a:ext>
            </a:extLst>
          </p:cNvPr>
          <p:cNvCxnSpPr>
            <a:stCxn id="87" idx="7"/>
            <a:endCxn id="88" idx="4"/>
          </p:cNvCxnSpPr>
          <p:nvPr/>
        </p:nvCxnSpPr>
        <p:spPr>
          <a:xfrm flipV="1">
            <a:off x="10276912" y="3620171"/>
            <a:ext cx="285474" cy="18129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B5182177-5225-40FF-B367-FD6474C7F9B2}"/>
              </a:ext>
            </a:extLst>
          </p:cNvPr>
          <p:cNvCxnSpPr>
            <a:cxnSpLocks/>
            <a:stCxn id="78" idx="7"/>
            <a:endCxn id="77" idx="3"/>
          </p:cNvCxnSpPr>
          <p:nvPr/>
        </p:nvCxnSpPr>
        <p:spPr>
          <a:xfrm flipV="1">
            <a:off x="7296675" y="2353809"/>
            <a:ext cx="1287069" cy="30792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8065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5538200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Задача о плоской укладке графа</a:t>
            </a:r>
          </a:p>
        </p:txBody>
      </p:sp>
    </p:spTree>
    <p:extLst>
      <p:ext uri="{BB962C8B-B14F-4D97-AF65-F5344CB8AC3E}">
        <p14:creationId xmlns:p14="http://schemas.microsoft.com/office/powerpoint/2010/main" val="18612331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о плоской укладке графа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Определить, является ли граф планарным,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и, если да, произвести его плоскую укладку.</a:t>
            </a:r>
          </a:p>
        </p:txBody>
      </p:sp>
    </p:spTree>
    <p:extLst>
      <p:ext uri="{BB962C8B-B14F-4D97-AF65-F5344CB8AC3E}">
        <p14:creationId xmlns:p14="http://schemas.microsoft.com/office/powerpoint/2010/main" val="38691413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о плоской укладке графа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Определить, является ли граф планарным,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и, если да, произвести его плоскую укладку.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Использование критерия Понтрягина-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Куратовского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или критерия Вагнера. Требует времени не менее чем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sz="2800" i="1" dirty="0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ru-RU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ru-RU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6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1815882"/>
              </a:xfrm>
              <a:prstGeom prst="rect">
                <a:avLst/>
              </a:prstGeom>
              <a:blipFill>
                <a:blip r:embed="rId2"/>
                <a:stretch>
                  <a:fillRect l="-1290" t="-335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9153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о плоской укладке графа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плоской укладки графа и попутной проверки, планарен ли он, удобно пользоваться </a:t>
                </a:r>
                <a:r>
                  <a:rPr lang="ru-RU" sz="28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гамма-алгоритмом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требующего времени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sz="2800" i="1" dirty="0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ru-RU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ru-RU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1384995"/>
              </a:xfrm>
              <a:prstGeom prst="rect">
                <a:avLst/>
              </a:prstGeom>
              <a:blipFill>
                <a:blip r:embed="rId2"/>
                <a:stretch>
                  <a:fillRect l="-1290" t="-4405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2061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5538200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Гамма-алгоритм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2642484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Гамма-алгоритм. Условия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Будем только рассматривать графы, обладающие следующими свойствами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1. Граф связен.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2. Граф имеет хотя бы один цикл.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3. Граф не имеет мостов.</a:t>
            </a:r>
          </a:p>
        </p:txBody>
      </p:sp>
    </p:spTree>
    <p:extLst>
      <p:ext uri="{BB962C8B-B14F-4D97-AF65-F5344CB8AC3E}">
        <p14:creationId xmlns:p14="http://schemas.microsoft.com/office/powerpoint/2010/main" val="401087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Планарный граф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0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Граф, который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может быть изображен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на плоскости, так, чтобы его ребра  пересекались только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вершинах.</a:t>
            </a: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E158CDA7-AF5B-4FCC-9851-16256F0C690C}"/>
              </a:ext>
            </a:extLst>
          </p:cNvPr>
          <p:cNvSpPr/>
          <p:nvPr/>
        </p:nvSpPr>
        <p:spPr>
          <a:xfrm>
            <a:off x="8702555" y="256490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A6B24ACC-0E8C-4BAD-8519-9261F0659585}"/>
              </a:ext>
            </a:extLst>
          </p:cNvPr>
          <p:cNvSpPr/>
          <p:nvPr/>
        </p:nvSpPr>
        <p:spPr>
          <a:xfrm>
            <a:off x="7032086" y="415410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48482F32-3B47-4AB0-BC14-D3F342F32BD0}"/>
              </a:ext>
            </a:extLst>
          </p:cNvPr>
          <p:cNvSpPr/>
          <p:nvPr/>
        </p:nvSpPr>
        <p:spPr>
          <a:xfrm>
            <a:off x="7032730" y="25661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E3367CFE-243A-401A-A6B6-E6851F8FA950}"/>
              </a:ext>
            </a:extLst>
          </p:cNvPr>
          <p:cNvSpPr/>
          <p:nvPr/>
        </p:nvSpPr>
        <p:spPr>
          <a:xfrm>
            <a:off x="9208777" y="340718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BA880DD3-0989-4885-BEDF-4C3914051CF6}"/>
              </a:ext>
            </a:extLst>
          </p:cNvPr>
          <p:cNvSpPr/>
          <p:nvPr/>
        </p:nvSpPr>
        <p:spPr>
          <a:xfrm>
            <a:off x="10149605" y="34929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42AB7425-83EA-407F-A3D5-977AF6858C81}"/>
              </a:ext>
            </a:extLst>
          </p:cNvPr>
          <p:cNvSpPr/>
          <p:nvPr/>
        </p:nvSpPr>
        <p:spPr>
          <a:xfrm>
            <a:off x="8652284" y="41569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Овал 113">
            <a:extLst>
              <a:ext uri="{FF2B5EF4-FFF2-40B4-BE49-F238E27FC236}">
                <a16:creationId xmlns:a16="http://schemas.microsoft.com/office/drawing/2014/main" id="{32877EE0-C4D5-4196-8F34-CBE31DE8B01C}"/>
              </a:ext>
            </a:extLst>
          </p:cNvPr>
          <p:cNvSpPr/>
          <p:nvPr/>
        </p:nvSpPr>
        <p:spPr>
          <a:xfrm>
            <a:off x="9537876" y="5064227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8A7C3EF3-1352-4002-B448-D6C989D8F2CE}"/>
              </a:ext>
            </a:extLst>
          </p:cNvPr>
          <p:cNvSpPr/>
          <p:nvPr/>
        </p:nvSpPr>
        <p:spPr>
          <a:xfrm>
            <a:off x="10433335" y="4519030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13ADFC9D-9EE1-4C6F-8871-95F290BB9CE0}"/>
              </a:ext>
            </a:extLst>
          </p:cNvPr>
          <p:cNvCxnSpPr>
            <a:cxnSpLocks/>
            <a:stCxn id="107" idx="6"/>
            <a:endCxn id="105" idx="2"/>
          </p:cNvCxnSpPr>
          <p:nvPr/>
        </p:nvCxnSpPr>
        <p:spPr>
          <a:xfrm flipV="1">
            <a:off x="7392770" y="2744924"/>
            <a:ext cx="1309785" cy="12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EFADCC5B-6AFE-4315-B489-3FAF65B834B2}"/>
              </a:ext>
            </a:extLst>
          </p:cNvPr>
          <p:cNvCxnSpPr>
            <a:cxnSpLocks/>
            <a:stCxn id="107" idx="4"/>
            <a:endCxn id="106" idx="0"/>
          </p:cNvCxnSpPr>
          <p:nvPr/>
        </p:nvCxnSpPr>
        <p:spPr>
          <a:xfrm flipH="1">
            <a:off x="7212106" y="2926201"/>
            <a:ext cx="644" cy="12279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8FBB3D83-9FD6-4AB2-B069-425F3A8FACEE}"/>
              </a:ext>
            </a:extLst>
          </p:cNvPr>
          <p:cNvCxnSpPr>
            <a:cxnSpLocks/>
            <a:stCxn id="108" idx="3"/>
            <a:endCxn id="111" idx="7"/>
          </p:cNvCxnSpPr>
          <p:nvPr/>
        </p:nvCxnSpPr>
        <p:spPr>
          <a:xfrm flipH="1">
            <a:off x="8959597" y="3714502"/>
            <a:ext cx="301907" cy="495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9A685CA6-5C84-43C6-BE21-C1ED64C1413F}"/>
              </a:ext>
            </a:extLst>
          </p:cNvPr>
          <p:cNvCxnSpPr>
            <a:cxnSpLocks/>
            <a:stCxn id="110" idx="2"/>
            <a:endCxn id="108" idx="6"/>
          </p:cNvCxnSpPr>
          <p:nvPr/>
        </p:nvCxnSpPr>
        <p:spPr>
          <a:xfrm flipH="1" flipV="1">
            <a:off x="9568817" y="3587209"/>
            <a:ext cx="580788" cy="85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4C262DC9-6721-47FF-8522-3C0A58CF4B0D}"/>
              </a:ext>
            </a:extLst>
          </p:cNvPr>
          <p:cNvCxnSpPr>
            <a:cxnSpLocks/>
            <a:stCxn id="105" idx="4"/>
            <a:endCxn id="111" idx="0"/>
          </p:cNvCxnSpPr>
          <p:nvPr/>
        </p:nvCxnSpPr>
        <p:spPr>
          <a:xfrm flipH="1">
            <a:off x="8832304" y="2924944"/>
            <a:ext cx="50271" cy="12320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B4156D4D-38C0-46BD-8E19-2427DFB81023}"/>
              </a:ext>
            </a:extLst>
          </p:cNvPr>
          <p:cNvCxnSpPr>
            <a:cxnSpLocks/>
            <a:stCxn id="110" idx="5"/>
            <a:endCxn id="115" idx="0"/>
          </p:cNvCxnSpPr>
          <p:nvPr/>
        </p:nvCxnSpPr>
        <p:spPr>
          <a:xfrm>
            <a:off x="10456918" y="3800307"/>
            <a:ext cx="156417" cy="7187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703EC043-A4AC-4DBC-AE2E-A49DF5C5FB7E}"/>
              </a:ext>
            </a:extLst>
          </p:cNvPr>
          <p:cNvCxnSpPr>
            <a:cxnSpLocks/>
            <a:stCxn id="111" idx="2"/>
            <a:endCxn id="106" idx="6"/>
          </p:cNvCxnSpPr>
          <p:nvPr/>
        </p:nvCxnSpPr>
        <p:spPr>
          <a:xfrm flipH="1" flipV="1">
            <a:off x="7392126" y="4334123"/>
            <a:ext cx="1260158" cy="28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>
            <a:extLst>
              <a:ext uri="{FF2B5EF4-FFF2-40B4-BE49-F238E27FC236}">
                <a16:creationId xmlns:a16="http://schemas.microsoft.com/office/drawing/2014/main" id="{4C13BB97-0CE4-456A-86F6-2264EA666D48}"/>
              </a:ext>
            </a:extLst>
          </p:cNvPr>
          <p:cNvCxnSpPr>
            <a:cxnSpLocks/>
            <a:stCxn id="114" idx="2"/>
            <a:endCxn id="111" idx="4"/>
          </p:cNvCxnSpPr>
          <p:nvPr/>
        </p:nvCxnSpPr>
        <p:spPr>
          <a:xfrm flipH="1" flipV="1">
            <a:off x="8832304" y="4517037"/>
            <a:ext cx="705572" cy="7271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E4BBC328-9FFB-417E-BA99-191AFFBDF24C}"/>
              </a:ext>
            </a:extLst>
          </p:cNvPr>
          <p:cNvCxnSpPr>
            <a:cxnSpLocks/>
            <a:stCxn id="115" idx="3"/>
            <a:endCxn id="114" idx="6"/>
          </p:cNvCxnSpPr>
          <p:nvPr/>
        </p:nvCxnSpPr>
        <p:spPr>
          <a:xfrm flipH="1">
            <a:off x="9897916" y="4826343"/>
            <a:ext cx="588140" cy="4178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F266DE6B-F5AE-4539-86AD-4D0B56F0490F}"/>
              </a:ext>
            </a:extLst>
          </p:cNvPr>
          <p:cNvCxnSpPr>
            <a:cxnSpLocks/>
            <a:stCxn id="105" idx="3"/>
            <a:endCxn id="106" idx="7"/>
          </p:cNvCxnSpPr>
          <p:nvPr/>
        </p:nvCxnSpPr>
        <p:spPr>
          <a:xfrm flipH="1">
            <a:off x="7339399" y="2872217"/>
            <a:ext cx="1415883" cy="13346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Соединитель: изогнутый 3">
            <a:extLst>
              <a:ext uri="{FF2B5EF4-FFF2-40B4-BE49-F238E27FC236}">
                <a16:creationId xmlns:a16="http://schemas.microsoft.com/office/drawing/2014/main" id="{40909972-A0EB-45C8-8366-671837D12F0D}"/>
              </a:ext>
            </a:extLst>
          </p:cNvPr>
          <p:cNvCxnSpPr>
            <a:cxnSpLocks/>
            <a:stCxn id="107" idx="2"/>
            <a:endCxn id="111" idx="3"/>
          </p:cNvCxnSpPr>
          <p:nvPr/>
        </p:nvCxnSpPr>
        <p:spPr>
          <a:xfrm rot="10800000" flipH="1" flipV="1">
            <a:off x="7032729" y="2746180"/>
            <a:ext cx="1672281" cy="1718129"/>
          </a:xfrm>
          <a:prstGeom prst="curvedConnector4">
            <a:avLst>
              <a:gd name="adj1" fmla="val -35314"/>
              <a:gd name="adj2" fmla="val 131897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6398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Предварительные определения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Уже уложенную часть планарного графа будем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обозначать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1384995"/>
              </a:xfrm>
              <a:prstGeom prst="rect">
                <a:avLst/>
              </a:prstGeom>
              <a:blipFill>
                <a:blip r:embed="rId2"/>
                <a:stretch>
                  <a:fillRect l="-1290" t="-44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7889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Предварительные определения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 каждом шаге будем строить множество </a:t>
                </a: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сегментов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Каждый сегмент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относительно графа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представляет собой: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1) ребро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оба конца которого принадлежат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но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∉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2) связную компоненту графа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дополненную всеми ребрами графа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один из концов которых принадлежит связной компоненте, а второй из графа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3108543"/>
              </a:xfrm>
              <a:prstGeom prst="rect">
                <a:avLst/>
              </a:prstGeom>
              <a:blipFill>
                <a:blip r:embed="rId2"/>
                <a:stretch>
                  <a:fillRect l="-1290" t="-1961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1921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Предварительные определения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Вершины, которые одновременно принадлежат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какому-то сегменту, назовем </a:t>
                </a: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контактными вершинами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954107"/>
              </a:xfrm>
              <a:prstGeom prst="rect">
                <a:avLst/>
              </a:prstGeom>
              <a:blipFill>
                <a:blip r:embed="rId2"/>
                <a:stretch>
                  <a:fillRect l="-1290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1653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Предварительные определения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все контактные вершины сегмента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имеют номера вершин какой-то грани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80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Γ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то мы будем говорить, что грань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80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Γ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вмещает этот сегмент.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1384995"/>
              </a:xfrm>
              <a:prstGeom prst="rect">
                <a:avLst/>
              </a:prstGeom>
              <a:blipFill>
                <a:blip r:embed="rId2"/>
                <a:stretch>
                  <a:fillRect l="-1290" t="-4405" r="-1106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338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Предварительные определения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Может быть так, что не одна грань вмещает в себя сегмент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а несколько.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Множество таких граней обозначим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Γ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а их число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Γ</m:t>
                        </m:r>
                        <m:d>
                          <m:dPr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1384995"/>
              </a:xfrm>
              <a:prstGeom prst="rect">
                <a:avLst/>
              </a:prstGeom>
              <a:blipFill>
                <a:blip r:embed="rId2"/>
                <a:stretch>
                  <a:fillRect l="-1290" t="-4405" r="-1904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5463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Гамма-алгоритм. Суть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Выделяются все сегменты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определяются числа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2800" i="0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Γ</m:t>
                        </m:r>
                        <m:d>
                          <m:dPr>
                            <m:ctrlP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i="1" dirty="0" err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 sz="2800" i="1" dirty="0" err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ru-RU" sz="2800" i="1" dirty="0" err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Если хоть одно из них равно 0, то граф не планарен.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954107"/>
              </a:xfrm>
              <a:prstGeom prst="rect">
                <a:avLst/>
              </a:prstGeom>
              <a:blipFill>
                <a:blip r:embed="rId2"/>
                <a:stretch>
                  <a:fillRect l="-1290" t="-6369" r="-184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0171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Гамма-алгоритм. Суть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Иначе, выбираем сегмент, для которого число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m:rPr>
                        <m:sty m:val="p"/>
                      </m:rPr>
                      <a:rPr lang="ru-RU" sz="280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Γ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)|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минимально, или любой из них, если таких сегментов несколько.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этом сегменте найдем произвольную цепь между двумя контактными вершинами и уложим ее в любую из граней множества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80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Γ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При этом данная грань разобьется на две.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2677656"/>
              </a:xfrm>
              <a:prstGeom prst="rect">
                <a:avLst/>
              </a:prstGeom>
              <a:blipFill>
                <a:blip r:embed="rId2"/>
                <a:stretch>
                  <a:fillRect l="-1290" t="-2273" r="-430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4851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Гамма-алгоритм. Суть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Уже уложенная часть графа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после укладки цепи увеличится, а сегмент, из которого вынута цепь,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исчезнет или развалится на меньшие с новыми контактными вершинами, ведущими к вершинам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1815882"/>
              </a:xfrm>
              <a:prstGeom prst="rect">
                <a:avLst/>
              </a:prstGeom>
              <a:blipFill>
                <a:blip r:embed="rId2"/>
                <a:stretch>
                  <a:fillRect l="-1290" t="-335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8404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Гамма-алгоритм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980A73BD-3915-4608-90F1-0FAB84D28C63}"/>
              </a:ext>
            </a:extLst>
          </p:cNvPr>
          <p:cNvSpPr/>
          <p:nvPr/>
        </p:nvSpPr>
        <p:spPr>
          <a:xfrm>
            <a:off x="9162938" y="208603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5835910-134B-4FA2-984D-E734DC4D588B}"/>
              </a:ext>
            </a:extLst>
          </p:cNvPr>
          <p:cNvSpPr/>
          <p:nvPr/>
        </p:nvSpPr>
        <p:spPr>
          <a:xfrm>
            <a:off x="7502389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A49A13E-15F0-472C-937E-7E2F520B51CF}"/>
              </a:ext>
            </a:extLst>
          </p:cNvPr>
          <p:cNvSpPr/>
          <p:nvPr/>
        </p:nvSpPr>
        <p:spPr>
          <a:xfrm>
            <a:off x="6496019" y="31717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D88C83FB-CDBC-46F1-825B-8A7C1D7389F8}"/>
              </a:ext>
            </a:extLst>
          </p:cNvPr>
          <p:cNvSpPr/>
          <p:nvPr/>
        </p:nvSpPr>
        <p:spPr>
          <a:xfrm>
            <a:off x="7629469" y="20799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7DC8076-8A41-41D6-B457-B8E067EF43E9}"/>
              </a:ext>
            </a:extLst>
          </p:cNvPr>
          <p:cNvSpPr/>
          <p:nvPr/>
        </p:nvSpPr>
        <p:spPr>
          <a:xfrm>
            <a:off x="10696408" y="386784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444F0D1-7E4B-4C95-8B53-751CA4C534F0}"/>
              </a:ext>
            </a:extLst>
          </p:cNvPr>
          <p:cNvSpPr/>
          <p:nvPr/>
        </p:nvSpPr>
        <p:spPr>
          <a:xfrm>
            <a:off x="10696408" y="2746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FC369D8-2DF2-4F21-BC40-087B62D7F694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6276020" y="4623529"/>
            <a:ext cx="0" cy="731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4F8032A-AE88-4307-822A-D310BAC66893}"/>
              </a:ext>
            </a:extLst>
          </p:cNvPr>
          <p:cNvCxnSpPr>
            <a:stCxn id="10" idx="1"/>
            <a:endCxn id="8" idx="6"/>
          </p:cNvCxnSpPr>
          <p:nvPr/>
        </p:nvCxnSpPr>
        <p:spPr>
          <a:xfrm flipH="1" flipV="1">
            <a:off x="7989509" y="2259983"/>
            <a:ext cx="2759626" cy="53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72ADCF9-B340-49FF-878A-5CBD9FBB4280}"/>
              </a:ext>
            </a:extLst>
          </p:cNvPr>
          <p:cNvCxnSpPr>
            <a:cxnSpLocks/>
            <a:stCxn id="9" idx="1"/>
            <a:endCxn id="4" idx="5"/>
          </p:cNvCxnSpPr>
          <p:nvPr/>
        </p:nvCxnSpPr>
        <p:spPr>
          <a:xfrm flipH="1" flipV="1">
            <a:off x="9470251" y="2393347"/>
            <a:ext cx="1278884" cy="152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D42A996-E7F4-4B87-9576-3B1C630BD013}"/>
              </a:ext>
            </a:extLst>
          </p:cNvPr>
          <p:cNvCxnSpPr>
            <a:cxnSpLocks/>
            <a:stCxn id="27" idx="5"/>
            <a:endCxn id="24" idx="3"/>
          </p:cNvCxnSpPr>
          <p:nvPr/>
        </p:nvCxnSpPr>
        <p:spPr>
          <a:xfrm flipV="1">
            <a:off x="6403313" y="5653633"/>
            <a:ext cx="3378624" cy="8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D52206A7-A55B-4AC5-9A0C-7C81F2238F67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7682409" y="2393347"/>
            <a:ext cx="1533256" cy="7767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54C1923-6DA7-4113-A154-3E86C208A09E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7862429" y="3350111"/>
            <a:ext cx="2833979" cy="6977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D2F5AD2D-1AFE-46F1-9AFF-85980E3A22A0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V="1">
            <a:off x="10876428" y="3106648"/>
            <a:ext cx="0" cy="7611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2EDE6E63-06D4-44C7-BB95-5B4F0C6B9704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7809702" y="2926628"/>
            <a:ext cx="2886706" cy="2961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586CACE-6469-4B24-AB33-AE7A3F9F8A90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6676039" y="2259983"/>
            <a:ext cx="953430" cy="911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19C162A-2801-40C6-83C5-3EB958EE7EC2}"/>
              </a:ext>
            </a:extLst>
          </p:cNvPr>
          <p:cNvCxnSpPr>
            <a:stCxn id="7" idx="3"/>
            <a:endCxn id="28" idx="0"/>
          </p:cNvCxnSpPr>
          <p:nvPr/>
        </p:nvCxnSpPr>
        <p:spPr>
          <a:xfrm flipH="1">
            <a:off x="6276020" y="3479059"/>
            <a:ext cx="272726" cy="7844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113F1A00-37BE-42D3-91CE-9D984107EFA4}"/>
              </a:ext>
            </a:extLst>
          </p:cNvPr>
          <p:cNvSpPr/>
          <p:nvPr/>
        </p:nvSpPr>
        <p:spPr>
          <a:xfrm>
            <a:off x="7912605" y="50162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1FA9962C-F612-4A76-ACC0-FFEBD3261DC6}"/>
              </a:ext>
            </a:extLst>
          </p:cNvPr>
          <p:cNvSpPr/>
          <p:nvPr/>
        </p:nvSpPr>
        <p:spPr>
          <a:xfrm>
            <a:off x="8386763" y="38548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2E9524F-EA3B-41FD-9C71-D63CC0E2EF13}"/>
              </a:ext>
            </a:extLst>
          </p:cNvPr>
          <p:cNvSpPr/>
          <p:nvPr/>
        </p:nvSpPr>
        <p:spPr>
          <a:xfrm>
            <a:off x="9176113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3358766D-615B-4B5A-8DCA-C8C2EE1DF74D}"/>
              </a:ext>
            </a:extLst>
          </p:cNvPr>
          <p:cNvSpPr/>
          <p:nvPr/>
        </p:nvSpPr>
        <p:spPr>
          <a:xfrm>
            <a:off x="9729210" y="53463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C69481ED-C828-42BF-931E-BC262A81AB8A}"/>
              </a:ext>
            </a:extLst>
          </p:cNvPr>
          <p:cNvSpPr/>
          <p:nvPr/>
        </p:nvSpPr>
        <p:spPr>
          <a:xfrm>
            <a:off x="10708606" y="478753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B2A4E6F-0373-46D8-B9C2-8ABBB556BF23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749E67AC-8285-4DDA-BCC0-7CDDAF14A0FB}"/>
              </a:ext>
            </a:extLst>
          </p:cNvPr>
          <p:cNvSpPr/>
          <p:nvPr/>
        </p:nvSpPr>
        <p:spPr>
          <a:xfrm>
            <a:off x="6096000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D55BBCF-1951-47C0-A672-B7002B61032B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4F09D2A2-A03D-473A-8456-856024A1698E}"/>
              </a:ext>
            </a:extLst>
          </p:cNvPr>
          <p:cNvCxnSpPr>
            <a:cxnSpLocks/>
            <a:stCxn id="25" idx="3"/>
            <a:endCxn id="24" idx="6"/>
          </p:cNvCxnSpPr>
          <p:nvPr/>
        </p:nvCxnSpPr>
        <p:spPr>
          <a:xfrm flipH="1">
            <a:off x="10089250" y="5094849"/>
            <a:ext cx="672083" cy="4314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1709FAB-1E08-433E-B30C-62398FDF2A7B}"/>
              </a:ext>
            </a:extLst>
          </p:cNvPr>
          <p:cNvCxnSpPr>
            <a:cxnSpLocks/>
            <a:stCxn id="9" idx="4"/>
            <a:endCxn id="25" idx="0"/>
          </p:cNvCxnSpPr>
          <p:nvPr/>
        </p:nvCxnSpPr>
        <p:spPr>
          <a:xfrm>
            <a:off x="10876428" y="4227882"/>
            <a:ext cx="12198" cy="5596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E428A0D-47F5-4703-9F7C-1ABC3A587783}"/>
              </a:ext>
            </a:extLst>
          </p:cNvPr>
          <p:cNvCxnSpPr>
            <a:cxnSpLocks/>
            <a:stCxn id="10" idx="3"/>
            <a:endCxn id="23" idx="7"/>
          </p:cNvCxnSpPr>
          <p:nvPr/>
        </p:nvCxnSpPr>
        <p:spPr>
          <a:xfrm flipH="1">
            <a:off x="9483426" y="3053921"/>
            <a:ext cx="1265709" cy="1688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B005B1C-180A-4236-8E18-DCDF5A89AF19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9356133" y="3530131"/>
            <a:ext cx="332635" cy="8002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4D9BB07-F4E3-4800-AFAB-778CD99B33C7}"/>
              </a:ext>
            </a:extLst>
          </p:cNvPr>
          <p:cNvCxnSpPr>
            <a:cxnSpLocks/>
            <a:stCxn id="26" idx="3"/>
            <a:endCxn id="21" idx="6"/>
          </p:cNvCxnSpPr>
          <p:nvPr/>
        </p:nvCxnSpPr>
        <p:spPr>
          <a:xfrm flipH="1">
            <a:off x="8272645" y="4637714"/>
            <a:ext cx="1288830" cy="558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C5FAE4B7-F688-473B-90F3-867BE7791E77}"/>
              </a:ext>
            </a:extLst>
          </p:cNvPr>
          <p:cNvCxnSpPr>
            <a:cxnSpLocks/>
            <a:stCxn id="22" idx="1"/>
            <a:endCxn id="6" idx="5"/>
          </p:cNvCxnSpPr>
          <p:nvPr/>
        </p:nvCxnSpPr>
        <p:spPr>
          <a:xfrm flipH="1" flipV="1">
            <a:off x="7809702" y="3477404"/>
            <a:ext cx="629788" cy="4301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6FFC606-550D-4F4E-8BB1-AE63AA5815BC}"/>
              </a:ext>
            </a:extLst>
          </p:cNvPr>
          <p:cNvCxnSpPr>
            <a:cxnSpLocks/>
            <a:stCxn id="22" idx="4"/>
            <a:endCxn id="21" idx="7"/>
          </p:cNvCxnSpPr>
          <p:nvPr/>
        </p:nvCxnSpPr>
        <p:spPr>
          <a:xfrm flipH="1">
            <a:off x="8219918" y="4214855"/>
            <a:ext cx="346865" cy="8541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BC13246-54B7-4EF0-B673-41B4046BB68A}"/>
              </a:ext>
            </a:extLst>
          </p:cNvPr>
          <p:cNvCxnSpPr>
            <a:cxnSpLocks/>
            <a:stCxn id="22" idx="3"/>
            <a:endCxn id="27" idx="7"/>
          </p:cNvCxnSpPr>
          <p:nvPr/>
        </p:nvCxnSpPr>
        <p:spPr>
          <a:xfrm flipH="1">
            <a:off x="6403313" y="4162128"/>
            <a:ext cx="2036177" cy="12458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7116C515-263D-4D92-B860-7E9A41416A7D}"/>
              </a:ext>
            </a:extLst>
          </p:cNvPr>
          <p:cNvCxnSpPr>
            <a:cxnSpLocks/>
            <a:stCxn id="21" idx="0"/>
            <a:endCxn id="6" idx="4"/>
          </p:cNvCxnSpPr>
          <p:nvPr/>
        </p:nvCxnSpPr>
        <p:spPr>
          <a:xfrm flipH="1" flipV="1">
            <a:off x="7682409" y="3530131"/>
            <a:ext cx="410216" cy="14861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15F733A-DD47-4B91-A607-30DBE6613B4A}"/>
              </a:ext>
            </a:extLst>
          </p:cNvPr>
          <p:cNvCxnSpPr>
            <a:stCxn id="28" idx="5"/>
            <a:endCxn id="21" idx="1"/>
          </p:cNvCxnSpPr>
          <p:nvPr/>
        </p:nvCxnSpPr>
        <p:spPr>
          <a:xfrm>
            <a:off x="6403313" y="4570808"/>
            <a:ext cx="1562019" cy="4981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6B4B15E-2F91-4782-A14D-7519AA1DE023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38449F54-CD38-44D7-B43A-2A19D2AAB035}"/>
              </a:ext>
            </a:extLst>
          </p:cNvPr>
          <p:cNvCxnSpPr>
            <a:cxnSpLocks/>
            <a:stCxn id="21" idx="3"/>
            <a:endCxn id="27" idx="6"/>
          </p:cNvCxnSpPr>
          <p:nvPr/>
        </p:nvCxnSpPr>
        <p:spPr>
          <a:xfrm flipH="1">
            <a:off x="6456040" y="5323577"/>
            <a:ext cx="1509292" cy="2117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4B9FF-885D-4F17-84CB-F80D2B88916E}"/>
              </a:ext>
            </a:extLst>
          </p:cNvPr>
          <p:cNvSpPr txBox="1"/>
          <p:nvPr/>
        </p:nvSpPr>
        <p:spPr>
          <a:xfrm>
            <a:off x="9482939" y="432110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C22134-47D7-4FCC-9F13-CCA4EF9B70AB}"/>
              </a:ext>
            </a:extLst>
          </p:cNvPr>
          <p:cNvSpPr txBox="1"/>
          <p:nvPr/>
        </p:nvSpPr>
        <p:spPr>
          <a:xfrm>
            <a:off x="10660541" y="479225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E68CDD-39FD-4475-B2AC-607FDABE3986}"/>
              </a:ext>
            </a:extLst>
          </p:cNvPr>
          <p:cNvSpPr txBox="1"/>
          <p:nvPr/>
        </p:nvSpPr>
        <p:spPr>
          <a:xfrm>
            <a:off x="7885373" y="501640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35F339-EE5B-4250-A9AC-E8FED1F3CBC8}"/>
              </a:ext>
            </a:extLst>
          </p:cNvPr>
          <p:cNvSpPr txBox="1"/>
          <p:nvPr/>
        </p:nvSpPr>
        <p:spPr>
          <a:xfrm>
            <a:off x="6055666" y="53552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316CC3-F768-4BA5-95E4-0DF8FC0749DD}"/>
              </a:ext>
            </a:extLst>
          </p:cNvPr>
          <p:cNvSpPr txBox="1"/>
          <p:nvPr/>
        </p:nvSpPr>
        <p:spPr>
          <a:xfrm>
            <a:off x="9691862" y="53354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9AF0849-A77D-40EE-9C27-8CD45F87297D}"/>
              </a:ext>
            </a:extLst>
          </p:cNvPr>
          <p:cNvSpPr txBox="1"/>
          <p:nvPr/>
        </p:nvSpPr>
        <p:spPr>
          <a:xfrm>
            <a:off x="1138465" y="2068361"/>
            <a:ext cx="4917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Требуется уложить граф.</a:t>
            </a:r>
          </a:p>
        </p:txBody>
      </p:sp>
    </p:spTree>
    <p:extLst>
      <p:ext uri="{BB962C8B-B14F-4D97-AF65-F5344CB8AC3E}">
        <p14:creationId xmlns:p14="http://schemas.microsoft.com/office/powerpoint/2010/main" val="18357824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Гамма-алгоритм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980A73BD-3915-4608-90F1-0FAB84D28C63}"/>
              </a:ext>
            </a:extLst>
          </p:cNvPr>
          <p:cNvSpPr/>
          <p:nvPr/>
        </p:nvSpPr>
        <p:spPr>
          <a:xfrm>
            <a:off x="9162938" y="208603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5835910-134B-4FA2-984D-E734DC4D588B}"/>
              </a:ext>
            </a:extLst>
          </p:cNvPr>
          <p:cNvSpPr/>
          <p:nvPr/>
        </p:nvSpPr>
        <p:spPr>
          <a:xfrm>
            <a:off x="7502389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A49A13E-15F0-472C-937E-7E2F520B51CF}"/>
              </a:ext>
            </a:extLst>
          </p:cNvPr>
          <p:cNvSpPr/>
          <p:nvPr/>
        </p:nvSpPr>
        <p:spPr>
          <a:xfrm>
            <a:off x="6496019" y="31717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D88C83FB-CDBC-46F1-825B-8A7C1D7389F8}"/>
              </a:ext>
            </a:extLst>
          </p:cNvPr>
          <p:cNvSpPr/>
          <p:nvPr/>
        </p:nvSpPr>
        <p:spPr>
          <a:xfrm>
            <a:off x="7629469" y="20799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7DC8076-8A41-41D6-B457-B8E067EF43E9}"/>
              </a:ext>
            </a:extLst>
          </p:cNvPr>
          <p:cNvSpPr/>
          <p:nvPr/>
        </p:nvSpPr>
        <p:spPr>
          <a:xfrm>
            <a:off x="10696408" y="386784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444F0D1-7E4B-4C95-8B53-751CA4C534F0}"/>
              </a:ext>
            </a:extLst>
          </p:cNvPr>
          <p:cNvSpPr/>
          <p:nvPr/>
        </p:nvSpPr>
        <p:spPr>
          <a:xfrm>
            <a:off x="10696408" y="2746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FC369D8-2DF2-4F21-BC40-087B62D7F694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6276020" y="4623529"/>
            <a:ext cx="0" cy="731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4F8032A-AE88-4307-822A-D310BAC66893}"/>
              </a:ext>
            </a:extLst>
          </p:cNvPr>
          <p:cNvCxnSpPr>
            <a:stCxn id="10" idx="1"/>
            <a:endCxn id="8" idx="6"/>
          </p:cNvCxnSpPr>
          <p:nvPr/>
        </p:nvCxnSpPr>
        <p:spPr>
          <a:xfrm flipH="1" flipV="1">
            <a:off x="7989509" y="2259983"/>
            <a:ext cx="2759626" cy="53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72ADCF9-B340-49FF-878A-5CBD9FBB4280}"/>
              </a:ext>
            </a:extLst>
          </p:cNvPr>
          <p:cNvCxnSpPr>
            <a:cxnSpLocks/>
            <a:stCxn id="9" idx="1"/>
            <a:endCxn id="4" idx="5"/>
          </p:cNvCxnSpPr>
          <p:nvPr/>
        </p:nvCxnSpPr>
        <p:spPr>
          <a:xfrm flipH="1" flipV="1">
            <a:off x="9470251" y="2393347"/>
            <a:ext cx="1278884" cy="152722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D42A996-E7F4-4B87-9576-3B1C630BD013}"/>
              </a:ext>
            </a:extLst>
          </p:cNvPr>
          <p:cNvCxnSpPr>
            <a:cxnSpLocks/>
            <a:stCxn id="27" idx="5"/>
            <a:endCxn id="24" idx="3"/>
          </p:cNvCxnSpPr>
          <p:nvPr/>
        </p:nvCxnSpPr>
        <p:spPr>
          <a:xfrm flipV="1">
            <a:off x="6403313" y="5653633"/>
            <a:ext cx="3378624" cy="8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D52206A7-A55B-4AC5-9A0C-7C81F2238F67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7682409" y="2393347"/>
            <a:ext cx="1533256" cy="776744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54C1923-6DA7-4113-A154-3E86C208A09E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7862429" y="3350111"/>
            <a:ext cx="2833979" cy="6977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D2F5AD2D-1AFE-46F1-9AFF-85980E3A22A0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V="1">
            <a:off x="10876428" y="3106648"/>
            <a:ext cx="0" cy="761194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2EDE6E63-06D4-44C7-BB95-5B4F0C6B9704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7809702" y="2926628"/>
            <a:ext cx="2886706" cy="296190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586CACE-6469-4B24-AB33-AE7A3F9F8A90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6676039" y="2259983"/>
            <a:ext cx="953430" cy="911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19C162A-2801-40C6-83C5-3EB958EE7EC2}"/>
              </a:ext>
            </a:extLst>
          </p:cNvPr>
          <p:cNvCxnSpPr>
            <a:stCxn id="7" idx="3"/>
            <a:endCxn id="28" idx="0"/>
          </p:cNvCxnSpPr>
          <p:nvPr/>
        </p:nvCxnSpPr>
        <p:spPr>
          <a:xfrm flipH="1">
            <a:off x="6276020" y="3479059"/>
            <a:ext cx="272726" cy="7844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113F1A00-37BE-42D3-91CE-9D984107EFA4}"/>
              </a:ext>
            </a:extLst>
          </p:cNvPr>
          <p:cNvSpPr/>
          <p:nvPr/>
        </p:nvSpPr>
        <p:spPr>
          <a:xfrm>
            <a:off x="7912605" y="50162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1FA9962C-F612-4A76-ACC0-FFEBD3261DC6}"/>
              </a:ext>
            </a:extLst>
          </p:cNvPr>
          <p:cNvSpPr/>
          <p:nvPr/>
        </p:nvSpPr>
        <p:spPr>
          <a:xfrm>
            <a:off x="8386763" y="38548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2E9524F-EA3B-41FD-9C71-D63CC0E2EF13}"/>
              </a:ext>
            </a:extLst>
          </p:cNvPr>
          <p:cNvSpPr/>
          <p:nvPr/>
        </p:nvSpPr>
        <p:spPr>
          <a:xfrm>
            <a:off x="9176113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3358766D-615B-4B5A-8DCA-C8C2EE1DF74D}"/>
              </a:ext>
            </a:extLst>
          </p:cNvPr>
          <p:cNvSpPr/>
          <p:nvPr/>
        </p:nvSpPr>
        <p:spPr>
          <a:xfrm>
            <a:off x="9729210" y="53463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C69481ED-C828-42BF-931E-BC262A81AB8A}"/>
              </a:ext>
            </a:extLst>
          </p:cNvPr>
          <p:cNvSpPr/>
          <p:nvPr/>
        </p:nvSpPr>
        <p:spPr>
          <a:xfrm>
            <a:off x="10708606" y="478753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B2A4E6F-0373-46D8-B9C2-8ABBB556BF23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749E67AC-8285-4DDA-BCC0-7CDDAF14A0FB}"/>
              </a:ext>
            </a:extLst>
          </p:cNvPr>
          <p:cNvSpPr/>
          <p:nvPr/>
        </p:nvSpPr>
        <p:spPr>
          <a:xfrm>
            <a:off x="6096000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D55BBCF-1951-47C0-A672-B7002B61032B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4F09D2A2-A03D-473A-8456-856024A1698E}"/>
              </a:ext>
            </a:extLst>
          </p:cNvPr>
          <p:cNvCxnSpPr>
            <a:cxnSpLocks/>
            <a:stCxn id="25" idx="3"/>
            <a:endCxn id="24" idx="6"/>
          </p:cNvCxnSpPr>
          <p:nvPr/>
        </p:nvCxnSpPr>
        <p:spPr>
          <a:xfrm flipH="1">
            <a:off x="10089250" y="5094849"/>
            <a:ext cx="672083" cy="4314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1709FAB-1E08-433E-B30C-62398FDF2A7B}"/>
              </a:ext>
            </a:extLst>
          </p:cNvPr>
          <p:cNvCxnSpPr>
            <a:cxnSpLocks/>
            <a:stCxn id="9" idx="4"/>
            <a:endCxn id="25" idx="0"/>
          </p:cNvCxnSpPr>
          <p:nvPr/>
        </p:nvCxnSpPr>
        <p:spPr>
          <a:xfrm>
            <a:off x="10876428" y="4227882"/>
            <a:ext cx="12198" cy="5596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E428A0D-47F5-4703-9F7C-1ABC3A587783}"/>
              </a:ext>
            </a:extLst>
          </p:cNvPr>
          <p:cNvCxnSpPr>
            <a:cxnSpLocks/>
            <a:stCxn id="10" idx="3"/>
            <a:endCxn id="23" idx="7"/>
          </p:cNvCxnSpPr>
          <p:nvPr/>
        </p:nvCxnSpPr>
        <p:spPr>
          <a:xfrm flipH="1">
            <a:off x="9483426" y="3053921"/>
            <a:ext cx="1265709" cy="1688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B005B1C-180A-4236-8E18-DCDF5A89AF19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9356133" y="3530131"/>
            <a:ext cx="332635" cy="8002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4D9BB07-F4E3-4800-AFAB-778CD99B33C7}"/>
              </a:ext>
            </a:extLst>
          </p:cNvPr>
          <p:cNvCxnSpPr>
            <a:cxnSpLocks/>
            <a:stCxn id="26" idx="3"/>
            <a:endCxn id="21" idx="6"/>
          </p:cNvCxnSpPr>
          <p:nvPr/>
        </p:nvCxnSpPr>
        <p:spPr>
          <a:xfrm flipH="1">
            <a:off x="8272645" y="4637714"/>
            <a:ext cx="1288830" cy="558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C5FAE4B7-F688-473B-90F3-867BE7791E77}"/>
              </a:ext>
            </a:extLst>
          </p:cNvPr>
          <p:cNvCxnSpPr>
            <a:cxnSpLocks/>
            <a:stCxn id="22" idx="1"/>
            <a:endCxn id="6" idx="5"/>
          </p:cNvCxnSpPr>
          <p:nvPr/>
        </p:nvCxnSpPr>
        <p:spPr>
          <a:xfrm flipH="1" flipV="1">
            <a:off x="7809702" y="3477404"/>
            <a:ext cx="629788" cy="4301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6FFC606-550D-4F4E-8BB1-AE63AA5815BC}"/>
              </a:ext>
            </a:extLst>
          </p:cNvPr>
          <p:cNvCxnSpPr>
            <a:cxnSpLocks/>
            <a:stCxn id="22" idx="4"/>
            <a:endCxn id="21" idx="7"/>
          </p:cNvCxnSpPr>
          <p:nvPr/>
        </p:nvCxnSpPr>
        <p:spPr>
          <a:xfrm flipH="1">
            <a:off x="8219918" y="4214855"/>
            <a:ext cx="346865" cy="8541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BC13246-54B7-4EF0-B673-41B4046BB68A}"/>
              </a:ext>
            </a:extLst>
          </p:cNvPr>
          <p:cNvCxnSpPr>
            <a:cxnSpLocks/>
            <a:stCxn id="22" idx="3"/>
            <a:endCxn id="27" idx="7"/>
          </p:cNvCxnSpPr>
          <p:nvPr/>
        </p:nvCxnSpPr>
        <p:spPr>
          <a:xfrm flipH="1">
            <a:off x="6403313" y="4162128"/>
            <a:ext cx="2036177" cy="12458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7116C515-263D-4D92-B860-7E9A41416A7D}"/>
              </a:ext>
            </a:extLst>
          </p:cNvPr>
          <p:cNvCxnSpPr>
            <a:cxnSpLocks/>
            <a:stCxn id="21" idx="0"/>
            <a:endCxn id="6" idx="4"/>
          </p:cNvCxnSpPr>
          <p:nvPr/>
        </p:nvCxnSpPr>
        <p:spPr>
          <a:xfrm flipH="1" flipV="1">
            <a:off x="7682409" y="3530131"/>
            <a:ext cx="410216" cy="14861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15F733A-DD47-4B91-A607-30DBE6613B4A}"/>
              </a:ext>
            </a:extLst>
          </p:cNvPr>
          <p:cNvCxnSpPr>
            <a:stCxn id="28" idx="5"/>
            <a:endCxn id="21" idx="1"/>
          </p:cNvCxnSpPr>
          <p:nvPr/>
        </p:nvCxnSpPr>
        <p:spPr>
          <a:xfrm>
            <a:off x="6403313" y="4570808"/>
            <a:ext cx="1562019" cy="4981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6B4B15E-2F91-4782-A14D-7519AA1DE023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38449F54-CD38-44D7-B43A-2A19D2AAB035}"/>
              </a:ext>
            </a:extLst>
          </p:cNvPr>
          <p:cNvCxnSpPr>
            <a:cxnSpLocks/>
            <a:stCxn id="21" idx="3"/>
            <a:endCxn id="27" idx="6"/>
          </p:cNvCxnSpPr>
          <p:nvPr/>
        </p:nvCxnSpPr>
        <p:spPr>
          <a:xfrm flipH="1">
            <a:off x="6456040" y="5323577"/>
            <a:ext cx="1509292" cy="2117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4B9FF-885D-4F17-84CB-F80D2B88916E}"/>
              </a:ext>
            </a:extLst>
          </p:cNvPr>
          <p:cNvSpPr txBox="1"/>
          <p:nvPr/>
        </p:nvSpPr>
        <p:spPr>
          <a:xfrm>
            <a:off x="9482939" y="432110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C22134-47D7-4FCC-9F13-CCA4EF9B70AB}"/>
              </a:ext>
            </a:extLst>
          </p:cNvPr>
          <p:cNvSpPr txBox="1"/>
          <p:nvPr/>
        </p:nvSpPr>
        <p:spPr>
          <a:xfrm>
            <a:off x="10660541" y="479225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E68CDD-39FD-4475-B2AC-607FDABE3986}"/>
              </a:ext>
            </a:extLst>
          </p:cNvPr>
          <p:cNvSpPr txBox="1"/>
          <p:nvPr/>
        </p:nvSpPr>
        <p:spPr>
          <a:xfrm>
            <a:off x="7885373" y="501640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35F339-EE5B-4250-A9AC-E8FED1F3CBC8}"/>
              </a:ext>
            </a:extLst>
          </p:cNvPr>
          <p:cNvSpPr txBox="1"/>
          <p:nvPr/>
        </p:nvSpPr>
        <p:spPr>
          <a:xfrm>
            <a:off x="6055666" y="53552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316CC3-F768-4BA5-95E4-0DF8FC0749DD}"/>
              </a:ext>
            </a:extLst>
          </p:cNvPr>
          <p:cNvSpPr txBox="1"/>
          <p:nvPr/>
        </p:nvSpPr>
        <p:spPr>
          <a:xfrm>
            <a:off x="9691862" y="53354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9AF0849-A77D-40EE-9C27-8CD45F87297D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1720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Выберем любой простой цикл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исходного графа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9AF0849-A77D-40EE-9C27-8CD45F872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17201" cy="954107"/>
              </a:xfrm>
              <a:prstGeom prst="rect">
                <a:avLst/>
              </a:prstGeom>
              <a:blipFill>
                <a:blip r:embed="rId2"/>
                <a:stretch>
                  <a:fillRect l="-2605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5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Не планарный граф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0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Граф, который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не может быть изображен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на плоскости, так, чтобы его ребра  пересекались только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вершинах.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A28ED7DF-5D9D-4400-A0CF-994B0BE02CB9}"/>
              </a:ext>
            </a:extLst>
          </p:cNvPr>
          <p:cNvSpPr/>
          <p:nvPr/>
        </p:nvSpPr>
        <p:spPr>
          <a:xfrm>
            <a:off x="8569160" y="241041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F4744FC3-4BEC-453F-B361-C469760EDF6D}"/>
              </a:ext>
            </a:extLst>
          </p:cNvPr>
          <p:cNvSpPr/>
          <p:nvPr/>
        </p:nvSpPr>
        <p:spPr>
          <a:xfrm>
            <a:off x="6857357" y="241041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07531F88-5A7A-4CB7-8F16-07BF25A357D8}"/>
              </a:ext>
            </a:extLst>
          </p:cNvPr>
          <p:cNvSpPr/>
          <p:nvPr/>
        </p:nvSpPr>
        <p:spPr>
          <a:xfrm>
            <a:off x="6857357" y="382988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1174B0BB-732F-4CF6-9504-D411574C781E}"/>
              </a:ext>
            </a:extLst>
          </p:cNvPr>
          <p:cNvSpPr/>
          <p:nvPr/>
        </p:nvSpPr>
        <p:spPr>
          <a:xfrm>
            <a:off x="9698060" y="53740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EFF0868A-C07A-45F5-A26F-AA6F39B8FE57}"/>
              </a:ext>
            </a:extLst>
          </p:cNvPr>
          <p:cNvSpPr/>
          <p:nvPr/>
        </p:nvSpPr>
        <p:spPr>
          <a:xfrm>
            <a:off x="9878080" y="241041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F4E2D88-38FB-4E37-8470-0C8D7C170CF3}"/>
              </a:ext>
            </a:extLst>
          </p:cNvPr>
          <p:cNvSpPr/>
          <p:nvPr/>
        </p:nvSpPr>
        <p:spPr>
          <a:xfrm>
            <a:off x="10704835" y="384821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D7C3F32B-1AA1-4C22-AF13-3627752961AC}"/>
              </a:ext>
            </a:extLst>
          </p:cNvPr>
          <p:cNvSpPr/>
          <p:nvPr/>
        </p:nvSpPr>
        <p:spPr>
          <a:xfrm>
            <a:off x="749464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721FBD9-8ADC-41E8-9E61-02A89B274240}"/>
              </a:ext>
            </a:extLst>
          </p:cNvPr>
          <p:cNvCxnSpPr>
            <a:stCxn id="24" idx="6"/>
            <a:endCxn id="23" idx="2"/>
          </p:cNvCxnSpPr>
          <p:nvPr/>
        </p:nvCxnSpPr>
        <p:spPr>
          <a:xfrm>
            <a:off x="7217397" y="2590432"/>
            <a:ext cx="135176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6403FCB3-1BDD-498E-BF23-9977ED631360}"/>
              </a:ext>
            </a:extLst>
          </p:cNvPr>
          <p:cNvCxnSpPr>
            <a:cxnSpLocks/>
            <a:stCxn id="23" idx="3"/>
            <a:endCxn id="25" idx="7"/>
          </p:cNvCxnSpPr>
          <p:nvPr/>
        </p:nvCxnSpPr>
        <p:spPr>
          <a:xfrm flipH="1">
            <a:off x="7164670" y="2717725"/>
            <a:ext cx="1457217" cy="11648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F9BEE873-A759-4DC8-81D5-3983A671E619}"/>
              </a:ext>
            </a:extLst>
          </p:cNvPr>
          <p:cNvCxnSpPr>
            <a:cxnSpLocks/>
            <a:stCxn id="27" idx="4"/>
            <a:endCxn id="26" idx="0"/>
          </p:cNvCxnSpPr>
          <p:nvPr/>
        </p:nvCxnSpPr>
        <p:spPr>
          <a:xfrm flipH="1">
            <a:off x="9878080" y="2770452"/>
            <a:ext cx="180020" cy="26035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B1DF49CE-A873-4D3E-ABC6-0C7B1FD6BE21}"/>
              </a:ext>
            </a:extLst>
          </p:cNvPr>
          <p:cNvCxnSpPr>
            <a:cxnSpLocks/>
            <a:stCxn id="26" idx="3"/>
            <a:endCxn id="29" idx="5"/>
          </p:cNvCxnSpPr>
          <p:nvPr/>
        </p:nvCxnSpPr>
        <p:spPr>
          <a:xfrm flipH="1" flipV="1">
            <a:off x="7801955" y="5680529"/>
            <a:ext cx="1948832" cy="7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D7EAA1F4-2977-4F94-B444-91419948BE65}"/>
              </a:ext>
            </a:extLst>
          </p:cNvPr>
          <p:cNvCxnSpPr>
            <a:stCxn id="27" idx="2"/>
            <a:endCxn id="23" idx="6"/>
          </p:cNvCxnSpPr>
          <p:nvPr/>
        </p:nvCxnSpPr>
        <p:spPr>
          <a:xfrm flipH="1">
            <a:off x="8929200" y="2590432"/>
            <a:ext cx="9488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70CF943A-774B-45B3-B930-14F1C755C231}"/>
              </a:ext>
            </a:extLst>
          </p:cNvPr>
          <p:cNvCxnSpPr>
            <a:cxnSpLocks/>
            <a:stCxn id="24" idx="4"/>
            <a:endCxn id="26" idx="1"/>
          </p:cNvCxnSpPr>
          <p:nvPr/>
        </p:nvCxnSpPr>
        <p:spPr>
          <a:xfrm>
            <a:off x="7037377" y="2770452"/>
            <a:ext cx="2713410" cy="2656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1B7111BE-D014-4BB2-8E73-19246E738C7D}"/>
              </a:ext>
            </a:extLst>
          </p:cNvPr>
          <p:cNvCxnSpPr>
            <a:cxnSpLocks/>
            <a:stCxn id="24" idx="5"/>
            <a:endCxn id="28" idx="1"/>
          </p:cNvCxnSpPr>
          <p:nvPr/>
        </p:nvCxnSpPr>
        <p:spPr>
          <a:xfrm>
            <a:off x="7164670" y="2717725"/>
            <a:ext cx="3592892" cy="11832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4DF8DBA7-604E-4A93-9725-84177D5EB1DC}"/>
              </a:ext>
            </a:extLst>
          </p:cNvPr>
          <p:cNvCxnSpPr>
            <a:cxnSpLocks/>
            <a:stCxn id="28" idx="3"/>
            <a:endCxn id="29" idx="6"/>
          </p:cNvCxnSpPr>
          <p:nvPr/>
        </p:nvCxnSpPr>
        <p:spPr>
          <a:xfrm flipH="1">
            <a:off x="7854682" y="4155525"/>
            <a:ext cx="2902880" cy="13977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55E9F7B-46FC-49EE-BF47-B899C32842D5}"/>
              </a:ext>
            </a:extLst>
          </p:cNvPr>
          <p:cNvCxnSpPr>
            <a:cxnSpLocks/>
            <a:stCxn id="27" idx="5"/>
            <a:endCxn id="28" idx="0"/>
          </p:cNvCxnSpPr>
          <p:nvPr/>
        </p:nvCxnSpPr>
        <p:spPr>
          <a:xfrm>
            <a:off x="10185393" y="2717725"/>
            <a:ext cx="699462" cy="11304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ABC283F1-C8B2-41DE-8608-501DE93B31C9}"/>
              </a:ext>
            </a:extLst>
          </p:cNvPr>
          <p:cNvCxnSpPr>
            <a:cxnSpLocks/>
            <a:stCxn id="23" idx="4"/>
            <a:endCxn id="29" idx="7"/>
          </p:cNvCxnSpPr>
          <p:nvPr/>
        </p:nvCxnSpPr>
        <p:spPr>
          <a:xfrm flipH="1">
            <a:off x="7801955" y="2770452"/>
            <a:ext cx="947225" cy="26554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1B74BB74-31B1-44C5-8E4C-985B958CBFB3}"/>
              </a:ext>
            </a:extLst>
          </p:cNvPr>
          <p:cNvCxnSpPr>
            <a:stCxn id="28" idx="2"/>
            <a:endCxn id="25" idx="6"/>
          </p:cNvCxnSpPr>
          <p:nvPr/>
        </p:nvCxnSpPr>
        <p:spPr>
          <a:xfrm flipH="1" flipV="1">
            <a:off x="7217397" y="4009909"/>
            <a:ext cx="3487438" cy="183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32D509A4-C203-4789-8CA0-F1B7EF03DC18}"/>
              </a:ext>
            </a:extLst>
          </p:cNvPr>
          <p:cNvCxnSpPr>
            <a:cxnSpLocks/>
            <a:stCxn id="26" idx="2"/>
            <a:endCxn id="25" idx="5"/>
          </p:cNvCxnSpPr>
          <p:nvPr/>
        </p:nvCxnSpPr>
        <p:spPr>
          <a:xfrm flipH="1" flipV="1">
            <a:off x="7164670" y="4137202"/>
            <a:ext cx="2533390" cy="1416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изогнутый 63">
            <a:extLst>
              <a:ext uri="{FF2B5EF4-FFF2-40B4-BE49-F238E27FC236}">
                <a16:creationId xmlns:a16="http://schemas.microsoft.com/office/drawing/2014/main" id="{C747BEAC-DEA4-410A-A3F2-8C9A9E1B5C46}"/>
              </a:ext>
            </a:extLst>
          </p:cNvPr>
          <p:cNvCxnSpPr>
            <a:cxnSpLocks/>
            <a:stCxn id="24" idx="7"/>
            <a:endCxn id="27" idx="1"/>
          </p:cNvCxnSpPr>
          <p:nvPr/>
        </p:nvCxnSpPr>
        <p:spPr>
          <a:xfrm rot="5400000" flipH="1" flipV="1">
            <a:off x="8547738" y="1080071"/>
            <a:ext cx="12700" cy="2766137"/>
          </a:xfrm>
          <a:prstGeom prst="curvedConnector3">
            <a:avLst>
              <a:gd name="adj1" fmla="val 2775173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632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∖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15835910-134B-4FA2-984D-E734DC4D588B}"/>
              </a:ext>
            </a:extLst>
          </p:cNvPr>
          <p:cNvSpPr/>
          <p:nvPr/>
        </p:nvSpPr>
        <p:spPr>
          <a:xfrm>
            <a:off x="7502389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A49A13E-15F0-472C-937E-7E2F520B51CF}"/>
              </a:ext>
            </a:extLst>
          </p:cNvPr>
          <p:cNvSpPr/>
          <p:nvPr/>
        </p:nvSpPr>
        <p:spPr>
          <a:xfrm>
            <a:off x="6496019" y="31717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D88C83FB-CDBC-46F1-825B-8A7C1D7389F8}"/>
              </a:ext>
            </a:extLst>
          </p:cNvPr>
          <p:cNvSpPr/>
          <p:nvPr/>
        </p:nvSpPr>
        <p:spPr>
          <a:xfrm>
            <a:off x="7629469" y="20799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7DC8076-8A41-41D6-B457-B8E067EF43E9}"/>
              </a:ext>
            </a:extLst>
          </p:cNvPr>
          <p:cNvSpPr/>
          <p:nvPr/>
        </p:nvSpPr>
        <p:spPr>
          <a:xfrm>
            <a:off x="10696408" y="386784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444F0D1-7E4B-4C95-8B53-751CA4C534F0}"/>
              </a:ext>
            </a:extLst>
          </p:cNvPr>
          <p:cNvSpPr/>
          <p:nvPr/>
        </p:nvSpPr>
        <p:spPr>
          <a:xfrm>
            <a:off x="10696408" y="2746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FC369D8-2DF2-4F21-BC40-087B62D7F694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6276020" y="4623529"/>
            <a:ext cx="0" cy="731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4F8032A-AE88-4307-822A-D310BAC66893}"/>
              </a:ext>
            </a:extLst>
          </p:cNvPr>
          <p:cNvCxnSpPr>
            <a:stCxn id="10" idx="1"/>
            <a:endCxn id="8" idx="6"/>
          </p:cNvCxnSpPr>
          <p:nvPr/>
        </p:nvCxnSpPr>
        <p:spPr>
          <a:xfrm flipH="1" flipV="1">
            <a:off x="7989509" y="2259983"/>
            <a:ext cx="2759626" cy="53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D42A996-E7F4-4B87-9576-3B1C630BD013}"/>
              </a:ext>
            </a:extLst>
          </p:cNvPr>
          <p:cNvCxnSpPr>
            <a:cxnSpLocks/>
            <a:stCxn id="27" idx="5"/>
            <a:endCxn id="24" idx="3"/>
          </p:cNvCxnSpPr>
          <p:nvPr/>
        </p:nvCxnSpPr>
        <p:spPr>
          <a:xfrm flipV="1">
            <a:off x="6403313" y="5653633"/>
            <a:ext cx="3378624" cy="8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54C1923-6DA7-4113-A154-3E86C208A09E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7862429" y="3350111"/>
            <a:ext cx="2833979" cy="6977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586CACE-6469-4B24-AB33-AE7A3F9F8A90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6676039" y="2259983"/>
            <a:ext cx="953430" cy="911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19C162A-2801-40C6-83C5-3EB958EE7EC2}"/>
              </a:ext>
            </a:extLst>
          </p:cNvPr>
          <p:cNvCxnSpPr>
            <a:stCxn id="7" idx="3"/>
            <a:endCxn id="28" idx="0"/>
          </p:cNvCxnSpPr>
          <p:nvPr/>
        </p:nvCxnSpPr>
        <p:spPr>
          <a:xfrm flipH="1">
            <a:off x="6276020" y="3479059"/>
            <a:ext cx="272726" cy="7844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113F1A00-37BE-42D3-91CE-9D984107EFA4}"/>
              </a:ext>
            </a:extLst>
          </p:cNvPr>
          <p:cNvSpPr/>
          <p:nvPr/>
        </p:nvSpPr>
        <p:spPr>
          <a:xfrm>
            <a:off x="7912605" y="50162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1FA9962C-F612-4A76-ACC0-FFEBD3261DC6}"/>
              </a:ext>
            </a:extLst>
          </p:cNvPr>
          <p:cNvSpPr/>
          <p:nvPr/>
        </p:nvSpPr>
        <p:spPr>
          <a:xfrm>
            <a:off x="8386763" y="38548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2E9524F-EA3B-41FD-9C71-D63CC0E2EF13}"/>
              </a:ext>
            </a:extLst>
          </p:cNvPr>
          <p:cNvSpPr/>
          <p:nvPr/>
        </p:nvSpPr>
        <p:spPr>
          <a:xfrm>
            <a:off x="9176113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3358766D-615B-4B5A-8DCA-C8C2EE1DF74D}"/>
              </a:ext>
            </a:extLst>
          </p:cNvPr>
          <p:cNvSpPr/>
          <p:nvPr/>
        </p:nvSpPr>
        <p:spPr>
          <a:xfrm>
            <a:off x="9729210" y="53463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C69481ED-C828-42BF-931E-BC262A81AB8A}"/>
              </a:ext>
            </a:extLst>
          </p:cNvPr>
          <p:cNvSpPr/>
          <p:nvPr/>
        </p:nvSpPr>
        <p:spPr>
          <a:xfrm>
            <a:off x="10708606" y="478753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B2A4E6F-0373-46D8-B9C2-8ABBB556BF23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749E67AC-8285-4DDA-BCC0-7CDDAF14A0FB}"/>
              </a:ext>
            </a:extLst>
          </p:cNvPr>
          <p:cNvSpPr/>
          <p:nvPr/>
        </p:nvSpPr>
        <p:spPr>
          <a:xfrm>
            <a:off x="6096000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D55BBCF-1951-47C0-A672-B7002B61032B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4F09D2A2-A03D-473A-8456-856024A1698E}"/>
              </a:ext>
            </a:extLst>
          </p:cNvPr>
          <p:cNvCxnSpPr>
            <a:cxnSpLocks/>
            <a:stCxn id="25" idx="3"/>
            <a:endCxn id="24" idx="6"/>
          </p:cNvCxnSpPr>
          <p:nvPr/>
        </p:nvCxnSpPr>
        <p:spPr>
          <a:xfrm flipH="1">
            <a:off x="10089250" y="5094849"/>
            <a:ext cx="672083" cy="4314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1709FAB-1E08-433E-B30C-62398FDF2A7B}"/>
              </a:ext>
            </a:extLst>
          </p:cNvPr>
          <p:cNvCxnSpPr>
            <a:cxnSpLocks/>
            <a:stCxn id="9" idx="4"/>
            <a:endCxn id="25" idx="0"/>
          </p:cNvCxnSpPr>
          <p:nvPr/>
        </p:nvCxnSpPr>
        <p:spPr>
          <a:xfrm>
            <a:off x="10876428" y="4227882"/>
            <a:ext cx="12198" cy="5596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E428A0D-47F5-4703-9F7C-1ABC3A587783}"/>
              </a:ext>
            </a:extLst>
          </p:cNvPr>
          <p:cNvCxnSpPr>
            <a:cxnSpLocks/>
            <a:stCxn id="10" idx="3"/>
            <a:endCxn id="23" idx="7"/>
          </p:cNvCxnSpPr>
          <p:nvPr/>
        </p:nvCxnSpPr>
        <p:spPr>
          <a:xfrm flipH="1">
            <a:off x="9483426" y="3053921"/>
            <a:ext cx="1265709" cy="1688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B005B1C-180A-4236-8E18-DCDF5A89AF19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9356133" y="3530131"/>
            <a:ext cx="332635" cy="8002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4D9BB07-F4E3-4800-AFAB-778CD99B33C7}"/>
              </a:ext>
            </a:extLst>
          </p:cNvPr>
          <p:cNvCxnSpPr>
            <a:cxnSpLocks/>
            <a:stCxn id="26" idx="3"/>
            <a:endCxn id="21" idx="6"/>
          </p:cNvCxnSpPr>
          <p:nvPr/>
        </p:nvCxnSpPr>
        <p:spPr>
          <a:xfrm flipH="1">
            <a:off x="8272645" y="4637714"/>
            <a:ext cx="1288830" cy="558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C5FAE4B7-F688-473B-90F3-867BE7791E77}"/>
              </a:ext>
            </a:extLst>
          </p:cNvPr>
          <p:cNvCxnSpPr>
            <a:cxnSpLocks/>
            <a:stCxn id="22" idx="1"/>
            <a:endCxn id="6" idx="5"/>
          </p:cNvCxnSpPr>
          <p:nvPr/>
        </p:nvCxnSpPr>
        <p:spPr>
          <a:xfrm flipH="1" flipV="1">
            <a:off x="7809702" y="3477404"/>
            <a:ext cx="629788" cy="4301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6FFC606-550D-4F4E-8BB1-AE63AA5815BC}"/>
              </a:ext>
            </a:extLst>
          </p:cNvPr>
          <p:cNvCxnSpPr>
            <a:cxnSpLocks/>
            <a:stCxn id="22" idx="4"/>
            <a:endCxn id="21" idx="7"/>
          </p:cNvCxnSpPr>
          <p:nvPr/>
        </p:nvCxnSpPr>
        <p:spPr>
          <a:xfrm flipH="1">
            <a:off x="8219918" y="4214855"/>
            <a:ext cx="346865" cy="8541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BC13246-54B7-4EF0-B673-41B4046BB68A}"/>
              </a:ext>
            </a:extLst>
          </p:cNvPr>
          <p:cNvCxnSpPr>
            <a:cxnSpLocks/>
            <a:stCxn id="22" idx="3"/>
            <a:endCxn id="27" idx="7"/>
          </p:cNvCxnSpPr>
          <p:nvPr/>
        </p:nvCxnSpPr>
        <p:spPr>
          <a:xfrm flipH="1">
            <a:off x="6403313" y="4162128"/>
            <a:ext cx="2036177" cy="12458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7116C515-263D-4D92-B860-7E9A41416A7D}"/>
              </a:ext>
            </a:extLst>
          </p:cNvPr>
          <p:cNvCxnSpPr>
            <a:cxnSpLocks/>
            <a:stCxn id="21" idx="0"/>
            <a:endCxn id="6" idx="4"/>
          </p:cNvCxnSpPr>
          <p:nvPr/>
        </p:nvCxnSpPr>
        <p:spPr>
          <a:xfrm flipH="1" flipV="1">
            <a:off x="7682409" y="3530131"/>
            <a:ext cx="410216" cy="14861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15F733A-DD47-4B91-A607-30DBE6613B4A}"/>
              </a:ext>
            </a:extLst>
          </p:cNvPr>
          <p:cNvCxnSpPr>
            <a:stCxn id="28" idx="5"/>
            <a:endCxn id="21" idx="1"/>
          </p:cNvCxnSpPr>
          <p:nvPr/>
        </p:nvCxnSpPr>
        <p:spPr>
          <a:xfrm>
            <a:off x="6403313" y="4570808"/>
            <a:ext cx="1562019" cy="4981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6B4B15E-2F91-4782-A14D-7519AA1DE023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38449F54-CD38-44D7-B43A-2A19D2AAB035}"/>
              </a:ext>
            </a:extLst>
          </p:cNvPr>
          <p:cNvCxnSpPr>
            <a:cxnSpLocks/>
            <a:stCxn id="21" idx="3"/>
            <a:endCxn id="27" idx="6"/>
          </p:cNvCxnSpPr>
          <p:nvPr/>
        </p:nvCxnSpPr>
        <p:spPr>
          <a:xfrm flipH="1">
            <a:off x="6456040" y="5323577"/>
            <a:ext cx="1509292" cy="2117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4B9FF-885D-4F17-84CB-F80D2B88916E}"/>
              </a:ext>
            </a:extLst>
          </p:cNvPr>
          <p:cNvSpPr txBox="1"/>
          <p:nvPr/>
        </p:nvSpPr>
        <p:spPr>
          <a:xfrm>
            <a:off x="9482939" y="432110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C22134-47D7-4FCC-9F13-CCA4EF9B70AB}"/>
              </a:ext>
            </a:extLst>
          </p:cNvPr>
          <p:cNvSpPr txBox="1"/>
          <p:nvPr/>
        </p:nvSpPr>
        <p:spPr>
          <a:xfrm>
            <a:off x="10660541" y="479225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E68CDD-39FD-4475-B2AC-607FDABE3986}"/>
              </a:ext>
            </a:extLst>
          </p:cNvPr>
          <p:cNvSpPr txBox="1"/>
          <p:nvPr/>
        </p:nvSpPr>
        <p:spPr>
          <a:xfrm>
            <a:off x="7885373" y="501640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35F339-EE5B-4250-A9AC-E8FED1F3CBC8}"/>
              </a:ext>
            </a:extLst>
          </p:cNvPr>
          <p:cNvSpPr txBox="1"/>
          <p:nvPr/>
        </p:nvSpPr>
        <p:spPr>
          <a:xfrm>
            <a:off x="6055666" y="53552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316CC3-F768-4BA5-95E4-0DF8FC0749DD}"/>
              </a:ext>
            </a:extLst>
          </p:cNvPr>
          <p:cNvSpPr txBox="1"/>
          <p:nvPr/>
        </p:nvSpPr>
        <p:spPr>
          <a:xfrm>
            <a:off x="9691862" y="53354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Овал 46">
            <a:extLst>
              <a:ext uri="{FF2B5EF4-FFF2-40B4-BE49-F238E27FC236}">
                <a16:creationId xmlns:a16="http://schemas.microsoft.com/office/drawing/2014/main" id="{A789E5BC-1AE4-4A4E-860C-4C265B7CFA79}"/>
              </a:ext>
            </a:extLst>
          </p:cNvPr>
          <p:cNvSpPr/>
          <p:nvPr/>
        </p:nvSpPr>
        <p:spPr>
          <a:xfrm>
            <a:off x="112744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9643936-3F4F-4FCA-A6CB-FB25BA6B8671}"/>
              </a:ext>
            </a:extLst>
          </p:cNvPr>
          <p:cNvSpPr/>
          <p:nvPr/>
        </p:nvSpPr>
        <p:spPr>
          <a:xfrm>
            <a:off x="1127448" y="343742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3A6B61B-4E1B-4071-B799-8F5F9EF888C8}"/>
              </a:ext>
            </a:extLst>
          </p:cNvPr>
          <p:cNvSpPr/>
          <p:nvPr/>
        </p:nvSpPr>
        <p:spPr>
          <a:xfrm>
            <a:off x="2252758" y="343742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A32FDAB-A4C9-46A5-B8DD-004D40D82904}"/>
              </a:ext>
            </a:extLst>
          </p:cNvPr>
          <p:cNvSpPr/>
          <p:nvPr/>
        </p:nvSpPr>
        <p:spPr>
          <a:xfrm>
            <a:off x="225275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A6BFDBF-7CB4-4A88-8375-22FDA479CBA7}"/>
              </a:ext>
            </a:extLst>
          </p:cNvPr>
          <p:cNvCxnSpPr>
            <a:stCxn id="49" idx="0"/>
            <a:endCxn id="50" idx="4"/>
          </p:cNvCxnSpPr>
          <p:nvPr/>
        </p:nvCxnSpPr>
        <p:spPr>
          <a:xfrm flipV="1">
            <a:off x="2432778" y="2823016"/>
            <a:ext cx="0" cy="6144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80A366D-EE64-4338-99C7-B16AABCB9759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1307468" y="2823016"/>
            <a:ext cx="0" cy="6144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FE904F2-CBEA-4AF6-BE69-BF52233080A7}"/>
              </a:ext>
            </a:extLst>
          </p:cNvPr>
          <p:cNvCxnSpPr>
            <a:stCxn id="50" idx="2"/>
            <a:endCxn id="47" idx="6"/>
          </p:cNvCxnSpPr>
          <p:nvPr/>
        </p:nvCxnSpPr>
        <p:spPr>
          <a:xfrm flipH="1">
            <a:off x="1487488" y="2642996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088E5DB-0C04-4C26-BAEA-9DA7B68E895C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1487488" y="3617448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6088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15835910-134B-4FA2-984D-E734DC4D588B}"/>
              </a:ext>
            </a:extLst>
          </p:cNvPr>
          <p:cNvSpPr/>
          <p:nvPr/>
        </p:nvSpPr>
        <p:spPr>
          <a:xfrm>
            <a:off x="7502389" y="3170091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A49A13E-15F0-472C-937E-7E2F520B51CF}"/>
              </a:ext>
            </a:extLst>
          </p:cNvPr>
          <p:cNvSpPr/>
          <p:nvPr/>
        </p:nvSpPr>
        <p:spPr>
          <a:xfrm>
            <a:off x="6496019" y="31717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D88C83FB-CDBC-46F1-825B-8A7C1D7389F8}"/>
              </a:ext>
            </a:extLst>
          </p:cNvPr>
          <p:cNvSpPr/>
          <p:nvPr/>
        </p:nvSpPr>
        <p:spPr>
          <a:xfrm>
            <a:off x="7629469" y="20799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7DC8076-8A41-41D6-B457-B8E067EF43E9}"/>
              </a:ext>
            </a:extLst>
          </p:cNvPr>
          <p:cNvSpPr/>
          <p:nvPr/>
        </p:nvSpPr>
        <p:spPr>
          <a:xfrm>
            <a:off x="10696408" y="3867842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444F0D1-7E4B-4C95-8B53-751CA4C534F0}"/>
              </a:ext>
            </a:extLst>
          </p:cNvPr>
          <p:cNvSpPr/>
          <p:nvPr/>
        </p:nvSpPr>
        <p:spPr>
          <a:xfrm>
            <a:off x="10696408" y="2746608"/>
            <a:ext cx="360040" cy="360040"/>
          </a:xfrm>
          <a:prstGeom prst="ellipse">
            <a:avLst/>
          </a:prstGeom>
          <a:solidFill>
            <a:srgbClr val="FF5555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FC369D8-2DF2-4F21-BC40-087B62D7F694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6276020" y="4623529"/>
            <a:ext cx="0" cy="731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4F8032A-AE88-4307-822A-D310BAC66893}"/>
              </a:ext>
            </a:extLst>
          </p:cNvPr>
          <p:cNvCxnSpPr>
            <a:stCxn id="10" idx="1"/>
            <a:endCxn id="8" idx="6"/>
          </p:cNvCxnSpPr>
          <p:nvPr/>
        </p:nvCxnSpPr>
        <p:spPr>
          <a:xfrm flipH="1" flipV="1">
            <a:off x="7989509" y="2259983"/>
            <a:ext cx="2759626" cy="53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D42A996-E7F4-4B87-9576-3B1C630BD013}"/>
              </a:ext>
            </a:extLst>
          </p:cNvPr>
          <p:cNvCxnSpPr>
            <a:cxnSpLocks/>
            <a:stCxn id="27" idx="5"/>
            <a:endCxn id="24" idx="3"/>
          </p:cNvCxnSpPr>
          <p:nvPr/>
        </p:nvCxnSpPr>
        <p:spPr>
          <a:xfrm flipV="1">
            <a:off x="6403313" y="5653633"/>
            <a:ext cx="3378624" cy="8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54C1923-6DA7-4113-A154-3E86C208A09E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7862429" y="3350111"/>
            <a:ext cx="2833979" cy="6977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586CACE-6469-4B24-AB33-AE7A3F9F8A90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6676039" y="2259983"/>
            <a:ext cx="953430" cy="911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19C162A-2801-40C6-83C5-3EB958EE7EC2}"/>
              </a:ext>
            </a:extLst>
          </p:cNvPr>
          <p:cNvCxnSpPr>
            <a:stCxn id="7" idx="3"/>
            <a:endCxn id="28" idx="0"/>
          </p:cNvCxnSpPr>
          <p:nvPr/>
        </p:nvCxnSpPr>
        <p:spPr>
          <a:xfrm flipH="1">
            <a:off x="6276020" y="3479059"/>
            <a:ext cx="272726" cy="7844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113F1A00-37BE-42D3-91CE-9D984107EFA4}"/>
              </a:ext>
            </a:extLst>
          </p:cNvPr>
          <p:cNvSpPr/>
          <p:nvPr/>
        </p:nvSpPr>
        <p:spPr>
          <a:xfrm>
            <a:off x="7912605" y="50162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1FA9962C-F612-4A76-ACC0-FFEBD3261DC6}"/>
              </a:ext>
            </a:extLst>
          </p:cNvPr>
          <p:cNvSpPr/>
          <p:nvPr/>
        </p:nvSpPr>
        <p:spPr>
          <a:xfrm>
            <a:off x="8386763" y="38548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2E9524F-EA3B-41FD-9C71-D63CC0E2EF13}"/>
              </a:ext>
            </a:extLst>
          </p:cNvPr>
          <p:cNvSpPr/>
          <p:nvPr/>
        </p:nvSpPr>
        <p:spPr>
          <a:xfrm>
            <a:off x="9176113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3358766D-615B-4B5A-8DCA-C8C2EE1DF74D}"/>
              </a:ext>
            </a:extLst>
          </p:cNvPr>
          <p:cNvSpPr/>
          <p:nvPr/>
        </p:nvSpPr>
        <p:spPr>
          <a:xfrm>
            <a:off x="9729210" y="53463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C69481ED-C828-42BF-931E-BC262A81AB8A}"/>
              </a:ext>
            </a:extLst>
          </p:cNvPr>
          <p:cNvSpPr/>
          <p:nvPr/>
        </p:nvSpPr>
        <p:spPr>
          <a:xfrm>
            <a:off x="10708606" y="478753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B2A4E6F-0373-46D8-B9C2-8ABBB556BF23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749E67AC-8285-4DDA-BCC0-7CDDAF14A0FB}"/>
              </a:ext>
            </a:extLst>
          </p:cNvPr>
          <p:cNvSpPr/>
          <p:nvPr/>
        </p:nvSpPr>
        <p:spPr>
          <a:xfrm>
            <a:off x="6096000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D55BBCF-1951-47C0-A672-B7002B61032B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4F09D2A2-A03D-473A-8456-856024A1698E}"/>
              </a:ext>
            </a:extLst>
          </p:cNvPr>
          <p:cNvCxnSpPr>
            <a:cxnSpLocks/>
            <a:stCxn id="25" idx="3"/>
            <a:endCxn id="24" idx="6"/>
          </p:cNvCxnSpPr>
          <p:nvPr/>
        </p:nvCxnSpPr>
        <p:spPr>
          <a:xfrm flipH="1">
            <a:off x="10089250" y="5094849"/>
            <a:ext cx="672083" cy="4314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1709FAB-1E08-433E-B30C-62398FDF2A7B}"/>
              </a:ext>
            </a:extLst>
          </p:cNvPr>
          <p:cNvCxnSpPr>
            <a:cxnSpLocks/>
            <a:stCxn id="9" idx="4"/>
            <a:endCxn id="25" idx="0"/>
          </p:cNvCxnSpPr>
          <p:nvPr/>
        </p:nvCxnSpPr>
        <p:spPr>
          <a:xfrm>
            <a:off x="10876428" y="4227882"/>
            <a:ext cx="12198" cy="5596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E428A0D-47F5-4703-9F7C-1ABC3A587783}"/>
              </a:ext>
            </a:extLst>
          </p:cNvPr>
          <p:cNvCxnSpPr>
            <a:cxnSpLocks/>
            <a:stCxn id="10" idx="3"/>
            <a:endCxn id="23" idx="7"/>
          </p:cNvCxnSpPr>
          <p:nvPr/>
        </p:nvCxnSpPr>
        <p:spPr>
          <a:xfrm flipH="1">
            <a:off x="9483426" y="3053921"/>
            <a:ext cx="1265709" cy="1688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B005B1C-180A-4236-8E18-DCDF5A89AF19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9356133" y="3530131"/>
            <a:ext cx="332635" cy="8002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4D9BB07-F4E3-4800-AFAB-778CD99B33C7}"/>
              </a:ext>
            </a:extLst>
          </p:cNvPr>
          <p:cNvCxnSpPr>
            <a:cxnSpLocks/>
            <a:stCxn id="26" idx="3"/>
            <a:endCxn id="21" idx="6"/>
          </p:cNvCxnSpPr>
          <p:nvPr/>
        </p:nvCxnSpPr>
        <p:spPr>
          <a:xfrm flipH="1">
            <a:off x="8272645" y="4637714"/>
            <a:ext cx="1288830" cy="558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C5FAE4B7-F688-473B-90F3-867BE7791E77}"/>
              </a:ext>
            </a:extLst>
          </p:cNvPr>
          <p:cNvCxnSpPr>
            <a:cxnSpLocks/>
            <a:stCxn id="22" idx="1"/>
            <a:endCxn id="6" idx="5"/>
          </p:cNvCxnSpPr>
          <p:nvPr/>
        </p:nvCxnSpPr>
        <p:spPr>
          <a:xfrm flipH="1" flipV="1">
            <a:off x="7809702" y="3477404"/>
            <a:ext cx="629788" cy="4301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6FFC606-550D-4F4E-8BB1-AE63AA5815BC}"/>
              </a:ext>
            </a:extLst>
          </p:cNvPr>
          <p:cNvCxnSpPr>
            <a:cxnSpLocks/>
            <a:stCxn id="22" idx="4"/>
            <a:endCxn id="21" idx="7"/>
          </p:cNvCxnSpPr>
          <p:nvPr/>
        </p:nvCxnSpPr>
        <p:spPr>
          <a:xfrm flipH="1">
            <a:off x="8219918" y="4214855"/>
            <a:ext cx="346865" cy="8541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BC13246-54B7-4EF0-B673-41B4046BB68A}"/>
              </a:ext>
            </a:extLst>
          </p:cNvPr>
          <p:cNvCxnSpPr>
            <a:cxnSpLocks/>
            <a:stCxn id="22" idx="3"/>
            <a:endCxn id="27" idx="7"/>
          </p:cNvCxnSpPr>
          <p:nvPr/>
        </p:nvCxnSpPr>
        <p:spPr>
          <a:xfrm flipH="1">
            <a:off x="6403313" y="4162128"/>
            <a:ext cx="2036177" cy="12458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7116C515-263D-4D92-B860-7E9A41416A7D}"/>
              </a:ext>
            </a:extLst>
          </p:cNvPr>
          <p:cNvCxnSpPr>
            <a:cxnSpLocks/>
            <a:stCxn id="21" idx="0"/>
            <a:endCxn id="6" idx="4"/>
          </p:cNvCxnSpPr>
          <p:nvPr/>
        </p:nvCxnSpPr>
        <p:spPr>
          <a:xfrm flipH="1" flipV="1">
            <a:off x="7682409" y="3530131"/>
            <a:ext cx="410216" cy="14861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15F733A-DD47-4B91-A607-30DBE6613B4A}"/>
              </a:ext>
            </a:extLst>
          </p:cNvPr>
          <p:cNvCxnSpPr>
            <a:stCxn id="28" idx="5"/>
            <a:endCxn id="21" idx="1"/>
          </p:cNvCxnSpPr>
          <p:nvPr/>
        </p:nvCxnSpPr>
        <p:spPr>
          <a:xfrm>
            <a:off x="6403313" y="4570808"/>
            <a:ext cx="1562019" cy="4981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6B4B15E-2F91-4782-A14D-7519AA1DE023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38449F54-CD38-44D7-B43A-2A19D2AAB035}"/>
              </a:ext>
            </a:extLst>
          </p:cNvPr>
          <p:cNvCxnSpPr>
            <a:cxnSpLocks/>
            <a:stCxn id="21" idx="3"/>
            <a:endCxn id="27" idx="6"/>
          </p:cNvCxnSpPr>
          <p:nvPr/>
        </p:nvCxnSpPr>
        <p:spPr>
          <a:xfrm flipH="1">
            <a:off x="6456040" y="5323577"/>
            <a:ext cx="1509292" cy="2117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4B9FF-885D-4F17-84CB-F80D2B88916E}"/>
              </a:ext>
            </a:extLst>
          </p:cNvPr>
          <p:cNvSpPr txBox="1"/>
          <p:nvPr/>
        </p:nvSpPr>
        <p:spPr>
          <a:xfrm>
            <a:off x="9482939" y="432110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C22134-47D7-4FCC-9F13-CCA4EF9B70AB}"/>
              </a:ext>
            </a:extLst>
          </p:cNvPr>
          <p:cNvSpPr txBox="1"/>
          <p:nvPr/>
        </p:nvSpPr>
        <p:spPr>
          <a:xfrm>
            <a:off x="10660541" y="479225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E68CDD-39FD-4475-B2AC-607FDABE3986}"/>
              </a:ext>
            </a:extLst>
          </p:cNvPr>
          <p:cNvSpPr txBox="1"/>
          <p:nvPr/>
        </p:nvSpPr>
        <p:spPr>
          <a:xfrm>
            <a:off x="7885373" y="501640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35F339-EE5B-4250-A9AC-E8FED1F3CBC8}"/>
              </a:ext>
            </a:extLst>
          </p:cNvPr>
          <p:cNvSpPr txBox="1"/>
          <p:nvPr/>
        </p:nvSpPr>
        <p:spPr>
          <a:xfrm>
            <a:off x="6055666" y="53552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316CC3-F768-4BA5-95E4-0DF8FC0749DD}"/>
              </a:ext>
            </a:extLst>
          </p:cNvPr>
          <p:cNvSpPr txBox="1"/>
          <p:nvPr/>
        </p:nvSpPr>
        <p:spPr>
          <a:xfrm>
            <a:off x="9691862" y="53354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p:sp>
        <p:nvSpPr>
          <p:cNvPr id="46" name="Заголовок 1">
            <a:extLst>
              <a:ext uri="{FF2B5EF4-FFF2-40B4-BE49-F238E27FC236}">
                <a16:creationId xmlns:a16="http://schemas.microsoft.com/office/drawing/2014/main" id="{56E8B6DC-5B73-4027-97E4-C89AC6A76E0F}"/>
              </a:ext>
            </a:extLst>
          </p:cNvPr>
          <p:cNvSpPr txBox="1">
            <a:spLocks/>
          </p:cNvSpPr>
          <p:nvPr/>
        </p:nvSpPr>
        <p:spPr>
          <a:xfrm>
            <a:off x="1137608" y="1136557"/>
            <a:ext cx="651076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Контактные вершины</a:t>
            </a:r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A789E5BC-1AE4-4A4E-860C-4C265B7CFA79}"/>
              </a:ext>
            </a:extLst>
          </p:cNvPr>
          <p:cNvSpPr/>
          <p:nvPr/>
        </p:nvSpPr>
        <p:spPr>
          <a:xfrm>
            <a:off x="112744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9643936-3F4F-4FCA-A6CB-FB25BA6B8671}"/>
              </a:ext>
            </a:extLst>
          </p:cNvPr>
          <p:cNvSpPr/>
          <p:nvPr/>
        </p:nvSpPr>
        <p:spPr>
          <a:xfrm>
            <a:off x="1127448" y="343742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3A6B61B-4E1B-4071-B799-8F5F9EF888C8}"/>
              </a:ext>
            </a:extLst>
          </p:cNvPr>
          <p:cNvSpPr/>
          <p:nvPr/>
        </p:nvSpPr>
        <p:spPr>
          <a:xfrm>
            <a:off x="2252758" y="343742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A32FDAB-A4C9-46A5-B8DD-004D40D82904}"/>
              </a:ext>
            </a:extLst>
          </p:cNvPr>
          <p:cNvSpPr/>
          <p:nvPr/>
        </p:nvSpPr>
        <p:spPr>
          <a:xfrm>
            <a:off x="225275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A6BFDBF-7CB4-4A88-8375-22FDA479CBA7}"/>
              </a:ext>
            </a:extLst>
          </p:cNvPr>
          <p:cNvCxnSpPr>
            <a:stCxn id="49" idx="0"/>
            <a:endCxn id="50" idx="4"/>
          </p:cNvCxnSpPr>
          <p:nvPr/>
        </p:nvCxnSpPr>
        <p:spPr>
          <a:xfrm flipV="1">
            <a:off x="2432778" y="2823016"/>
            <a:ext cx="0" cy="6144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80A366D-EE64-4338-99C7-B16AABCB9759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1307468" y="2823016"/>
            <a:ext cx="0" cy="6144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FE904F2-CBEA-4AF6-BE69-BF52233080A7}"/>
              </a:ext>
            </a:extLst>
          </p:cNvPr>
          <p:cNvCxnSpPr>
            <a:stCxn id="50" idx="2"/>
            <a:endCxn id="47" idx="6"/>
          </p:cNvCxnSpPr>
          <p:nvPr/>
        </p:nvCxnSpPr>
        <p:spPr>
          <a:xfrm flipH="1">
            <a:off x="1487488" y="2642996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088E5DB-0C04-4C26-BAEA-9DA7B68E895C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1487488" y="3617448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7190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∖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15835910-134B-4FA2-984D-E734DC4D588B}"/>
              </a:ext>
            </a:extLst>
          </p:cNvPr>
          <p:cNvSpPr/>
          <p:nvPr/>
        </p:nvSpPr>
        <p:spPr>
          <a:xfrm>
            <a:off x="7502389" y="3170091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A49A13E-15F0-472C-937E-7E2F520B51CF}"/>
              </a:ext>
            </a:extLst>
          </p:cNvPr>
          <p:cNvSpPr/>
          <p:nvPr/>
        </p:nvSpPr>
        <p:spPr>
          <a:xfrm>
            <a:off x="6496019" y="31717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D88C83FB-CDBC-46F1-825B-8A7C1D7389F8}"/>
              </a:ext>
            </a:extLst>
          </p:cNvPr>
          <p:cNvSpPr/>
          <p:nvPr/>
        </p:nvSpPr>
        <p:spPr>
          <a:xfrm>
            <a:off x="7629469" y="20799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7DC8076-8A41-41D6-B457-B8E067EF43E9}"/>
              </a:ext>
            </a:extLst>
          </p:cNvPr>
          <p:cNvSpPr/>
          <p:nvPr/>
        </p:nvSpPr>
        <p:spPr>
          <a:xfrm>
            <a:off x="10696408" y="386784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444F0D1-7E4B-4C95-8B53-751CA4C534F0}"/>
              </a:ext>
            </a:extLst>
          </p:cNvPr>
          <p:cNvSpPr/>
          <p:nvPr/>
        </p:nvSpPr>
        <p:spPr>
          <a:xfrm>
            <a:off x="10696408" y="2746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FC369D8-2DF2-4F21-BC40-087B62D7F694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6276020" y="4623529"/>
            <a:ext cx="0" cy="731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4F8032A-AE88-4307-822A-D310BAC66893}"/>
              </a:ext>
            </a:extLst>
          </p:cNvPr>
          <p:cNvCxnSpPr>
            <a:stCxn id="10" idx="1"/>
            <a:endCxn id="8" idx="6"/>
          </p:cNvCxnSpPr>
          <p:nvPr/>
        </p:nvCxnSpPr>
        <p:spPr>
          <a:xfrm flipH="1" flipV="1">
            <a:off x="7989509" y="2259983"/>
            <a:ext cx="2759626" cy="53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D42A996-E7F4-4B87-9576-3B1C630BD013}"/>
              </a:ext>
            </a:extLst>
          </p:cNvPr>
          <p:cNvCxnSpPr>
            <a:cxnSpLocks/>
            <a:stCxn id="27" idx="5"/>
            <a:endCxn id="24" idx="3"/>
          </p:cNvCxnSpPr>
          <p:nvPr/>
        </p:nvCxnSpPr>
        <p:spPr>
          <a:xfrm flipV="1">
            <a:off x="6403313" y="5653633"/>
            <a:ext cx="3378624" cy="8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54C1923-6DA7-4113-A154-3E86C208A09E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7862429" y="3350111"/>
            <a:ext cx="2833979" cy="6977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586CACE-6469-4B24-AB33-AE7A3F9F8A90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6676039" y="2259983"/>
            <a:ext cx="953430" cy="911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19C162A-2801-40C6-83C5-3EB958EE7EC2}"/>
              </a:ext>
            </a:extLst>
          </p:cNvPr>
          <p:cNvCxnSpPr>
            <a:stCxn id="7" idx="3"/>
            <a:endCxn id="28" idx="0"/>
          </p:cNvCxnSpPr>
          <p:nvPr/>
        </p:nvCxnSpPr>
        <p:spPr>
          <a:xfrm flipH="1">
            <a:off x="6276020" y="3479059"/>
            <a:ext cx="272726" cy="7844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113F1A00-37BE-42D3-91CE-9D984107EFA4}"/>
              </a:ext>
            </a:extLst>
          </p:cNvPr>
          <p:cNvSpPr/>
          <p:nvPr/>
        </p:nvSpPr>
        <p:spPr>
          <a:xfrm>
            <a:off x="7912605" y="50162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1FA9962C-F612-4A76-ACC0-FFEBD3261DC6}"/>
              </a:ext>
            </a:extLst>
          </p:cNvPr>
          <p:cNvSpPr/>
          <p:nvPr/>
        </p:nvSpPr>
        <p:spPr>
          <a:xfrm>
            <a:off x="8386763" y="38548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2E9524F-EA3B-41FD-9C71-D63CC0E2EF13}"/>
              </a:ext>
            </a:extLst>
          </p:cNvPr>
          <p:cNvSpPr/>
          <p:nvPr/>
        </p:nvSpPr>
        <p:spPr>
          <a:xfrm>
            <a:off x="9176113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3358766D-615B-4B5A-8DCA-C8C2EE1DF74D}"/>
              </a:ext>
            </a:extLst>
          </p:cNvPr>
          <p:cNvSpPr/>
          <p:nvPr/>
        </p:nvSpPr>
        <p:spPr>
          <a:xfrm>
            <a:off x="9729210" y="53463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C69481ED-C828-42BF-931E-BC262A81AB8A}"/>
              </a:ext>
            </a:extLst>
          </p:cNvPr>
          <p:cNvSpPr/>
          <p:nvPr/>
        </p:nvSpPr>
        <p:spPr>
          <a:xfrm>
            <a:off x="10708606" y="478753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B2A4E6F-0373-46D8-B9C2-8ABBB556BF23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749E67AC-8285-4DDA-BCC0-7CDDAF14A0FB}"/>
              </a:ext>
            </a:extLst>
          </p:cNvPr>
          <p:cNvSpPr/>
          <p:nvPr/>
        </p:nvSpPr>
        <p:spPr>
          <a:xfrm>
            <a:off x="6096000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D55BBCF-1951-47C0-A672-B7002B61032B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4F09D2A2-A03D-473A-8456-856024A1698E}"/>
              </a:ext>
            </a:extLst>
          </p:cNvPr>
          <p:cNvCxnSpPr>
            <a:cxnSpLocks/>
            <a:stCxn id="25" idx="3"/>
            <a:endCxn id="24" idx="6"/>
          </p:cNvCxnSpPr>
          <p:nvPr/>
        </p:nvCxnSpPr>
        <p:spPr>
          <a:xfrm flipH="1">
            <a:off x="10089250" y="5094849"/>
            <a:ext cx="672083" cy="4314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1709FAB-1E08-433E-B30C-62398FDF2A7B}"/>
              </a:ext>
            </a:extLst>
          </p:cNvPr>
          <p:cNvCxnSpPr>
            <a:cxnSpLocks/>
            <a:stCxn id="9" idx="4"/>
            <a:endCxn id="25" idx="0"/>
          </p:cNvCxnSpPr>
          <p:nvPr/>
        </p:nvCxnSpPr>
        <p:spPr>
          <a:xfrm>
            <a:off x="10876428" y="4227882"/>
            <a:ext cx="12198" cy="5596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E428A0D-47F5-4703-9F7C-1ABC3A587783}"/>
              </a:ext>
            </a:extLst>
          </p:cNvPr>
          <p:cNvCxnSpPr>
            <a:cxnSpLocks/>
            <a:stCxn id="10" idx="3"/>
            <a:endCxn id="23" idx="7"/>
          </p:cNvCxnSpPr>
          <p:nvPr/>
        </p:nvCxnSpPr>
        <p:spPr>
          <a:xfrm flipH="1">
            <a:off x="9483426" y="3053921"/>
            <a:ext cx="1265709" cy="1688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B005B1C-180A-4236-8E18-DCDF5A89AF19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9356133" y="3530131"/>
            <a:ext cx="332635" cy="8002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4D9BB07-F4E3-4800-AFAB-778CD99B33C7}"/>
              </a:ext>
            </a:extLst>
          </p:cNvPr>
          <p:cNvCxnSpPr>
            <a:cxnSpLocks/>
            <a:stCxn id="26" idx="3"/>
            <a:endCxn id="21" idx="6"/>
          </p:cNvCxnSpPr>
          <p:nvPr/>
        </p:nvCxnSpPr>
        <p:spPr>
          <a:xfrm flipH="1">
            <a:off x="8272645" y="4637714"/>
            <a:ext cx="1288830" cy="558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C5FAE4B7-F688-473B-90F3-867BE7791E77}"/>
              </a:ext>
            </a:extLst>
          </p:cNvPr>
          <p:cNvCxnSpPr>
            <a:cxnSpLocks/>
            <a:stCxn id="22" idx="1"/>
            <a:endCxn id="6" idx="5"/>
          </p:cNvCxnSpPr>
          <p:nvPr/>
        </p:nvCxnSpPr>
        <p:spPr>
          <a:xfrm flipH="1" flipV="1">
            <a:off x="7809702" y="3477404"/>
            <a:ext cx="629788" cy="430138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6FFC606-550D-4F4E-8BB1-AE63AA5815BC}"/>
              </a:ext>
            </a:extLst>
          </p:cNvPr>
          <p:cNvCxnSpPr>
            <a:cxnSpLocks/>
            <a:stCxn id="22" idx="4"/>
            <a:endCxn id="21" idx="7"/>
          </p:cNvCxnSpPr>
          <p:nvPr/>
        </p:nvCxnSpPr>
        <p:spPr>
          <a:xfrm flipH="1">
            <a:off x="8219918" y="4214855"/>
            <a:ext cx="346865" cy="854136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BC13246-54B7-4EF0-B673-41B4046BB68A}"/>
              </a:ext>
            </a:extLst>
          </p:cNvPr>
          <p:cNvCxnSpPr>
            <a:cxnSpLocks/>
            <a:stCxn id="22" idx="3"/>
            <a:endCxn id="27" idx="7"/>
          </p:cNvCxnSpPr>
          <p:nvPr/>
        </p:nvCxnSpPr>
        <p:spPr>
          <a:xfrm flipH="1">
            <a:off x="6403313" y="4162128"/>
            <a:ext cx="2036177" cy="12458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7116C515-263D-4D92-B860-7E9A41416A7D}"/>
              </a:ext>
            </a:extLst>
          </p:cNvPr>
          <p:cNvCxnSpPr>
            <a:cxnSpLocks/>
            <a:stCxn id="21" idx="0"/>
            <a:endCxn id="6" idx="4"/>
          </p:cNvCxnSpPr>
          <p:nvPr/>
        </p:nvCxnSpPr>
        <p:spPr>
          <a:xfrm flipH="1" flipV="1">
            <a:off x="7682409" y="3530131"/>
            <a:ext cx="410216" cy="1486133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15F733A-DD47-4B91-A607-30DBE6613B4A}"/>
              </a:ext>
            </a:extLst>
          </p:cNvPr>
          <p:cNvCxnSpPr>
            <a:stCxn id="28" idx="5"/>
            <a:endCxn id="21" idx="1"/>
          </p:cNvCxnSpPr>
          <p:nvPr/>
        </p:nvCxnSpPr>
        <p:spPr>
          <a:xfrm>
            <a:off x="6403313" y="4570808"/>
            <a:ext cx="1562019" cy="4981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6B4B15E-2F91-4782-A14D-7519AA1DE023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38449F54-CD38-44D7-B43A-2A19D2AAB035}"/>
              </a:ext>
            </a:extLst>
          </p:cNvPr>
          <p:cNvCxnSpPr>
            <a:cxnSpLocks/>
            <a:stCxn id="21" idx="3"/>
            <a:endCxn id="27" idx="6"/>
          </p:cNvCxnSpPr>
          <p:nvPr/>
        </p:nvCxnSpPr>
        <p:spPr>
          <a:xfrm flipH="1">
            <a:off x="6456040" y="5323577"/>
            <a:ext cx="1509292" cy="2117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4B9FF-885D-4F17-84CB-F80D2B88916E}"/>
              </a:ext>
            </a:extLst>
          </p:cNvPr>
          <p:cNvSpPr txBox="1"/>
          <p:nvPr/>
        </p:nvSpPr>
        <p:spPr>
          <a:xfrm>
            <a:off x="9482939" y="432110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C22134-47D7-4FCC-9F13-CCA4EF9B70AB}"/>
              </a:ext>
            </a:extLst>
          </p:cNvPr>
          <p:cNvSpPr txBox="1"/>
          <p:nvPr/>
        </p:nvSpPr>
        <p:spPr>
          <a:xfrm>
            <a:off x="10660541" y="479225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E68CDD-39FD-4475-B2AC-607FDABE3986}"/>
              </a:ext>
            </a:extLst>
          </p:cNvPr>
          <p:cNvSpPr txBox="1"/>
          <p:nvPr/>
        </p:nvSpPr>
        <p:spPr>
          <a:xfrm>
            <a:off x="7885373" y="501640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35F339-EE5B-4250-A9AC-E8FED1F3CBC8}"/>
              </a:ext>
            </a:extLst>
          </p:cNvPr>
          <p:cNvSpPr txBox="1"/>
          <p:nvPr/>
        </p:nvSpPr>
        <p:spPr>
          <a:xfrm>
            <a:off x="6055666" y="53552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316CC3-F768-4BA5-95E4-0DF8FC0749DD}"/>
              </a:ext>
            </a:extLst>
          </p:cNvPr>
          <p:cNvSpPr txBox="1"/>
          <p:nvPr/>
        </p:nvSpPr>
        <p:spPr>
          <a:xfrm>
            <a:off x="9691862" y="53354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Овал 46">
            <a:extLst>
              <a:ext uri="{FF2B5EF4-FFF2-40B4-BE49-F238E27FC236}">
                <a16:creationId xmlns:a16="http://schemas.microsoft.com/office/drawing/2014/main" id="{A789E5BC-1AE4-4A4E-860C-4C265B7CFA79}"/>
              </a:ext>
            </a:extLst>
          </p:cNvPr>
          <p:cNvSpPr/>
          <p:nvPr/>
        </p:nvSpPr>
        <p:spPr>
          <a:xfrm>
            <a:off x="112744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9643936-3F4F-4FCA-A6CB-FB25BA6B8671}"/>
              </a:ext>
            </a:extLst>
          </p:cNvPr>
          <p:cNvSpPr/>
          <p:nvPr/>
        </p:nvSpPr>
        <p:spPr>
          <a:xfrm>
            <a:off x="1127448" y="3437428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3A6B61B-4E1B-4071-B799-8F5F9EF888C8}"/>
              </a:ext>
            </a:extLst>
          </p:cNvPr>
          <p:cNvSpPr/>
          <p:nvPr/>
        </p:nvSpPr>
        <p:spPr>
          <a:xfrm>
            <a:off x="2252758" y="343742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A32FDAB-A4C9-46A5-B8DD-004D40D82904}"/>
              </a:ext>
            </a:extLst>
          </p:cNvPr>
          <p:cNvSpPr/>
          <p:nvPr/>
        </p:nvSpPr>
        <p:spPr>
          <a:xfrm>
            <a:off x="225275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A6BFDBF-7CB4-4A88-8375-22FDA479CBA7}"/>
              </a:ext>
            </a:extLst>
          </p:cNvPr>
          <p:cNvCxnSpPr>
            <a:stCxn id="49" idx="0"/>
            <a:endCxn id="50" idx="4"/>
          </p:cNvCxnSpPr>
          <p:nvPr/>
        </p:nvCxnSpPr>
        <p:spPr>
          <a:xfrm flipV="1">
            <a:off x="2432778" y="2823016"/>
            <a:ext cx="0" cy="6144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80A366D-EE64-4338-99C7-B16AABCB9759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1307468" y="2823016"/>
            <a:ext cx="0" cy="6144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FE904F2-CBEA-4AF6-BE69-BF52233080A7}"/>
              </a:ext>
            </a:extLst>
          </p:cNvPr>
          <p:cNvCxnSpPr>
            <a:stCxn id="50" idx="2"/>
            <a:endCxn id="47" idx="6"/>
          </p:cNvCxnSpPr>
          <p:nvPr/>
        </p:nvCxnSpPr>
        <p:spPr>
          <a:xfrm flipH="1">
            <a:off x="1487488" y="2642996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088E5DB-0C04-4C26-BAEA-9DA7B68E895C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1487488" y="3617448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0183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∖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15835910-134B-4FA2-984D-E734DC4D588B}"/>
              </a:ext>
            </a:extLst>
          </p:cNvPr>
          <p:cNvSpPr/>
          <p:nvPr/>
        </p:nvSpPr>
        <p:spPr>
          <a:xfrm>
            <a:off x="7502389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A49A13E-15F0-472C-937E-7E2F520B51CF}"/>
              </a:ext>
            </a:extLst>
          </p:cNvPr>
          <p:cNvSpPr/>
          <p:nvPr/>
        </p:nvSpPr>
        <p:spPr>
          <a:xfrm>
            <a:off x="6496019" y="31717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D88C83FB-CDBC-46F1-825B-8A7C1D7389F8}"/>
              </a:ext>
            </a:extLst>
          </p:cNvPr>
          <p:cNvSpPr/>
          <p:nvPr/>
        </p:nvSpPr>
        <p:spPr>
          <a:xfrm>
            <a:off x="7629469" y="20799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7DC8076-8A41-41D6-B457-B8E067EF43E9}"/>
              </a:ext>
            </a:extLst>
          </p:cNvPr>
          <p:cNvSpPr/>
          <p:nvPr/>
        </p:nvSpPr>
        <p:spPr>
          <a:xfrm>
            <a:off x="10696408" y="386784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444F0D1-7E4B-4C95-8B53-751CA4C534F0}"/>
              </a:ext>
            </a:extLst>
          </p:cNvPr>
          <p:cNvSpPr/>
          <p:nvPr/>
        </p:nvSpPr>
        <p:spPr>
          <a:xfrm>
            <a:off x="10696408" y="2746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FC369D8-2DF2-4F21-BC40-087B62D7F694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6276020" y="4623529"/>
            <a:ext cx="0" cy="731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4F8032A-AE88-4307-822A-D310BAC66893}"/>
              </a:ext>
            </a:extLst>
          </p:cNvPr>
          <p:cNvCxnSpPr>
            <a:stCxn id="10" idx="1"/>
            <a:endCxn id="8" idx="6"/>
          </p:cNvCxnSpPr>
          <p:nvPr/>
        </p:nvCxnSpPr>
        <p:spPr>
          <a:xfrm flipH="1" flipV="1">
            <a:off x="7989509" y="2259983"/>
            <a:ext cx="2759626" cy="53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D42A996-E7F4-4B87-9576-3B1C630BD013}"/>
              </a:ext>
            </a:extLst>
          </p:cNvPr>
          <p:cNvCxnSpPr>
            <a:cxnSpLocks/>
            <a:stCxn id="27" idx="5"/>
            <a:endCxn id="24" idx="3"/>
          </p:cNvCxnSpPr>
          <p:nvPr/>
        </p:nvCxnSpPr>
        <p:spPr>
          <a:xfrm flipV="1">
            <a:off x="6403313" y="5653633"/>
            <a:ext cx="3378624" cy="8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54C1923-6DA7-4113-A154-3E86C208A09E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7862429" y="3350111"/>
            <a:ext cx="2833979" cy="6977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586CACE-6469-4B24-AB33-AE7A3F9F8A90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6676039" y="2259983"/>
            <a:ext cx="953430" cy="911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19C162A-2801-40C6-83C5-3EB958EE7EC2}"/>
              </a:ext>
            </a:extLst>
          </p:cNvPr>
          <p:cNvCxnSpPr>
            <a:stCxn id="7" idx="3"/>
            <a:endCxn id="28" idx="0"/>
          </p:cNvCxnSpPr>
          <p:nvPr/>
        </p:nvCxnSpPr>
        <p:spPr>
          <a:xfrm flipH="1">
            <a:off x="6276020" y="3479059"/>
            <a:ext cx="272726" cy="7844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113F1A00-37BE-42D3-91CE-9D984107EFA4}"/>
              </a:ext>
            </a:extLst>
          </p:cNvPr>
          <p:cNvSpPr/>
          <p:nvPr/>
        </p:nvSpPr>
        <p:spPr>
          <a:xfrm>
            <a:off x="7912605" y="50162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1FA9962C-F612-4A76-ACC0-FFEBD3261DC6}"/>
              </a:ext>
            </a:extLst>
          </p:cNvPr>
          <p:cNvSpPr/>
          <p:nvPr/>
        </p:nvSpPr>
        <p:spPr>
          <a:xfrm>
            <a:off x="8386763" y="38548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2E9524F-EA3B-41FD-9C71-D63CC0E2EF13}"/>
              </a:ext>
            </a:extLst>
          </p:cNvPr>
          <p:cNvSpPr/>
          <p:nvPr/>
        </p:nvSpPr>
        <p:spPr>
          <a:xfrm>
            <a:off x="9176113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3358766D-615B-4B5A-8DCA-C8C2EE1DF74D}"/>
              </a:ext>
            </a:extLst>
          </p:cNvPr>
          <p:cNvSpPr/>
          <p:nvPr/>
        </p:nvSpPr>
        <p:spPr>
          <a:xfrm>
            <a:off x="9729210" y="53463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C69481ED-C828-42BF-931E-BC262A81AB8A}"/>
              </a:ext>
            </a:extLst>
          </p:cNvPr>
          <p:cNvSpPr/>
          <p:nvPr/>
        </p:nvSpPr>
        <p:spPr>
          <a:xfrm>
            <a:off x="10708606" y="478753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B2A4E6F-0373-46D8-B9C2-8ABBB556BF23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749E67AC-8285-4DDA-BCC0-7CDDAF14A0FB}"/>
              </a:ext>
            </a:extLst>
          </p:cNvPr>
          <p:cNvSpPr/>
          <p:nvPr/>
        </p:nvSpPr>
        <p:spPr>
          <a:xfrm>
            <a:off x="6096000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D55BBCF-1951-47C0-A672-B7002B61032B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4F09D2A2-A03D-473A-8456-856024A1698E}"/>
              </a:ext>
            </a:extLst>
          </p:cNvPr>
          <p:cNvCxnSpPr>
            <a:cxnSpLocks/>
            <a:stCxn id="25" idx="3"/>
            <a:endCxn id="24" idx="6"/>
          </p:cNvCxnSpPr>
          <p:nvPr/>
        </p:nvCxnSpPr>
        <p:spPr>
          <a:xfrm flipH="1">
            <a:off x="10089250" y="5094849"/>
            <a:ext cx="672083" cy="4314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1709FAB-1E08-433E-B30C-62398FDF2A7B}"/>
              </a:ext>
            </a:extLst>
          </p:cNvPr>
          <p:cNvCxnSpPr>
            <a:cxnSpLocks/>
            <a:stCxn id="9" idx="4"/>
            <a:endCxn id="25" idx="0"/>
          </p:cNvCxnSpPr>
          <p:nvPr/>
        </p:nvCxnSpPr>
        <p:spPr>
          <a:xfrm>
            <a:off x="10876428" y="4227882"/>
            <a:ext cx="12198" cy="5596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E428A0D-47F5-4703-9F7C-1ABC3A587783}"/>
              </a:ext>
            </a:extLst>
          </p:cNvPr>
          <p:cNvCxnSpPr>
            <a:cxnSpLocks/>
            <a:stCxn id="10" idx="3"/>
            <a:endCxn id="23" idx="7"/>
          </p:cNvCxnSpPr>
          <p:nvPr/>
        </p:nvCxnSpPr>
        <p:spPr>
          <a:xfrm flipH="1">
            <a:off x="9483426" y="3053921"/>
            <a:ext cx="1265709" cy="1688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B005B1C-180A-4236-8E18-DCDF5A89AF19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9356133" y="3530131"/>
            <a:ext cx="332635" cy="8002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4D9BB07-F4E3-4800-AFAB-778CD99B33C7}"/>
              </a:ext>
            </a:extLst>
          </p:cNvPr>
          <p:cNvCxnSpPr>
            <a:cxnSpLocks/>
            <a:stCxn id="26" idx="3"/>
            <a:endCxn id="21" idx="6"/>
          </p:cNvCxnSpPr>
          <p:nvPr/>
        </p:nvCxnSpPr>
        <p:spPr>
          <a:xfrm flipH="1">
            <a:off x="8272645" y="4637714"/>
            <a:ext cx="1288830" cy="558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BC13246-54B7-4EF0-B673-41B4046BB68A}"/>
              </a:ext>
            </a:extLst>
          </p:cNvPr>
          <p:cNvCxnSpPr>
            <a:cxnSpLocks/>
            <a:stCxn id="22" idx="3"/>
            <a:endCxn id="27" idx="7"/>
          </p:cNvCxnSpPr>
          <p:nvPr/>
        </p:nvCxnSpPr>
        <p:spPr>
          <a:xfrm flipH="1">
            <a:off x="6403313" y="4162128"/>
            <a:ext cx="2036177" cy="12458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15F733A-DD47-4B91-A607-30DBE6613B4A}"/>
              </a:ext>
            </a:extLst>
          </p:cNvPr>
          <p:cNvCxnSpPr>
            <a:stCxn id="28" idx="5"/>
            <a:endCxn id="21" idx="1"/>
          </p:cNvCxnSpPr>
          <p:nvPr/>
        </p:nvCxnSpPr>
        <p:spPr>
          <a:xfrm>
            <a:off x="6403313" y="4570808"/>
            <a:ext cx="1562019" cy="4981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6B4B15E-2F91-4782-A14D-7519AA1DE023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38449F54-CD38-44D7-B43A-2A19D2AAB035}"/>
              </a:ext>
            </a:extLst>
          </p:cNvPr>
          <p:cNvCxnSpPr>
            <a:cxnSpLocks/>
            <a:stCxn id="21" idx="3"/>
            <a:endCxn id="27" idx="6"/>
          </p:cNvCxnSpPr>
          <p:nvPr/>
        </p:nvCxnSpPr>
        <p:spPr>
          <a:xfrm flipH="1">
            <a:off x="6456040" y="5323577"/>
            <a:ext cx="1509292" cy="2117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4B9FF-885D-4F17-84CB-F80D2B88916E}"/>
              </a:ext>
            </a:extLst>
          </p:cNvPr>
          <p:cNvSpPr txBox="1"/>
          <p:nvPr/>
        </p:nvSpPr>
        <p:spPr>
          <a:xfrm>
            <a:off x="9482939" y="432110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C22134-47D7-4FCC-9F13-CCA4EF9B70AB}"/>
              </a:ext>
            </a:extLst>
          </p:cNvPr>
          <p:cNvSpPr txBox="1"/>
          <p:nvPr/>
        </p:nvSpPr>
        <p:spPr>
          <a:xfrm>
            <a:off x="10660541" y="479225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E68CDD-39FD-4475-B2AC-607FDABE3986}"/>
              </a:ext>
            </a:extLst>
          </p:cNvPr>
          <p:cNvSpPr txBox="1"/>
          <p:nvPr/>
        </p:nvSpPr>
        <p:spPr>
          <a:xfrm>
            <a:off x="7885373" y="501640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35F339-EE5B-4250-A9AC-E8FED1F3CBC8}"/>
              </a:ext>
            </a:extLst>
          </p:cNvPr>
          <p:cNvSpPr txBox="1"/>
          <p:nvPr/>
        </p:nvSpPr>
        <p:spPr>
          <a:xfrm>
            <a:off x="6055666" y="53552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316CC3-F768-4BA5-95E4-0DF8FC0749DD}"/>
              </a:ext>
            </a:extLst>
          </p:cNvPr>
          <p:cNvSpPr txBox="1"/>
          <p:nvPr/>
        </p:nvSpPr>
        <p:spPr>
          <a:xfrm>
            <a:off x="9691862" y="53354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Овал 46">
            <a:extLst>
              <a:ext uri="{FF2B5EF4-FFF2-40B4-BE49-F238E27FC236}">
                <a16:creationId xmlns:a16="http://schemas.microsoft.com/office/drawing/2014/main" id="{A789E5BC-1AE4-4A4E-860C-4C265B7CFA79}"/>
              </a:ext>
            </a:extLst>
          </p:cNvPr>
          <p:cNvSpPr/>
          <p:nvPr/>
        </p:nvSpPr>
        <p:spPr>
          <a:xfrm>
            <a:off x="112744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9643936-3F4F-4FCA-A6CB-FB25BA6B8671}"/>
              </a:ext>
            </a:extLst>
          </p:cNvPr>
          <p:cNvSpPr/>
          <p:nvPr/>
        </p:nvSpPr>
        <p:spPr>
          <a:xfrm>
            <a:off x="1127448" y="343742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3A6B61B-4E1B-4071-B799-8F5F9EF888C8}"/>
              </a:ext>
            </a:extLst>
          </p:cNvPr>
          <p:cNvSpPr/>
          <p:nvPr/>
        </p:nvSpPr>
        <p:spPr>
          <a:xfrm>
            <a:off x="2252758" y="343742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A32FDAB-A4C9-46A5-B8DD-004D40D82904}"/>
              </a:ext>
            </a:extLst>
          </p:cNvPr>
          <p:cNvSpPr/>
          <p:nvPr/>
        </p:nvSpPr>
        <p:spPr>
          <a:xfrm>
            <a:off x="225275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A6BFDBF-7CB4-4A88-8375-22FDA479CBA7}"/>
              </a:ext>
            </a:extLst>
          </p:cNvPr>
          <p:cNvCxnSpPr>
            <a:stCxn id="49" idx="0"/>
            <a:endCxn id="50" idx="4"/>
          </p:cNvCxnSpPr>
          <p:nvPr/>
        </p:nvCxnSpPr>
        <p:spPr>
          <a:xfrm flipV="1">
            <a:off x="2432778" y="2823016"/>
            <a:ext cx="0" cy="6144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80A366D-EE64-4338-99C7-B16AABCB9759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1307468" y="2823016"/>
            <a:ext cx="0" cy="6144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FE904F2-CBEA-4AF6-BE69-BF52233080A7}"/>
              </a:ext>
            </a:extLst>
          </p:cNvPr>
          <p:cNvCxnSpPr>
            <a:stCxn id="50" idx="2"/>
            <a:endCxn id="47" idx="6"/>
          </p:cNvCxnSpPr>
          <p:nvPr/>
        </p:nvCxnSpPr>
        <p:spPr>
          <a:xfrm flipH="1">
            <a:off x="1487488" y="2642996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088E5DB-0C04-4C26-BAEA-9DA7B68E895C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1487488" y="3617448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>
            <a:extLst>
              <a:ext uri="{FF2B5EF4-FFF2-40B4-BE49-F238E27FC236}">
                <a16:creationId xmlns:a16="http://schemas.microsoft.com/office/drawing/2014/main" id="{020B59D7-FD43-4E05-AD0F-CB4E9A3D2CE0}"/>
              </a:ext>
            </a:extLst>
          </p:cNvPr>
          <p:cNvSpPr/>
          <p:nvPr/>
        </p:nvSpPr>
        <p:spPr>
          <a:xfrm>
            <a:off x="1579301" y="42278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B629C483-C688-430E-AA09-2A874D0E830F}"/>
              </a:ext>
            </a:extLst>
          </p:cNvPr>
          <p:cNvSpPr/>
          <p:nvPr/>
        </p:nvSpPr>
        <p:spPr>
          <a:xfrm>
            <a:off x="700593" y="42336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886896-8F76-49B1-A1FD-8BE674C32850}"/>
              </a:ext>
            </a:extLst>
          </p:cNvPr>
          <p:cNvSpPr txBox="1"/>
          <p:nvPr/>
        </p:nvSpPr>
        <p:spPr>
          <a:xfrm>
            <a:off x="1534791" y="4218590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12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6A4A9DB-6D3D-47C2-B127-54E7997AEA5B}"/>
              </a:ext>
            </a:extLst>
          </p:cNvPr>
          <p:cNvCxnSpPr>
            <a:cxnSpLocks/>
            <a:stCxn id="57" idx="0"/>
            <a:endCxn id="48" idx="3"/>
          </p:cNvCxnSpPr>
          <p:nvPr/>
        </p:nvCxnSpPr>
        <p:spPr>
          <a:xfrm flipV="1">
            <a:off x="880613" y="3744741"/>
            <a:ext cx="299562" cy="4889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F8D0A29B-BF03-4E7E-8CFE-735711988C52}"/>
              </a:ext>
            </a:extLst>
          </p:cNvPr>
          <p:cNvCxnSpPr>
            <a:cxnSpLocks/>
            <a:stCxn id="57" idx="6"/>
            <a:endCxn id="55" idx="2"/>
          </p:cNvCxnSpPr>
          <p:nvPr/>
        </p:nvCxnSpPr>
        <p:spPr>
          <a:xfrm flipV="1">
            <a:off x="1060633" y="4407902"/>
            <a:ext cx="518668" cy="5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0A6E8C8E-AEB7-49D5-A5A9-0C99FB82AFC6}"/>
              </a:ext>
            </a:extLst>
          </p:cNvPr>
          <p:cNvCxnSpPr>
            <a:cxnSpLocks/>
            <a:stCxn id="55" idx="0"/>
            <a:endCxn id="48" idx="5"/>
          </p:cNvCxnSpPr>
          <p:nvPr/>
        </p:nvCxnSpPr>
        <p:spPr>
          <a:xfrm flipH="1" flipV="1">
            <a:off x="1434761" y="3744741"/>
            <a:ext cx="324560" cy="483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5250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∖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15835910-134B-4FA2-984D-E734DC4D588B}"/>
              </a:ext>
            </a:extLst>
          </p:cNvPr>
          <p:cNvSpPr/>
          <p:nvPr/>
        </p:nvSpPr>
        <p:spPr>
          <a:xfrm>
            <a:off x="7502389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A49A13E-15F0-472C-937E-7E2F520B51CF}"/>
              </a:ext>
            </a:extLst>
          </p:cNvPr>
          <p:cNvSpPr/>
          <p:nvPr/>
        </p:nvSpPr>
        <p:spPr>
          <a:xfrm>
            <a:off x="6496019" y="31717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D88C83FB-CDBC-46F1-825B-8A7C1D7389F8}"/>
              </a:ext>
            </a:extLst>
          </p:cNvPr>
          <p:cNvSpPr/>
          <p:nvPr/>
        </p:nvSpPr>
        <p:spPr>
          <a:xfrm>
            <a:off x="7629469" y="20799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7DC8076-8A41-41D6-B457-B8E067EF43E9}"/>
              </a:ext>
            </a:extLst>
          </p:cNvPr>
          <p:cNvSpPr/>
          <p:nvPr/>
        </p:nvSpPr>
        <p:spPr>
          <a:xfrm>
            <a:off x="10696408" y="386784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444F0D1-7E4B-4C95-8B53-751CA4C534F0}"/>
              </a:ext>
            </a:extLst>
          </p:cNvPr>
          <p:cNvSpPr/>
          <p:nvPr/>
        </p:nvSpPr>
        <p:spPr>
          <a:xfrm>
            <a:off x="10696408" y="2746608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FC369D8-2DF2-4F21-BC40-087B62D7F694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6276020" y="4623529"/>
            <a:ext cx="0" cy="731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4F8032A-AE88-4307-822A-D310BAC66893}"/>
              </a:ext>
            </a:extLst>
          </p:cNvPr>
          <p:cNvCxnSpPr>
            <a:stCxn id="10" idx="1"/>
            <a:endCxn id="8" idx="6"/>
          </p:cNvCxnSpPr>
          <p:nvPr/>
        </p:nvCxnSpPr>
        <p:spPr>
          <a:xfrm flipH="1" flipV="1">
            <a:off x="7989509" y="2259983"/>
            <a:ext cx="2759626" cy="53935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D42A996-E7F4-4B87-9576-3B1C630BD013}"/>
              </a:ext>
            </a:extLst>
          </p:cNvPr>
          <p:cNvCxnSpPr>
            <a:cxnSpLocks/>
            <a:stCxn id="27" idx="5"/>
            <a:endCxn id="24" idx="3"/>
          </p:cNvCxnSpPr>
          <p:nvPr/>
        </p:nvCxnSpPr>
        <p:spPr>
          <a:xfrm flipV="1">
            <a:off x="6403313" y="5653633"/>
            <a:ext cx="3378624" cy="8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54C1923-6DA7-4113-A154-3E86C208A09E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7862429" y="3350111"/>
            <a:ext cx="2833979" cy="6977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586CACE-6469-4B24-AB33-AE7A3F9F8A90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6676039" y="2259983"/>
            <a:ext cx="953430" cy="911763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19C162A-2801-40C6-83C5-3EB958EE7EC2}"/>
              </a:ext>
            </a:extLst>
          </p:cNvPr>
          <p:cNvCxnSpPr>
            <a:stCxn id="7" idx="3"/>
            <a:endCxn id="28" idx="0"/>
          </p:cNvCxnSpPr>
          <p:nvPr/>
        </p:nvCxnSpPr>
        <p:spPr>
          <a:xfrm flipH="1">
            <a:off x="6276020" y="3479059"/>
            <a:ext cx="272726" cy="784470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113F1A00-37BE-42D3-91CE-9D984107EFA4}"/>
              </a:ext>
            </a:extLst>
          </p:cNvPr>
          <p:cNvSpPr/>
          <p:nvPr/>
        </p:nvSpPr>
        <p:spPr>
          <a:xfrm>
            <a:off x="7912605" y="5016264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1FA9962C-F612-4A76-ACC0-FFEBD3261DC6}"/>
              </a:ext>
            </a:extLst>
          </p:cNvPr>
          <p:cNvSpPr/>
          <p:nvPr/>
        </p:nvSpPr>
        <p:spPr>
          <a:xfrm>
            <a:off x="8386763" y="38548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2E9524F-EA3B-41FD-9C71-D63CC0E2EF13}"/>
              </a:ext>
            </a:extLst>
          </p:cNvPr>
          <p:cNvSpPr/>
          <p:nvPr/>
        </p:nvSpPr>
        <p:spPr>
          <a:xfrm>
            <a:off x="9176113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3358766D-615B-4B5A-8DCA-C8C2EE1DF74D}"/>
              </a:ext>
            </a:extLst>
          </p:cNvPr>
          <p:cNvSpPr/>
          <p:nvPr/>
        </p:nvSpPr>
        <p:spPr>
          <a:xfrm>
            <a:off x="9729210" y="53463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C69481ED-C828-42BF-931E-BC262A81AB8A}"/>
              </a:ext>
            </a:extLst>
          </p:cNvPr>
          <p:cNvSpPr/>
          <p:nvPr/>
        </p:nvSpPr>
        <p:spPr>
          <a:xfrm>
            <a:off x="10708606" y="478753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B2A4E6F-0373-46D8-B9C2-8ABBB556BF23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749E67AC-8285-4DDA-BCC0-7CDDAF14A0FB}"/>
              </a:ext>
            </a:extLst>
          </p:cNvPr>
          <p:cNvSpPr/>
          <p:nvPr/>
        </p:nvSpPr>
        <p:spPr>
          <a:xfrm>
            <a:off x="6096000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D55BBCF-1951-47C0-A672-B7002B61032B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4F09D2A2-A03D-473A-8456-856024A1698E}"/>
              </a:ext>
            </a:extLst>
          </p:cNvPr>
          <p:cNvCxnSpPr>
            <a:cxnSpLocks/>
            <a:stCxn id="25" idx="3"/>
            <a:endCxn id="24" idx="6"/>
          </p:cNvCxnSpPr>
          <p:nvPr/>
        </p:nvCxnSpPr>
        <p:spPr>
          <a:xfrm flipH="1">
            <a:off x="10089250" y="5094849"/>
            <a:ext cx="672083" cy="4314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1709FAB-1E08-433E-B30C-62398FDF2A7B}"/>
              </a:ext>
            </a:extLst>
          </p:cNvPr>
          <p:cNvCxnSpPr>
            <a:cxnSpLocks/>
            <a:stCxn id="9" idx="4"/>
            <a:endCxn id="25" idx="0"/>
          </p:cNvCxnSpPr>
          <p:nvPr/>
        </p:nvCxnSpPr>
        <p:spPr>
          <a:xfrm>
            <a:off x="10876428" y="4227882"/>
            <a:ext cx="12198" cy="5596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E428A0D-47F5-4703-9F7C-1ABC3A587783}"/>
              </a:ext>
            </a:extLst>
          </p:cNvPr>
          <p:cNvCxnSpPr>
            <a:cxnSpLocks/>
            <a:stCxn id="10" idx="3"/>
            <a:endCxn id="23" idx="7"/>
          </p:cNvCxnSpPr>
          <p:nvPr/>
        </p:nvCxnSpPr>
        <p:spPr>
          <a:xfrm flipH="1">
            <a:off x="9483426" y="3053921"/>
            <a:ext cx="1265709" cy="1688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B005B1C-180A-4236-8E18-DCDF5A89AF19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9356133" y="3530131"/>
            <a:ext cx="332635" cy="8002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4D9BB07-F4E3-4800-AFAB-778CD99B33C7}"/>
              </a:ext>
            </a:extLst>
          </p:cNvPr>
          <p:cNvCxnSpPr>
            <a:cxnSpLocks/>
            <a:stCxn id="26" idx="3"/>
            <a:endCxn id="21" idx="6"/>
          </p:cNvCxnSpPr>
          <p:nvPr/>
        </p:nvCxnSpPr>
        <p:spPr>
          <a:xfrm flipH="1">
            <a:off x="8272645" y="4637714"/>
            <a:ext cx="1288830" cy="558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BC13246-54B7-4EF0-B673-41B4046BB68A}"/>
              </a:ext>
            </a:extLst>
          </p:cNvPr>
          <p:cNvCxnSpPr>
            <a:cxnSpLocks/>
            <a:stCxn id="22" idx="3"/>
            <a:endCxn id="27" idx="7"/>
          </p:cNvCxnSpPr>
          <p:nvPr/>
        </p:nvCxnSpPr>
        <p:spPr>
          <a:xfrm flipH="1">
            <a:off x="6403313" y="4162128"/>
            <a:ext cx="2036177" cy="12458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15F733A-DD47-4B91-A607-30DBE6613B4A}"/>
              </a:ext>
            </a:extLst>
          </p:cNvPr>
          <p:cNvCxnSpPr>
            <a:stCxn id="28" idx="5"/>
            <a:endCxn id="21" idx="1"/>
          </p:cNvCxnSpPr>
          <p:nvPr/>
        </p:nvCxnSpPr>
        <p:spPr>
          <a:xfrm>
            <a:off x="6403313" y="4570808"/>
            <a:ext cx="1562019" cy="498183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6B4B15E-2F91-4782-A14D-7519AA1DE023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38449F54-CD38-44D7-B43A-2A19D2AAB035}"/>
              </a:ext>
            </a:extLst>
          </p:cNvPr>
          <p:cNvCxnSpPr>
            <a:cxnSpLocks/>
            <a:stCxn id="21" idx="3"/>
            <a:endCxn id="27" idx="6"/>
          </p:cNvCxnSpPr>
          <p:nvPr/>
        </p:nvCxnSpPr>
        <p:spPr>
          <a:xfrm flipH="1">
            <a:off x="6456040" y="5323577"/>
            <a:ext cx="1509292" cy="2117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4B9FF-885D-4F17-84CB-F80D2B88916E}"/>
              </a:ext>
            </a:extLst>
          </p:cNvPr>
          <p:cNvSpPr txBox="1"/>
          <p:nvPr/>
        </p:nvSpPr>
        <p:spPr>
          <a:xfrm>
            <a:off x="9482939" y="432110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C22134-47D7-4FCC-9F13-CCA4EF9B70AB}"/>
              </a:ext>
            </a:extLst>
          </p:cNvPr>
          <p:cNvSpPr txBox="1"/>
          <p:nvPr/>
        </p:nvSpPr>
        <p:spPr>
          <a:xfrm>
            <a:off x="10660541" y="479225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E68CDD-39FD-4475-B2AC-607FDABE3986}"/>
              </a:ext>
            </a:extLst>
          </p:cNvPr>
          <p:cNvSpPr txBox="1"/>
          <p:nvPr/>
        </p:nvSpPr>
        <p:spPr>
          <a:xfrm>
            <a:off x="7885372" y="500193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35F339-EE5B-4250-A9AC-E8FED1F3CBC8}"/>
              </a:ext>
            </a:extLst>
          </p:cNvPr>
          <p:cNvSpPr txBox="1"/>
          <p:nvPr/>
        </p:nvSpPr>
        <p:spPr>
          <a:xfrm>
            <a:off x="6055666" y="53552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316CC3-F768-4BA5-95E4-0DF8FC0749DD}"/>
              </a:ext>
            </a:extLst>
          </p:cNvPr>
          <p:cNvSpPr txBox="1"/>
          <p:nvPr/>
        </p:nvSpPr>
        <p:spPr>
          <a:xfrm>
            <a:off x="9691862" y="53354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Овал 46">
            <a:extLst>
              <a:ext uri="{FF2B5EF4-FFF2-40B4-BE49-F238E27FC236}">
                <a16:creationId xmlns:a16="http://schemas.microsoft.com/office/drawing/2014/main" id="{A789E5BC-1AE4-4A4E-860C-4C265B7CFA79}"/>
              </a:ext>
            </a:extLst>
          </p:cNvPr>
          <p:cNvSpPr/>
          <p:nvPr/>
        </p:nvSpPr>
        <p:spPr>
          <a:xfrm>
            <a:off x="112744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9643936-3F4F-4FCA-A6CB-FB25BA6B8671}"/>
              </a:ext>
            </a:extLst>
          </p:cNvPr>
          <p:cNvSpPr/>
          <p:nvPr/>
        </p:nvSpPr>
        <p:spPr>
          <a:xfrm>
            <a:off x="1127448" y="343742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3A6B61B-4E1B-4071-B799-8F5F9EF888C8}"/>
              </a:ext>
            </a:extLst>
          </p:cNvPr>
          <p:cNvSpPr/>
          <p:nvPr/>
        </p:nvSpPr>
        <p:spPr>
          <a:xfrm>
            <a:off x="2252758" y="3437428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A32FDAB-A4C9-46A5-B8DD-004D40D82904}"/>
              </a:ext>
            </a:extLst>
          </p:cNvPr>
          <p:cNvSpPr/>
          <p:nvPr/>
        </p:nvSpPr>
        <p:spPr>
          <a:xfrm>
            <a:off x="225275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A6BFDBF-7CB4-4A88-8375-22FDA479CBA7}"/>
              </a:ext>
            </a:extLst>
          </p:cNvPr>
          <p:cNvCxnSpPr>
            <a:stCxn id="49" idx="0"/>
            <a:endCxn id="50" idx="4"/>
          </p:cNvCxnSpPr>
          <p:nvPr/>
        </p:nvCxnSpPr>
        <p:spPr>
          <a:xfrm flipV="1">
            <a:off x="2432778" y="2823016"/>
            <a:ext cx="0" cy="6144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80A366D-EE64-4338-99C7-B16AABCB9759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1307468" y="2823016"/>
            <a:ext cx="0" cy="6144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FE904F2-CBEA-4AF6-BE69-BF52233080A7}"/>
              </a:ext>
            </a:extLst>
          </p:cNvPr>
          <p:cNvCxnSpPr>
            <a:stCxn id="50" idx="2"/>
            <a:endCxn id="47" idx="6"/>
          </p:cNvCxnSpPr>
          <p:nvPr/>
        </p:nvCxnSpPr>
        <p:spPr>
          <a:xfrm flipH="1">
            <a:off x="1487488" y="2642996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088E5DB-0C04-4C26-BAEA-9DA7B68E895C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1487488" y="3617448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>
            <a:extLst>
              <a:ext uri="{FF2B5EF4-FFF2-40B4-BE49-F238E27FC236}">
                <a16:creationId xmlns:a16="http://schemas.microsoft.com/office/drawing/2014/main" id="{020B59D7-FD43-4E05-AD0F-CB4E9A3D2CE0}"/>
              </a:ext>
            </a:extLst>
          </p:cNvPr>
          <p:cNvSpPr/>
          <p:nvPr/>
        </p:nvSpPr>
        <p:spPr>
          <a:xfrm>
            <a:off x="1579301" y="4227882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B629C483-C688-430E-AA09-2A874D0E830F}"/>
              </a:ext>
            </a:extLst>
          </p:cNvPr>
          <p:cNvSpPr/>
          <p:nvPr/>
        </p:nvSpPr>
        <p:spPr>
          <a:xfrm>
            <a:off x="700593" y="42336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886896-8F76-49B1-A1FD-8BE674C32850}"/>
              </a:ext>
            </a:extLst>
          </p:cNvPr>
          <p:cNvSpPr txBox="1"/>
          <p:nvPr/>
        </p:nvSpPr>
        <p:spPr>
          <a:xfrm>
            <a:off x="1541954" y="4218590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12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6A4A9DB-6D3D-47C2-B127-54E7997AEA5B}"/>
              </a:ext>
            </a:extLst>
          </p:cNvPr>
          <p:cNvCxnSpPr>
            <a:cxnSpLocks/>
            <a:stCxn id="57" idx="0"/>
            <a:endCxn id="48" idx="3"/>
          </p:cNvCxnSpPr>
          <p:nvPr/>
        </p:nvCxnSpPr>
        <p:spPr>
          <a:xfrm flipV="1">
            <a:off x="880613" y="3744741"/>
            <a:ext cx="299562" cy="4889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F8D0A29B-BF03-4E7E-8CFE-735711988C52}"/>
              </a:ext>
            </a:extLst>
          </p:cNvPr>
          <p:cNvCxnSpPr>
            <a:cxnSpLocks/>
            <a:stCxn id="57" idx="6"/>
            <a:endCxn id="55" idx="2"/>
          </p:cNvCxnSpPr>
          <p:nvPr/>
        </p:nvCxnSpPr>
        <p:spPr>
          <a:xfrm flipV="1">
            <a:off x="1060633" y="4407902"/>
            <a:ext cx="518668" cy="5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0A6E8C8E-AEB7-49D5-A5A9-0C99FB82AFC6}"/>
              </a:ext>
            </a:extLst>
          </p:cNvPr>
          <p:cNvCxnSpPr>
            <a:cxnSpLocks/>
            <a:stCxn id="55" idx="0"/>
            <a:endCxn id="48" idx="5"/>
          </p:cNvCxnSpPr>
          <p:nvPr/>
        </p:nvCxnSpPr>
        <p:spPr>
          <a:xfrm flipH="1" flipV="1">
            <a:off x="1434761" y="3744741"/>
            <a:ext cx="324560" cy="483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9621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∖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15835910-134B-4FA2-984D-E734DC4D588B}"/>
              </a:ext>
            </a:extLst>
          </p:cNvPr>
          <p:cNvSpPr/>
          <p:nvPr/>
        </p:nvSpPr>
        <p:spPr>
          <a:xfrm>
            <a:off x="7502389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7DC8076-8A41-41D6-B457-B8E067EF43E9}"/>
              </a:ext>
            </a:extLst>
          </p:cNvPr>
          <p:cNvSpPr/>
          <p:nvPr/>
        </p:nvSpPr>
        <p:spPr>
          <a:xfrm>
            <a:off x="10696408" y="386784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444F0D1-7E4B-4C95-8B53-751CA4C534F0}"/>
              </a:ext>
            </a:extLst>
          </p:cNvPr>
          <p:cNvSpPr/>
          <p:nvPr/>
        </p:nvSpPr>
        <p:spPr>
          <a:xfrm>
            <a:off x="10696408" y="2746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FC369D8-2DF2-4F21-BC40-087B62D7F694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6276020" y="4623529"/>
            <a:ext cx="0" cy="731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D42A996-E7F4-4B87-9576-3B1C630BD013}"/>
              </a:ext>
            </a:extLst>
          </p:cNvPr>
          <p:cNvCxnSpPr>
            <a:cxnSpLocks/>
            <a:stCxn id="27" idx="5"/>
            <a:endCxn id="24" idx="3"/>
          </p:cNvCxnSpPr>
          <p:nvPr/>
        </p:nvCxnSpPr>
        <p:spPr>
          <a:xfrm flipV="1">
            <a:off x="6403313" y="5653633"/>
            <a:ext cx="3378624" cy="8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54C1923-6DA7-4113-A154-3E86C208A09E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7862429" y="3350111"/>
            <a:ext cx="2833979" cy="6977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113F1A00-37BE-42D3-91CE-9D984107EFA4}"/>
              </a:ext>
            </a:extLst>
          </p:cNvPr>
          <p:cNvSpPr/>
          <p:nvPr/>
        </p:nvSpPr>
        <p:spPr>
          <a:xfrm>
            <a:off x="7912605" y="50162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1FA9962C-F612-4A76-ACC0-FFEBD3261DC6}"/>
              </a:ext>
            </a:extLst>
          </p:cNvPr>
          <p:cNvSpPr/>
          <p:nvPr/>
        </p:nvSpPr>
        <p:spPr>
          <a:xfrm>
            <a:off x="8386763" y="38548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2E9524F-EA3B-41FD-9C71-D63CC0E2EF13}"/>
              </a:ext>
            </a:extLst>
          </p:cNvPr>
          <p:cNvSpPr/>
          <p:nvPr/>
        </p:nvSpPr>
        <p:spPr>
          <a:xfrm>
            <a:off x="9176113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3358766D-615B-4B5A-8DCA-C8C2EE1DF74D}"/>
              </a:ext>
            </a:extLst>
          </p:cNvPr>
          <p:cNvSpPr/>
          <p:nvPr/>
        </p:nvSpPr>
        <p:spPr>
          <a:xfrm>
            <a:off x="9729210" y="53463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C69481ED-C828-42BF-931E-BC262A81AB8A}"/>
              </a:ext>
            </a:extLst>
          </p:cNvPr>
          <p:cNvSpPr/>
          <p:nvPr/>
        </p:nvSpPr>
        <p:spPr>
          <a:xfrm>
            <a:off x="10708606" y="478753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B2A4E6F-0373-46D8-B9C2-8ABBB556BF23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749E67AC-8285-4DDA-BCC0-7CDDAF14A0FB}"/>
              </a:ext>
            </a:extLst>
          </p:cNvPr>
          <p:cNvSpPr/>
          <p:nvPr/>
        </p:nvSpPr>
        <p:spPr>
          <a:xfrm>
            <a:off x="6096000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D55BBCF-1951-47C0-A672-B7002B61032B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4F09D2A2-A03D-473A-8456-856024A1698E}"/>
              </a:ext>
            </a:extLst>
          </p:cNvPr>
          <p:cNvCxnSpPr>
            <a:cxnSpLocks/>
            <a:stCxn id="25" idx="3"/>
            <a:endCxn id="24" idx="6"/>
          </p:cNvCxnSpPr>
          <p:nvPr/>
        </p:nvCxnSpPr>
        <p:spPr>
          <a:xfrm flipH="1">
            <a:off x="10089250" y="5094849"/>
            <a:ext cx="672083" cy="4314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1709FAB-1E08-433E-B30C-62398FDF2A7B}"/>
              </a:ext>
            </a:extLst>
          </p:cNvPr>
          <p:cNvCxnSpPr>
            <a:cxnSpLocks/>
            <a:stCxn id="9" idx="4"/>
            <a:endCxn id="25" idx="0"/>
          </p:cNvCxnSpPr>
          <p:nvPr/>
        </p:nvCxnSpPr>
        <p:spPr>
          <a:xfrm>
            <a:off x="10876428" y="4227882"/>
            <a:ext cx="12198" cy="5596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E428A0D-47F5-4703-9F7C-1ABC3A587783}"/>
              </a:ext>
            </a:extLst>
          </p:cNvPr>
          <p:cNvCxnSpPr>
            <a:cxnSpLocks/>
            <a:stCxn id="10" idx="3"/>
            <a:endCxn id="23" idx="7"/>
          </p:cNvCxnSpPr>
          <p:nvPr/>
        </p:nvCxnSpPr>
        <p:spPr>
          <a:xfrm flipH="1">
            <a:off x="9483426" y="3053921"/>
            <a:ext cx="1265709" cy="1688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B005B1C-180A-4236-8E18-DCDF5A89AF19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9356133" y="3530131"/>
            <a:ext cx="332635" cy="8002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4D9BB07-F4E3-4800-AFAB-778CD99B33C7}"/>
              </a:ext>
            </a:extLst>
          </p:cNvPr>
          <p:cNvCxnSpPr>
            <a:cxnSpLocks/>
            <a:stCxn id="26" idx="3"/>
            <a:endCxn id="21" idx="6"/>
          </p:cNvCxnSpPr>
          <p:nvPr/>
        </p:nvCxnSpPr>
        <p:spPr>
          <a:xfrm flipH="1">
            <a:off x="8272645" y="4637714"/>
            <a:ext cx="1288830" cy="558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BC13246-54B7-4EF0-B673-41B4046BB68A}"/>
              </a:ext>
            </a:extLst>
          </p:cNvPr>
          <p:cNvCxnSpPr>
            <a:cxnSpLocks/>
            <a:stCxn id="22" idx="3"/>
            <a:endCxn id="27" idx="7"/>
          </p:cNvCxnSpPr>
          <p:nvPr/>
        </p:nvCxnSpPr>
        <p:spPr>
          <a:xfrm flipH="1">
            <a:off x="6403313" y="4162128"/>
            <a:ext cx="2036177" cy="12458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6B4B15E-2F91-4782-A14D-7519AA1DE023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38449F54-CD38-44D7-B43A-2A19D2AAB035}"/>
              </a:ext>
            </a:extLst>
          </p:cNvPr>
          <p:cNvCxnSpPr>
            <a:cxnSpLocks/>
            <a:stCxn id="21" idx="3"/>
            <a:endCxn id="27" idx="6"/>
          </p:cNvCxnSpPr>
          <p:nvPr/>
        </p:nvCxnSpPr>
        <p:spPr>
          <a:xfrm flipH="1">
            <a:off x="6456040" y="5323577"/>
            <a:ext cx="1509292" cy="2117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4B9FF-885D-4F17-84CB-F80D2B88916E}"/>
              </a:ext>
            </a:extLst>
          </p:cNvPr>
          <p:cNvSpPr txBox="1"/>
          <p:nvPr/>
        </p:nvSpPr>
        <p:spPr>
          <a:xfrm>
            <a:off x="9482939" y="432110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C22134-47D7-4FCC-9F13-CCA4EF9B70AB}"/>
              </a:ext>
            </a:extLst>
          </p:cNvPr>
          <p:cNvSpPr txBox="1"/>
          <p:nvPr/>
        </p:nvSpPr>
        <p:spPr>
          <a:xfrm>
            <a:off x="10660541" y="479225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E68CDD-39FD-4475-B2AC-607FDABE3986}"/>
              </a:ext>
            </a:extLst>
          </p:cNvPr>
          <p:cNvSpPr txBox="1"/>
          <p:nvPr/>
        </p:nvSpPr>
        <p:spPr>
          <a:xfrm>
            <a:off x="7885373" y="501640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35F339-EE5B-4250-A9AC-E8FED1F3CBC8}"/>
              </a:ext>
            </a:extLst>
          </p:cNvPr>
          <p:cNvSpPr txBox="1"/>
          <p:nvPr/>
        </p:nvSpPr>
        <p:spPr>
          <a:xfrm>
            <a:off x="6055666" y="53552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316CC3-F768-4BA5-95E4-0DF8FC0749DD}"/>
              </a:ext>
            </a:extLst>
          </p:cNvPr>
          <p:cNvSpPr txBox="1"/>
          <p:nvPr/>
        </p:nvSpPr>
        <p:spPr>
          <a:xfrm>
            <a:off x="9691862" y="53354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Овал 46">
            <a:extLst>
              <a:ext uri="{FF2B5EF4-FFF2-40B4-BE49-F238E27FC236}">
                <a16:creationId xmlns:a16="http://schemas.microsoft.com/office/drawing/2014/main" id="{A789E5BC-1AE4-4A4E-860C-4C265B7CFA79}"/>
              </a:ext>
            </a:extLst>
          </p:cNvPr>
          <p:cNvSpPr/>
          <p:nvPr/>
        </p:nvSpPr>
        <p:spPr>
          <a:xfrm>
            <a:off x="112744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9643936-3F4F-4FCA-A6CB-FB25BA6B8671}"/>
              </a:ext>
            </a:extLst>
          </p:cNvPr>
          <p:cNvSpPr/>
          <p:nvPr/>
        </p:nvSpPr>
        <p:spPr>
          <a:xfrm>
            <a:off x="1127448" y="343742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3A6B61B-4E1B-4071-B799-8F5F9EF888C8}"/>
              </a:ext>
            </a:extLst>
          </p:cNvPr>
          <p:cNvSpPr/>
          <p:nvPr/>
        </p:nvSpPr>
        <p:spPr>
          <a:xfrm>
            <a:off x="2252758" y="343742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A32FDAB-A4C9-46A5-B8DD-004D40D82904}"/>
              </a:ext>
            </a:extLst>
          </p:cNvPr>
          <p:cNvSpPr/>
          <p:nvPr/>
        </p:nvSpPr>
        <p:spPr>
          <a:xfrm>
            <a:off x="225275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A6BFDBF-7CB4-4A88-8375-22FDA479CBA7}"/>
              </a:ext>
            </a:extLst>
          </p:cNvPr>
          <p:cNvCxnSpPr>
            <a:stCxn id="49" idx="0"/>
            <a:endCxn id="50" idx="4"/>
          </p:cNvCxnSpPr>
          <p:nvPr/>
        </p:nvCxnSpPr>
        <p:spPr>
          <a:xfrm flipV="1">
            <a:off x="2432778" y="2823016"/>
            <a:ext cx="0" cy="6144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80A366D-EE64-4338-99C7-B16AABCB9759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1307468" y="2823016"/>
            <a:ext cx="0" cy="6144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FE904F2-CBEA-4AF6-BE69-BF52233080A7}"/>
              </a:ext>
            </a:extLst>
          </p:cNvPr>
          <p:cNvCxnSpPr>
            <a:stCxn id="50" idx="2"/>
            <a:endCxn id="47" idx="6"/>
          </p:cNvCxnSpPr>
          <p:nvPr/>
        </p:nvCxnSpPr>
        <p:spPr>
          <a:xfrm flipH="1">
            <a:off x="1487488" y="2642996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088E5DB-0C04-4C26-BAEA-9DA7B68E895C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1487488" y="3617448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>
            <a:extLst>
              <a:ext uri="{FF2B5EF4-FFF2-40B4-BE49-F238E27FC236}">
                <a16:creationId xmlns:a16="http://schemas.microsoft.com/office/drawing/2014/main" id="{020B59D7-FD43-4E05-AD0F-CB4E9A3D2CE0}"/>
              </a:ext>
            </a:extLst>
          </p:cNvPr>
          <p:cNvSpPr/>
          <p:nvPr/>
        </p:nvSpPr>
        <p:spPr>
          <a:xfrm>
            <a:off x="1579301" y="42278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B629C483-C688-430E-AA09-2A874D0E830F}"/>
              </a:ext>
            </a:extLst>
          </p:cNvPr>
          <p:cNvSpPr/>
          <p:nvPr/>
        </p:nvSpPr>
        <p:spPr>
          <a:xfrm>
            <a:off x="700593" y="42336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886896-8F76-49B1-A1FD-8BE674C32850}"/>
              </a:ext>
            </a:extLst>
          </p:cNvPr>
          <p:cNvSpPr txBox="1"/>
          <p:nvPr/>
        </p:nvSpPr>
        <p:spPr>
          <a:xfrm>
            <a:off x="1525294" y="4214855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12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6A4A9DB-6D3D-47C2-B127-54E7997AEA5B}"/>
              </a:ext>
            </a:extLst>
          </p:cNvPr>
          <p:cNvCxnSpPr>
            <a:cxnSpLocks/>
            <a:stCxn id="57" idx="0"/>
            <a:endCxn id="48" idx="3"/>
          </p:cNvCxnSpPr>
          <p:nvPr/>
        </p:nvCxnSpPr>
        <p:spPr>
          <a:xfrm flipV="1">
            <a:off x="880613" y="3744741"/>
            <a:ext cx="299562" cy="4889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F8D0A29B-BF03-4E7E-8CFE-735711988C52}"/>
              </a:ext>
            </a:extLst>
          </p:cNvPr>
          <p:cNvCxnSpPr>
            <a:cxnSpLocks/>
            <a:stCxn id="57" idx="6"/>
            <a:endCxn id="55" idx="2"/>
          </p:cNvCxnSpPr>
          <p:nvPr/>
        </p:nvCxnSpPr>
        <p:spPr>
          <a:xfrm flipV="1">
            <a:off x="1060633" y="4407902"/>
            <a:ext cx="518668" cy="5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0A6E8C8E-AEB7-49D5-A5A9-0C99FB82AFC6}"/>
              </a:ext>
            </a:extLst>
          </p:cNvPr>
          <p:cNvCxnSpPr>
            <a:cxnSpLocks/>
            <a:stCxn id="55" idx="0"/>
            <a:endCxn id="48" idx="5"/>
          </p:cNvCxnSpPr>
          <p:nvPr/>
        </p:nvCxnSpPr>
        <p:spPr>
          <a:xfrm flipH="1" flipV="1">
            <a:off x="1434761" y="3744741"/>
            <a:ext cx="324560" cy="483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B30E5820-D44D-4072-9606-33D4A51FCE56}"/>
              </a:ext>
            </a:extLst>
          </p:cNvPr>
          <p:cNvSpPr/>
          <p:nvPr/>
        </p:nvSpPr>
        <p:spPr>
          <a:xfrm>
            <a:off x="3156272" y="4230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54B45FD1-3EF5-45EB-863B-79CBBAFF8C9C}"/>
              </a:ext>
            </a:extLst>
          </p:cNvPr>
          <p:cNvSpPr/>
          <p:nvPr/>
        </p:nvSpPr>
        <p:spPr>
          <a:xfrm>
            <a:off x="2640677" y="48097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989459C8-6106-42FE-900B-80C5A8B0E6A6}"/>
              </a:ext>
            </a:extLst>
          </p:cNvPr>
          <p:cNvSpPr/>
          <p:nvPr/>
        </p:nvSpPr>
        <p:spPr>
          <a:xfrm>
            <a:off x="2125081" y="481130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E157344-4475-459B-96BC-5A8E26032366}"/>
              </a:ext>
            </a:extLst>
          </p:cNvPr>
          <p:cNvCxnSpPr>
            <a:cxnSpLocks/>
            <a:stCxn id="69" idx="1"/>
            <a:endCxn id="49" idx="5"/>
          </p:cNvCxnSpPr>
          <p:nvPr/>
        </p:nvCxnSpPr>
        <p:spPr>
          <a:xfrm flipH="1" flipV="1">
            <a:off x="2560071" y="3744741"/>
            <a:ext cx="648928" cy="53874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38281634-1A18-49F2-A09F-C31100CF5904}"/>
              </a:ext>
            </a:extLst>
          </p:cNvPr>
          <p:cNvCxnSpPr>
            <a:stCxn id="70" idx="7"/>
            <a:endCxn id="69" idx="3"/>
          </p:cNvCxnSpPr>
          <p:nvPr/>
        </p:nvCxnSpPr>
        <p:spPr>
          <a:xfrm flipV="1">
            <a:off x="2947990" y="4538076"/>
            <a:ext cx="261009" cy="32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916FC922-3860-41E8-86F7-3241FB1B82C7}"/>
              </a:ext>
            </a:extLst>
          </p:cNvPr>
          <p:cNvCxnSpPr>
            <a:stCxn id="71" idx="6"/>
            <a:endCxn id="70" idx="2"/>
          </p:cNvCxnSpPr>
          <p:nvPr/>
        </p:nvCxnSpPr>
        <p:spPr>
          <a:xfrm flipV="1">
            <a:off x="2485121" y="4989801"/>
            <a:ext cx="155556" cy="15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C38A1A63-0263-42C4-A0FD-E7A6770009A4}"/>
              </a:ext>
            </a:extLst>
          </p:cNvPr>
          <p:cNvCxnSpPr>
            <a:cxnSpLocks/>
            <a:stCxn id="71" idx="1"/>
            <a:endCxn id="55" idx="5"/>
          </p:cNvCxnSpPr>
          <p:nvPr/>
        </p:nvCxnSpPr>
        <p:spPr>
          <a:xfrm flipH="1" flipV="1">
            <a:off x="1886614" y="4535195"/>
            <a:ext cx="291194" cy="3288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2494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∖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15835910-134B-4FA2-984D-E734DC4D588B}"/>
              </a:ext>
            </a:extLst>
          </p:cNvPr>
          <p:cNvSpPr/>
          <p:nvPr/>
        </p:nvSpPr>
        <p:spPr>
          <a:xfrm>
            <a:off x="7502389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7DC8076-8A41-41D6-B457-B8E067EF43E9}"/>
              </a:ext>
            </a:extLst>
          </p:cNvPr>
          <p:cNvSpPr/>
          <p:nvPr/>
        </p:nvSpPr>
        <p:spPr>
          <a:xfrm>
            <a:off x="10696408" y="386784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444F0D1-7E4B-4C95-8B53-751CA4C534F0}"/>
              </a:ext>
            </a:extLst>
          </p:cNvPr>
          <p:cNvSpPr/>
          <p:nvPr/>
        </p:nvSpPr>
        <p:spPr>
          <a:xfrm>
            <a:off x="10696408" y="2746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FC369D8-2DF2-4F21-BC40-087B62D7F694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6276020" y="4623529"/>
            <a:ext cx="0" cy="731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D42A996-E7F4-4B87-9576-3B1C630BD013}"/>
              </a:ext>
            </a:extLst>
          </p:cNvPr>
          <p:cNvCxnSpPr>
            <a:cxnSpLocks/>
            <a:stCxn id="27" idx="5"/>
            <a:endCxn id="24" idx="3"/>
          </p:cNvCxnSpPr>
          <p:nvPr/>
        </p:nvCxnSpPr>
        <p:spPr>
          <a:xfrm flipV="1">
            <a:off x="6403313" y="5653633"/>
            <a:ext cx="3378624" cy="8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54C1923-6DA7-4113-A154-3E86C208A09E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7862429" y="3350111"/>
            <a:ext cx="2833979" cy="697751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113F1A00-37BE-42D3-91CE-9D984107EFA4}"/>
              </a:ext>
            </a:extLst>
          </p:cNvPr>
          <p:cNvSpPr/>
          <p:nvPr/>
        </p:nvSpPr>
        <p:spPr>
          <a:xfrm>
            <a:off x="7912605" y="50162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1FA9962C-F612-4A76-ACC0-FFEBD3261DC6}"/>
              </a:ext>
            </a:extLst>
          </p:cNvPr>
          <p:cNvSpPr/>
          <p:nvPr/>
        </p:nvSpPr>
        <p:spPr>
          <a:xfrm>
            <a:off x="8386763" y="38548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2E9524F-EA3B-41FD-9C71-D63CC0E2EF13}"/>
              </a:ext>
            </a:extLst>
          </p:cNvPr>
          <p:cNvSpPr/>
          <p:nvPr/>
        </p:nvSpPr>
        <p:spPr>
          <a:xfrm>
            <a:off x="9176113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3358766D-615B-4B5A-8DCA-C8C2EE1DF74D}"/>
              </a:ext>
            </a:extLst>
          </p:cNvPr>
          <p:cNvSpPr/>
          <p:nvPr/>
        </p:nvSpPr>
        <p:spPr>
          <a:xfrm>
            <a:off x="9729210" y="53463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C69481ED-C828-42BF-931E-BC262A81AB8A}"/>
              </a:ext>
            </a:extLst>
          </p:cNvPr>
          <p:cNvSpPr/>
          <p:nvPr/>
        </p:nvSpPr>
        <p:spPr>
          <a:xfrm>
            <a:off x="10708606" y="478753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B2A4E6F-0373-46D8-B9C2-8ABBB556BF23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749E67AC-8285-4DDA-BCC0-7CDDAF14A0FB}"/>
              </a:ext>
            </a:extLst>
          </p:cNvPr>
          <p:cNvSpPr/>
          <p:nvPr/>
        </p:nvSpPr>
        <p:spPr>
          <a:xfrm>
            <a:off x="6096000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D55BBCF-1951-47C0-A672-B7002B61032B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4F09D2A2-A03D-473A-8456-856024A1698E}"/>
              </a:ext>
            </a:extLst>
          </p:cNvPr>
          <p:cNvCxnSpPr>
            <a:cxnSpLocks/>
            <a:stCxn id="25" idx="3"/>
            <a:endCxn id="24" idx="6"/>
          </p:cNvCxnSpPr>
          <p:nvPr/>
        </p:nvCxnSpPr>
        <p:spPr>
          <a:xfrm flipH="1">
            <a:off x="10089250" y="5094849"/>
            <a:ext cx="672083" cy="4314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1709FAB-1E08-433E-B30C-62398FDF2A7B}"/>
              </a:ext>
            </a:extLst>
          </p:cNvPr>
          <p:cNvCxnSpPr>
            <a:cxnSpLocks/>
            <a:stCxn id="9" idx="4"/>
            <a:endCxn id="25" idx="0"/>
          </p:cNvCxnSpPr>
          <p:nvPr/>
        </p:nvCxnSpPr>
        <p:spPr>
          <a:xfrm>
            <a:off x="10876428" y="4227882"/>
            <a:ext cx="12198" cy="5596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E428A0D-47F5-4703-9F7C-1ABC3A587783}"/>
              </a:ext>
            </a:extLst>
          </p:cNvPr>
          <p:cNvCxnSpPr>
            <a:cxnSpLocks/>
            <a:stCxn id="10" idx="3"/>
            <a:endCxn id="23" idx="7"/>
          </p:cNvCxnSpPr>
          <p:nvPr/>
        </p:nvCxnSpPr>
        <p:spPr>
          <a:xfrm flipH="1">
            <a:off x="9483426" y="3053921"/>
            <a:ext cx="1265709" cy="1688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B005B1C-180A-4236-8E18-DCDF5A89AF19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9356133" y="3530131"/>
            <a:ext cx="332635" cy="8002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4D9BB07-F4E3-4800-AFAB-778CD99B33C7}"/>
              </a:ext>
            </a:extLst>
          </p:cNvPr>
          <p:cNvCxnSpPr>
            <a:cxnSpLocks/>
            <a:stCxn id="26" idx="3"/>
            <a:endCxn id="21" idx="6"/>
          </p:cNvCxnSpPr>
          <p:nvPr/>
        </p:nvCxnSpPr>
        <p:spPr>
          <a:xfrm flipH="1">
            <a:off x="8272645" y="4637714"/>
            <a:ext cx="1288830" cy="558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BC13246-54B7-4EF0-B673-41B4046BB68A}"/>
              </a:ext>
            </a:extLst>
          </p:cNvPr>
          <p:cNvCxnSpPr>
            <a:cxnSpLocks/>
            <a:stCxn id="22" idx="3"/>
            <a:endCxn id="27" idx="7"/>
          </p:cNvCxnSpPr>
          <p:nvPr/>
        </p:nvCxnSpPr>
        <p:spPr>
          <a:xfrm flipH="1">
            <a:off x="6403313" y="4162128"/>
            <a:ext cx="2036177" cy="12458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6B4B15E-2F91-4782-A14D-7519AA1DE023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38449F54-CD38-44D7-B43A-2A19D2AAB035}"/>
              </a:ext>
            </a:extLst>
          </p:cNvPr>
          <p:cNvCxnSpPr>
            <a:cxnSpLocks/>
            <a:stCxn id="21" idx="3"/>
            <a:endCxn id="27" idx="6"/>
          </p:cNvCxnSpPr>
          <p:nvPr/>
        </p:nvCxnSpPr>
        <p:spPr>
          <a:xfrm flipH="1">
            <a:off x="6456040" y="5323577"/>
            <a:ext cx="1509292" cy="2117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4B9FF-885D-4F17-84CB-F80D2B88916E}"/>
              </a:ext>
            </a:extLst>
          </p:cNvPr>
          <p:cNvSpPr txBox="1"/>
          <p:nvPr/>
        </p:nvSpPr>
        <p:spPr>
          <a:xfrm>
            <a:off x="9482939" y="432110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C22134-47D7-4FCC-9F13-CCA4EF9B70AB}"/>
              </a:ext>
            </a:extLst>
          </p:cNvPr>
          <p:cNvSpPr txBox="1"/>
          <p:nvPr/>
        </p:nvSpPr>
        <p:spPr>
          <a:xfrm>
            <a:off x="10660541" y="479225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E68CDD-39FD-4475-B2AC-607FDABE3986}"/>
              </a:ext>
            </a:extLst>
          </p:cNvPr>
          <p:cNvSpPr txBox="1"/>
          <p:nvPr/>
        </p:nvSpPr>
        <p:spPr>
          <a:xfrm>
            <a:off x="7885373" y="501640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35F339-EE5B-4250-A9AC-E8FED1F3CBC8}"/>
              </a:ext>
            </a:extLst>
          </p:cNvPr>
          <p:cNvSpPr txBox="1"/>
          <p:nvPr/>
        </p:nvSpPr>
        <p:spPr>
          <a:xfrm>
            <a:off x="6055666" y="53552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316CC3-F768-4BA5-95E4-0DF8FC0749DD}"/>
              </a:ext>
            </a:extLst>
          </p:cNvPr>
          <p:cNvSpPr txBox="1"/>
          <p:nvPr/>
        </p:nvSpPr>
        <p:spPr>
          <a:xfrm>
            <a:off x="9691862" y="53354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Овал 46">
            <a:extLst>
              <a:ext uri="{FF2B5EF4-FFF2-40B4-BE49-F238E27FC236}">
                <a16:creationId xmlns:a16="http://schemas.microsoft.com/office/drawing/2014/main" id="{A789E5BC-1AE4-4A4E-860C-4C265B7CFA79}"/>
              </a:ext>
            </a:extLst>
          </p:cNvPr>
          <p:cNvSpPr/>
          <p:nvPr/>
        </p:nvSpPr>
        <p:spPr>
          <a:xfrm>
            <a:off x="112744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9643936-3F4F-4FCA-A6CB-FB25BA6B8671}"/>
              </a:ext>
            </a:extLst>
          </p:cNvPr>
          <p:cNvSpPr/>
          <p:nvPr/>
        </p:nvSpPr>
        <p:spPr>
          <a:xfrm>
            <a:off x="1127448" y="343742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3A6B61B-4E1B-4071-B799-8F5F9EF888C8}"/>
              </a:ext>
            </a:extLst>
          </p:cNvPr>
          <p:cNvSpPr/>
          <p:nvPr/>
        </p:nvSpPr>
        <p:spPr>
          <a:xfrm>
            <a:off x="2252758" y="343742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A32FDAB-A4C9-46A5-B8DD-004D40D82904}"/>
              </a:ext>
            </a:extLst>
          </p:cNvPr>
          <p:cNvSpPr/>
          <p:nvPr/>
        </p:nvSpPr>
        <p:spPr>
          <a:xfrm>
            <a:off x="225275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A6BFDBF-7CB4-4A88-8375-22FDA479CBA7}"/>
              </a:ext>
            </a:extLst>
          </p:cNvPr>
          <p:cNvCxnSpPr>
            <a:stCxn id="49" idx="0"/>
            <a:endCxn id="50" idx="4"/>
          </p:cNvCxnSpPr>
          <p:nvPr/>
        </p:nvCxnSpPr>
        <p:spPr>
          <a:xfrm flipV="1">
            <a:off x="2432778" y="2823016"/>
            <a:ext cx="0" cy="6144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80A366D-EE64-4338-99C7-B16AABCB9759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1307468" y="2823016"/>
            <a:ext cx="0" cy="6144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FE904F2-CBEA-4AF6-BE69-BF52233080A7}"/>
              </a:ext>
            </a:extLst>
          </p:cNvPr>
          <p:cNvCxnSpPr>
            <a:stCxn id="50" idx="2"/>
            <a:endCxn id="47" idx="6"/>
          </p:cNvCxnSpPr>
          <p:nvPr/>
        </p:nvCxnSpPr>
        <p:spPr>
          <a:xfrm flipH="1">
            <a:off x="1487488" y="2642996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088E5DB-0C04-4C26-BAEA-9DA7B68E895C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1487488" y="3617448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>
            <a:extLst>
              <a:ext uri="{FF2B5EF4-FFF2-40B4-BE49-F238E27FC236}">
                <a16:creationId xmlns:a16="http://schemas.microsoft.com/office/drawing/2014/main" id="{020B59D7-FD43-4E05-AD0F-CB4E9A3D2CE0}"/>
              </a:ext>
            </a:extLst>
          </p:cNvPr>
          <p:cNvSpPr/>
          <p:nvPr/>
        </p:nvSpPr>
        <p:spPr>
          <a:xfrm>
            <a:off x="1579301" y="42278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B629C483-C688-430E-AA09-2A874D0E830F}"/>
              </a:ext>
            </a:extLst>
          </p:cNvPr>
          <p:cNvSpPr/>
          <p:nvPr/>
        </p:nvSpPr>
        <p:spPr>
          <a:xfrm>
            <a:off x="700593" y="42336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886896-8F76-49B1-A1FD-8BE674C32850}"/>
              </a:ext>
            </a:extLst>
          </p:cNvPr>
          <p:cNvSpPr txBox="1"/>
          <p:nvPr/>
        </p:nvSpPr>
        <p:spPr>
          <a:xfrm>
            <a:off x="1525294" y="4214855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12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6A4A9DB-6D3D-47C2-B127-54E7997AEA5B}"/>
              </a:ext>
            </a:extLst>
          </p:cNvPr>
          <p:cNvCxnSpPr>
            <a:cxnSpLocks/>
            <a:stCxn id="57" idx="0"/>
            <a:endCxn id="48" idx="3"/>
          </p:cNvCxnSpPr>
          <p:nvPr/>
        </p:nvCxnSpPr>
        <p:spPr>
          <a:xfrm flipV="1">
            <a:off x="880613" y="3744741"/>
            <a:ext cx="299562" cy="4889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F8D0A29B-BF03-4E7E-8CFE-735711988C52}"/>
              </a:ext>
            </a:extLst>
          </p:cNvPr>
          <p:cNvCxnSpPr>
            <a:cxnSpLocks/>
            <a:stCxn id="57" idx="6"/>
            <a:endCxn id="55" idx="2"/>
          </p:cNvCxnSpPr>
          <p:nvPr/>
        </p:nvCxnSpPr>
        <p:spPr>
          <a:xfrm flipV="1">
            <a:off x="1060633" y="4407902"/>
            <a:ext cx="518668" cy="5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0A6E8C8E-AEB7-49D5-A5A9-0C99FB82AFC6}"/>
              </a:ext>
            </a:extLst>
          </p:cNvPr>
          <p:cNvCxnSpPr>
            <a:cxnSpLocks/>
            <a:stCxn id="55" idx="0"/>
            <a:endCxn id="48" idx="5"/>
          </p:cNvCxnSpPr>
          <p:nvPr/>
        </p:nvCxnSpPr>
        <p:spPr>
          <a:xfrm flipH="1" flipV="1">
            <a:off x="1434761" y="3744741"/>
            <a:ext cx="324560" cy="483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B30E5820-D44D-4072-9606-33D4A51FCE56}"/>
              </a:ext>
            </a:extLst>
          </p:cNvPr>
          <p:cNvSpPr/>
          <p:nvPr/>
        </p:nvSpPr>
        <p:spPr>
          <a:xfrm>
            <a:off x="3156272" y="4230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54B45FD1-3EF5-45EB-863B-79CBBAFF8C9C}"/>
              </a:ext>
            </a:extLst>
          </p:cNvPr>
          <p:cNvSpPr/>
          <p:nvPr/>
        </p:nvSpPr>
        <p:spPr>
          <a:xfrm>
            <a:off x="2640677" y="48097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989459C8-6106-42FE-900B-80C5A8B0E6A6}"/>
              </a:ext>
            </a:extLst>
          </p:cNvPr>
          <p:cNvSpPr/>
          <p:nvPr/>
        </p:nvSpPr>
        <p:spPr>
          <a:xfrm>
            <a:off x="2125081" y="481130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E157344-4475-459B-96BC-5A8E26032366}"/>
              </a:ext>
            </a:extLst>
          </p:cNvPr>
          <p:cNvCxnSpPr>
            <a:cxnSpLocks/>
            <a:stCxn id="69" idx="1"/>
            <a:endCxn id="49" idx="5"/>
          </p:cNvCxnSpPr>
          <p:nvPr/>
        </p:nvCxnSpPr>
        <p:spPr>
          <a:xfrm flipH="1" flipV="1">
            <a:off x="2560071" y="3744741"/>
            <a:ext cx="648928" cy="53874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38281634-1A18-49F2-A09F-C31100CF5904}"/>
              </a:ext>
            </a:extLst>
          </p:cNvPr>
          <p:cNvCxnSpPr>
            <a:stCxn id="70" idx="7"/>
            <a:endCxn id="69" idx="3"/>
          </p:cNvCxnSpPr>
          <p:nvPr/>
        </p:nvCxnSpPr>
        <p:spPr>
          <a:xfrm flipV="1">
            <a:off x="2947990" y="4538076"/>
            <a:ext cx="261009" cy="32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916FC922-3860-41E8-86F7-3241FB1B82C7}"/>
              </a:ext>
            </a:extLst>
          </p:cNvPr>
          <p:cNvCxnSpPr>
            <a:stCxn id="71" idx="6"/>
            <a:endCxn id="70" idx="2"/>
          </p:cNvCxnSpPr>
          <p:nvPr/>
        </p:nvCxnSpPr>
        <p:spPr>
          <a:xfrm flipV="1">
            <a:off x="2485121" y="4989801"/>
            <a:ext cx="155556" cy="15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C38A1A63-0263-42C4-A0FD-E7A6770009A4}"/>
              </a:ext>
            </a:extLst>
          </p:cNvPr>
          <p:cNvCxnSpPr>
            <a:cxnSpLocks/>
            <a:stCxn id="71" idx="1"/>
            <a:endCxn id="55" idx="5"/>
          </p:cNvCxnSpPr>
          <p:nvPr/>
        </p:nvCxnSpPr>
        <p:spPr>
          <a:xfrm flipH="1" flipV="1">
            <a:off x="1886614" y="4535195"/>
            <a:ext cx="291194" cy="3288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693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∖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вал 8">
            <a:extLst>
              <a:ext uri="{FF2B5EF4-FFF2-40B4-BE49-F238E27FC236}">
                <a16:creationId xmlns:a16="http://schemas.microsoft.com/office/drawing/2014/main" id="{E7DC8076-8A41-41D6-B457-B8E067EF43E9}"/>
              </a:ext>
            </a:extLst>
          </p:cNvPr>
          <p:cNvSpPr/>
          <p:nvPr/>
        </p:nvSpPr>
        <p:spPr>
          <a:xfrm>
            <a:off x="10696408" y="386784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444F0D1-7E4B-4C95-8B53-751CA4C534F0}"/>
              </a:ext>
            </a:extLst>
          </p:cNvPr>
          <p:cNvSpPr/>
          <p:nvPr/>
        </p:nvSpPr>
        <p:spPr>
          <a:xfrm>
            <a:off x="10696408" y="2746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FC369D8-2DF2-4F21-BC40-087B62D7F694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6276020" y="4623529"/>
            <a:ext cx="0" cy="731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D42A996-E7F4-4B87-9576-3B1C630BD013}"/>
              </a:ext>
            </a:extLst>
          </p:cNvPr>
          <p:cNvCxnSpPr>
            <a:cxnSpLocks/>
            <a:stCxn id="27" idx="5"/>
            <a:endCxn id="24" idx="3"/>
          </p:cNvCxnSpPr>
          <p:nvPr/>
        </p:nvCxnSpPr>
        <p:spPr>
          <a:xfrm flipV="1">
            <a:off x="6403313" y="5653633"/>
            <a:ext cx="3378624" cy="8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113F1A00-37BE-42D3-91CE-9D984107EFA4}"/>
              </a:ext>
            </a:extLst>
          </p:cNvPr>
          <p:cNvSpPr/>
          <p:nvPr/>
        </p:nvSpPr>
        <p:spPr>
          <a:xfrm>
            <a:off x="7912605" y="50162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1FA9962C-F612-4A76-ACC0-FFEBD3261DC6}"/>
              </a:ext>
            </a:extLst>
          </p:cNvPr>
          <p:cNvSpPr/>
          <p:nvPr/>
        </p:nvSpPr>
        <p:spPr>
          <a:xfrm>
            <a:off x="8386763" y="38548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2E9524F-EA3B-41FD-9C71-D63CC0E2EF13}"/>
              </a:ext>
            </a:extLst>
          </p:cNvPr>
          <p:cNvSpPr/>
          <p:nvPr/>
        </p:nvSpPr>
        <p:spPr>
          <a:xfrm>
            <a:off x="9176113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3358766D-615B-4B5A-8DCA-C8C2EE1DF74D}"/>
              </a:ext>
            </a:extLst>
          </p:cNvPr>
          <p:cNvSpPr/>
          <p:nvPr/>
        </p:nvSpPr>
        <p:spPr>
          <a:xfrm>
            <a:off x="9729210" y="53463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C69481ED-C828-42BF-931E-BC262A81AB8A}"/>
              </a:ext>
            </a:extLst>
          </p:cNvPr>
          <p:cNvSpPr/>
          <p:nvPr/>
        </p:nvSpPr>
        <p:spPr>
          <a:xfrm>
            <a:off x="10708606" y="478753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B2A4E6F-0373-46D8-B9C2-8ABBB556BF23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749E67AC-8285-4DDA-BCC0-7CDDAF14A0FB}"/>
              </a:ext>
            </a:extLst>
          </p:cNvPr>
          <p:cNvSpPr/>
          <p:nvPr/>
        </p:nvSpPr>
        <p:spPr>
          <a:xfrm>
            <a:off x="6096000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D55BBCF-1951-47C0-A672-B7002B61032B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4F09D2A2-A03D-473A-8456-856024A1698E}"/>
              </a:ext>
            </a:extLst>
          </p:cNvPr>
          <p:cNvCxnSpPr>
            <a:cxnSpLocks/>
            <a:stCxn id="25" idx="3"/>
            <a:endCxn id="24" idx="6"/>
          </p:cNvCxnSpPr>
          <p:nvPr/>
        </p:nvCxnSpPr>
        <p:spPr>
          <a:xfrm flipH="1">
            <a:off x="10089250" y="5094849"/>
            <a:ext cx="672083" cy="4314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1709FAB-1E08-433E-B30C-62398FDF2A7B}"/>
              </a:ext>
            </a:extLst>
          </p:cNvPr>
          <p:cNvCxnSpPr>
            <a:cxnSpLocks/>
            <a:stCxn id="9" idx="4"/>
            <a:endCxn id="25" idx="0"/>
          </p:cNvCxnSpPr>
          <p:nvPr/>
        </p:nvCxnSpPr>
        <p:spPr>
          <a:xfrm>
            <a:off x="10876428" y="4227882"/>
            <a:ext cx="12198" cy="5596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E428A0D-47F5-4703-9F7C-1ABC3A587783}"/>
              </a:ext>
            </a:extLst>
          </p:cNvPr>
          <p:cNvCxnSpPr>
            <a:cxnSpLocks/>
            <a:stCxn id="10" idx="3"/>
            <a:endCxn id="23" idx="7"/>
          </p:cNvCxnSpPr>
          <p:nvPr/>
        </p:nvCxnSpPr>
        <p:spPr>
          <a:xfrm flipH="1">
            <a:off x="9483426" y="3053921"/>
            <a:ext cx="1265709" cy="1688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B005B1C-180A-4236-8E18-DCDF5A89AF19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9356133" y="3530131"/>
            <a:ext cx="332635" cy="8002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4D9BB07-F4E3-4800-AFAB-778CD99B33C7}"/>
              </a:ext>
            </a:extLst>
          </p:cNvPr>
          <p:cNvCxnSpPr>
            <a:cxnSpLocks/>
            <a:stCxn id="26" idx="3"/>
            <a:endCxn id="21" idx="6"/>
          </p:cNvCxnSpPr>
          <p:nvPr/>
        </p:nvCxnSpPr>
        <p:spPr>
          <a:xfrm flipH="1">
            <a:off x="8272645" y="4637714"/>
            <a:ext cx="1288830" cy="558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BC13246-54B7-4EF0-B673-41B4046BB68A}"/>
              </a:ext>
            </a:extLst>
          </p:cNvPr>
          <p:cNvCxnSpPr>
            <a:cxnSpLocks/>
            <a:stCxn id="22" idx="3"/>
            <a:endCxn id="27" idx="7"/>
          </p:cNvCxnSpPr>
          <p:nvPr/>
        </p:nvCxnSpPr>
        <p:spPr>
          <a:xfrm flipH="1">
            <a:off x="6403313" y="4162128"/>
            <a:ext cx="2036177" cy="12458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6B4B15E-2F91-4782-A14D-7519AA1DE023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38449F54-CD38-44D7-B43A-2A19D2AAB035}"/>
              </a:ext>
            </a:extLst>
          </p:cNvPr>
          <p:cNvCxnSpPr>
            <a:cxnSpLocks/>
            <a:stCxn id="21" idx="3"/>
            <a:endCxn id="27" idx="6"/>
          </p:cNvCxnSpPr>
          <p:nvPr/>
        </p:nvCxnSpPr>
        <p:spPr>
          <a:xfrm flipH="1">
            <a:off x="6456040" y="5323577"/>
            <a:ext cx="1509292" cy="2117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4B9FF-885D-4F17-84CB-F80D2B88916E}"/>
              </a:ext>
            </a:extLst>
          </p:cNvPr>
          <p:cNvSpPr txBox="1"/>
          <p:nvPr/>
        </p:nvSpPr>
        <p:spPr>
          <a:xfrm>
            <a:off x="9482939" y="432110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C22134-47D7-4FCC-9F13-CCA4EF9B70AB}"/>
              </a:ext>
            </a:extLst>
          </p:cNvPr>
          <p:cNvSpPr txBox="1"/>
          <p:nvPr/>
        </p:nvSpPr>
        <p:spPr>
          <a:xfrm>
            <a:off x="10660541" y="479225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E68CDD-39FD-4475-B2AC-607FDABE3986}"/>
              </a:ext>
            </a:extLst>
          </p:cNvPr>
          <p:cNvSpPr txBox="1"/>
          <p:nvPr/>
        </p:nvSpPr>
        <p:spPr>
          <a:xfrm>
            <a:off x="7885373" y="501640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35F339-EE5B-4250-A9AC-E8FED1F3CBC8}"/>
              </a:ext>
            </a:extLst>
          </p:cNvPr>
          <p:cNvSpPr txBox="1"/>
          <p:nvPr/>
        </p:nvSpPr>
        <p:spPr>
          <a:xfrm>
            <a:off x="6055666" y="53552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316CC3-F768-4BA5-95E4-0DF8FC0749DD}"/>
              </a:ext>
            </a:extLst>
          </p:cNvPr>
          <p:cNvSpPr txBox="1"/>
          <p:nvPr/>
        </p:nvSpPr>
        <p:spPr>
          <a:xfrm>
            <a:off x="9691862" y="53354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Овал 46">
            <a:extLst>
              <a:ext uri="{FF2B5EF4-FFF2-40B4-BE49-F238E27FC236}">
                <a16:creationId xmlns:a16="http://schemas.microsoft.com/office/drawing/2014/main" id="{A789E5BC-1AE4-4A4E-860C-4C265B7CFA79}"/>
              </a:ext>
            </a:extLst>
          </p:cNvPr>
          <p:cNvSpPr/>
          <p:nvPr/>
        </p:nvSpPr>
        <p:spPr>
          <a:xfrm>
            <a:off x="112744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9643936-3F4F-4FCA-A6CB-FB25BA6B8671}"/>
              </a:ext>
            </a:extLst>
          </p:cNvPr>
          <p:cNvSpPr/>
          <p:nvPr/>
        </p:nvSpPr>
        <p:spPr>
          <a:xfrm>
            <a:off x="1127448" y="343742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3A6B61B-4E1B-4071-B799-8F5F9EF888C8}"/>
              </a:ext>
            </a:extLst>
          </p:cNvPr>
          <p:cNvSpPr/>
          <p:nvPr/>
        </p:nvSpPr>
        <p:spPr>
          <a:xfrm>
            <a:off x="2252758" y="343742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A32FDAB-A4C9-46A5-B8DD-004D40D82904}"/>
              </a:ext>
            </a:extLst>
          </p:cNvPr>
          <p:cNvSpPr/>
          <p:nvPr/>
        </p:nvSpPr>
        <p:spPr>
          <a:xfrm>
            <a:off x="225275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A6BFDBF-7CB4-4A88-8375-22FDA479CBA7}"/>
              </a:ext>
            </a:extLst>
          </p:cNvPr>
          <p:cNvCxnSpPr>
            <a:stCxn id="49" idx="0"/>
            <a:endCxn id="50" idx="4"/>
          </p:cNvCxnSpPr>
          <p:nvPr/>
        </p:nvCxnSpPr>
        <p:spPr>
          <a:xfrm flipV="1">
            <a:off x="2432778" y="2823016"/>
            <a:ext cx="0" cy="6144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80A366D-EE64-4338-99C7-B16AABCB9759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1307468" y="2823016"/>
            <a:ext cx="0" cy="6144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FE904F2-CBEA-4AF6-BE69-BF52233080A7}"/>
              </a:ext>
            </a:extLst>
          </p:cNvPr>
          <p:cNvCxnSpPr>
            <a:stCxn id="50" idx="2"/>
            <a:endCxn id="47" idx="6"/>
          </p:cNvCxnSpPr>
          <p:nvPr/>
        </p:nvCxnSpPr>
        <p:spPr>
          <a:xfrm flipH="1">
            <a:off x="1487488" y="2642996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088E5DB-0C04-4C26-BAEA-9DA7B68E895C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1487488" y="3617448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>
            <a:extLst>
              <a:ext uri="{FF2B5EF4-FFF2-40B4-BE49-F238E27FC236}">
                <a16:creationId xmlns:a16="http://schemas.microsoft.com/office/drawing/2014/main" id="{020B59D7-FD43-4E05-AD0F-CB4E9A3D2CE0}"/>
              </a:ext>
            </a:extLst>
          </p:cNvPr>
          <p:cNvSpPr/>
          <p:nvPr/>
        </p:nvSpPr>
        <p:spPr>
          <a:xfrm>
            <a:off x="1579301" y="42278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B629C483-C688-430E-AA09-2A874D0E830F}"/>
              </a:ext>
            </a:extLst>
          </p:cNvPr>
          <p:cNvSpPr/>
          <p:nvPr/>
        </p:nvSpPr>
        <p:spPr>
          <a:xfrm>
            <a:off x="700593" y="42336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886896-8F76-49B1-A1FD-8BE674C32850}"/>
              </a:ext>
            </a:extLst>
          </p:cNvPr>
          <p:cNvSpPr txBox="1"/>
          <p:nvPr/>
        </p:nvSpPr>
        <p:spPr>
          <a:xfrm>
            <a:off x="1525294" y="4214855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12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6A4A9DB-6D3D-47C2-B127-54E7997AEA5B}"/>
              </a:ext>
            </a:extLst>
          </p:cNvPr>
          <p:cNvCxnSpPr>
            <a:cxnSpLocks/>
            <a:stCxn id="57" idx="0"/>
            <a:endCxn id="48" idx="3"/>
          </p:cNvCxnSpPr>
          <p:nvPr/>
        </p:nvCxnSpPr>
        <p:spPr>
          <a:xfrm flipV="1">
            <a:off x="880613" y="3744741"/>
            <a:ext cx="299562" cy="4889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F8D0A29B-BF03-4E7E-8CFE-735711988C52}"/>
              </a:ext>
            </a:extLst>
          </p:cNvPr>
          <p:cNvCxnSpPr>
            <a:cxnSpLocks/>
            <a:stCxn id="57" idx="6"/>
            <a:endCxn id="55" idx="2"/>
          </p:cNvCxnSpPr>
          <p:nvPr/>
        </p:nvCxnSpPr>
        <p:spPr>
          <a:xfrm flipV="1">
            <a:off x="1060633" y="4407902"/>
            <a:ext cx="518668" cy="5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0A6E8C8E-AEB7-49D5-A5A9-0C99FB82AFC6}"/>
              </a:ext>
            </a:extLst>
          </p:cNvPr>
          <p:cNvCxnSpPr>
            <a:cxnSpLocks/>
            <a:stCxn id="55" idx="0"/>
            <a:endCxn id="48" idx="5"/>
          </p:cNvCxnSpPr>
          <p:nvPr/>
        </p:nvCxnSpPr>
        <p:spPr>
          <a:xfrm flipH="1" flipV="1">
            <a:off x="1434761" y="3744741"/>
            <a:ext cx="324560" cy="483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B30E5820-D44D-4072-9606-33D4A51FCE56}"/>
              </a:ext>
            </a:extLst>
          </p:cNvPr>
          <p:cNvSpPr/>
          <p:nvPr/>
        </p:nvSpPr>
        <p:spPr>
          <a:xfrm>
            <a:off x="3156272" y="4230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54B45FD1-3EF5-45EB-863B-79CBBAFF8C9C}"/>
              </a:ext>
            </a:extLst>
          </p:cNvPr>
          <p:cNvSpPr/>
          <p:nvPr/>
        </p:nvSpPr>
        <p:spPr>
          <a:xfrm>
            <a:off x="2640677" y="48097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989459C8-6106-42FE-900B-80C5A8B0E6A6}"/>
              </a:ext>
            </a:extLst>
          </p:cNvPr>
          <p:cNvSpPr/>
          <p:nvPr/>
        </p:nvSpPr>
        <p:spPr>
          <a:xfrm>
            <a:off x="2125081" y="481130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E157344-4475-459B-96BC-5A8E26032366}"/>
              </a:ext>
            </a:extLst>
          </p:cNvPr>
          <p:cNvCxnSpPr>
            <a:cxnSpLocks/>
            <a:stCxn id="69" idx="1"/>
            <a:endCxn id="49" idx="5"/>
          </p:cNvCxnSpPr>
          <p:nvPr/>
        </p:nvCxnSpPr>
        <p:spPr>
          <a:xfrm flipH="1" flipV="1">
            <a:off x="2560071" y="3744741"/>
            <a:ext cx="648928" cy="53874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38281634-1A18-49F2-A09F-C31100CF5904}"/>
              </a:ext>
            </a:extLst>
          </p:cNvPr>
          <p:cNvCxnSpPr>
            <a:stCxn id="70" idx="7"/>
            <a:endCxn id="69" idx="3"/>
          </p:cNvCxnSpPr>
          <p:nvPr/>
        </p:nvCxnSpPr>
        <p:spPr>
          <a:xfrm flipV="1">
            <a:off x="2947990" y="4538076"/>
            <a:ext cx="261009" cy="32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916FC922-3860-41E8-86F7-3241FB1B82C7}"/>
              </a:ext>
            </a:extLst>
          </p:cNvPr>
          <p:cNvCxnSpPr>
            <a:stCxn id="71" idx="6"/>
            <a:endCxn id="70" idx="2"/>
          </p:cNvCxnSpPr>
          <p:nvPr/>
        </p:nvCxnSpPr>
        <p:spPr>
          <a:xfrm flipV="1">
            <a:off x="2485121" y="4989801"/>
            <a:ext cx="155556" cy="15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C38A1A63-0263-42C4-A0FD-E7A6770009A4}"/>
              </a:ext>
            </a:extLst>
          </p:cNvPr>
          <p:cNvCxnSpPr>
            <a:cxnSpLocks/>
            <a:stCxn id="71" idx="1"/>
            <a:endCxn id="55" idx="5"/>
          </p:cNvCxnSpPr>
          <p:nvPr/>
        </p:nvCxnSpPr>
        <p:spPr>
          <a:xfrm flipH="1" flipV="1">
            <a:off x="1886614" y="4535195"/>
            <a:ext cx="291194" cy="3288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47D1946-0162-4843-92C1-4761681A3953}"/>
              </a:ext>
            </a:extLst>
          </p:cNvPr>
          <p:cNvCxnSpPr>
            <a:cxnSpLocks/>
            <a:stCxn id="50" idx="3"/>
            <a:endCxn id="48" idx="7"/>
          </p:cNvCxnSpPr>
          <p:nvPr/>
        </p:nvCxnSpPr>
        <p:spPr>
          <a:xfrm flipH="1">
            <a:off x="1434761" y="2770289"/>
            <a:ext cx="870724" cy="7198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0424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∖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вал 8">
            <a:extLst>
              <a:ext uri="{FF2B5EF4-FFF2-40B4-BE49-F238E27FC236}">
                <a16:creationId xmlns:a16="http://schemas.microsoft.com/office/drawing/2014/main" id="{E7DC8076-8A41-41D6-B457-B8E067EF43E9}"/>
              </a:ext>
            </a:extLst>
          </p:cNvPr>
          <p:cNvSpPr/>
          <p:nvPr/>
        </p:nvSpPr>
        <p:spPr>
          <a:xfrm>
            <a:off x="10696408" y="3867842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444F0D1-7E4B-4C95-8B53-751CA4C534F0}"/>
              </a:ext>
            </a:extLst>
          </p:cNvPr>
          <p:cNvSpPr/>
          <p:nvPr/>
        </p:nvSpPr>
        <p:spPr>
          <a:xfrm>
            <a:off x="10696408" y="2746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FC369D8-2DF2-4F21-BC40-087B62D7F694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6276020" y="4623529"/>
            <a:ext cx="0" cy="731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D42A996-E7F4-4B87-9576-3B1C630BD013}"/>
              </a:ext>
            </a:extLst>
          </p:cNvPr>
          <p:cNvCxnSpPr>
            <a:cxnSpLocks/>
            <a:stCxn id="27" idx="5"/>
            <a:endCxn id="24" idx="3"/>
          </p:cNvCxnSpPr>
          <p:nvPr/>
        </p:nvCxnSpPr>
        <p:spPr>
          <a:xfrm flipV="1">
            <a:off x="6403313" y="5653633"/>
            <a:ext cx="3378624" cy="8951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113F1A00-37BE-42D3-91CE-9D984107EFA4}"/>
              </a:ext>
            </a:extLst>
          </p:cNvPr>
          <p:cNvSpPr/>
          <p:nvPr/>
        </p:nvSpPr>
        <p:spPr>
          <a:xfrm>
            <a:off x="7912605" y="5016264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1FA9962C-F612-4A76-ACC0-FFEBD3261DC6}"/>
              </a:ext>
            </a:extLst>
          </p:cNvPr>
          <p:cNvSpPr/>
          <p:nvPr/>
        </p:nvSpPr>
        <p:spPr>
          <a:xfrm>
            <a:off x="8386763" y="38548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2E9524F-EA3B-41FD-9C71-D63CC0E2EF13}"/>
              </a:ext>
            </a:extLst>
          </p:cNvPr>
          <p:cNvSpPr/>
          <p:nvPr/>
        </p:nvSpPr>
        <p:spPr>
          <a:xfrm>
            <a:off x="9176113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3358766D-615B-4B5A-8DCA-C8C2EE1DF74D}"/>
              </a:ext>
            </a:extLst>
          </p:cNvPr>
          <p:cNvSpPr/>
          <p:nvPr/>
        </p:nvSpPr>
        <p:spPr>
          <a:xfrm>
            <a:off x="9729210" y="53463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C69481ED-C828-42BF-931E-BC262A81AB8A}"/>
              </a:ext>
            </a:extLst>
          </p:cNvPr>
          <p:cNvSpPr/>
          <p:nvPr/>
        </p:nvSpPr>
        <p:spPr>
          <a:xfrm>
            <a:off x="10708606" y="478753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B2A4E6F-0373-46D8-B9C2-8ABBB556BF23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749E67AC-8285-4DDA-BCC0-7CDDAF14A0FB}"/>
              </a:ext>
            </a:extLst>
          </p:cNvPr>
          <p:cNvSpPr/>
          <p:nvPr/>
        </p:nvSpPr>
        <p:spPr>
          <a:xfrm>
            <a:off x="6096000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D55BBCF-1951-47C0-A672-B7002B61032B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4F09D2A2-A03D-473A-8456-856024A1698E}"/>
              </a:ext>
            </a:extLst>
          </p:cNvPr>
          <p:cNvCxnSpPr>
            <a:cxnSpLocks/>
            <a:stCxn id="25" idx="3"/>
            <a:endCxn id="24" idx="6"/>
          </p:cNvCxnSpPr>
          <p:nvPr/>
        </p:nvCxnSpPr>
        <p:spPr>
          <a:xfrm flipH="1">
            <a:off x="10089250" y="5094849"/>
            <a:ext cx="672083" cy="431491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1709FAB-1E08-433E-B30C-62398FDF2A7B}"/>
              </a:ext>
            </a:extLst>
          </p:cNvPr>
          <p:cNvCxnSpPr>
            <a:cxnSpLocks/>
            <a:stCxn id="9" idx="4"/>
            <a:endCxn id="25" idx="0"/>
          </p:cNvCxnSpPr>
          <p:nvPr/>
        </p:nvCxnSpPr>
        <p:spPr>
          <a:xfrm>
            <a:off x="10876428" y="4227882"/>
            <a:ext cx="12198" cy="559654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E428A0D-47F5-4703-9F7C-1ABC3A587783}"/>
              </a:ext>
            </a:extLst>
          </p:cNvPr>
          <p:cNvCxnSpPr>
            <a:cxnSpLocks/>
            <a:stCxn id="10" idx="3"/>
            <a:endCxn id="23" idx="7"/>
          </p:cNvCxnSpPr>
          <p:nvPr/>
        </p:nvCxnSpPr>
        <p:spPr>
          <a:xfrm flipH="1">
            <a:off x="9483426" y="3053921"/>
            <a:ext cx="1265709" cy="1688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B005B1C-180A-4236-8E18-DCDF5A89AF19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9356133" y="3530131"/>
            <a:ext cx="332635" cy="8002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4D9BB07-F4E3-4800-AFAB-778CD99B33C7}"/>
              </a:ext>
            </a:extLst>
          </p:cNvPr>
          <p:cNvCxnSpPr>
            <a:cxnSpLocks/>
            <a:stCxn id="26" idx="3"/>
            <a:endCxn id="21" idx="6"/>
          </p:cNvCxnSpPr>
          <p:nvPr/>
        </p:nvCxnSpPr>
        <p:spPr>
          <a:xfrm flipH="1">
            <a:off x="8272645" y="4637714"/>
            <a:ext cx="1288830" cy="558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BC13246-54B7-4EF0-B673-41B4046BB68A}"/>
              </a:ext>
            </a:extLst>
          </p:cNvPr>
          <p:cNvCxnSpPr>
            <a:cxnSpLocks/>
            <a:stCxn id="22" idx="3"/>
            <a:endCxn id="27" idx="7"/>
          </p:cNvCxnSpPr>
          <p:nvPr/>
        </p:nvCxnSpPr>
        <p:spPr>
          <a:xfrm flipH="1">
            <a:off x="6403313" y="4162128"/>
            <a:ext cx="2036177" cy="12458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6B4B15E-2F91-4782-A14D-7519AA1DE023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38449F54-CD38-44D7-B43A-2A19D2AAB035}"/>
              </a:ext>
            </a:extLst>
          </p:cNvPr>
          <p:cNvCxnSpPr>
            <a:cxnSpLocks/>
            <a:stCxn id="21" idx="3"/>
            <a:endCxn id="27" idx="6"/>
          </p:cNvCxnSpPr>
          <p:nvPr/>
        </p:nvCxnSpPr>
        <p:spPr>
          <a:xfrm flipH="1">
            <a:off x="6456040" y="5323577"/>
            <a:ext cx="1509292" cy="211714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4B9FF-885D-4F17-84CB-F80D2B88916E}"/>
              </a:ext>
            </a:extLst>
          </p:cNvPr>
          <p:cNvSpPr txBox="1"/>
          <p:nvPr/>
        </p:nvSpPr>
        <p:spPr>
          <a:xfrm>
            <a:off x="9482939" y="432110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C22134-47D7-4FCC-9F13-CCA4EF9B70AB}"/>
              </a:ext>
            </a:extLst>
          </p:cNvPr>
          <p:cNvSpPr txBox="1"/>
          <p:nvPr/>
        </p:nvSpPr>
        <p:spPr>
          <a:xfrm>
            <a:off x="10660541" y="479225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E68CDD-39FD-4475-B2AC-607FDABE3986}"/>
              </a:ext>
            </a:extLst>
          </p:cNvPr>
          <p:cNvSpPr txBox="1"/>
          <p:nvPr/>
        </p:nvSpPr>
        <p:spPr>
          <a:xfrm>
            <a:off x="7885372" y="501609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35F339-EE5B-4250-A9AC-E8FED1F3CBC8}"/>
              </a:ext>
            </a:extLst>
          </p:cNvPr>
          <p:cNvSpPr txBox="1"/>
          <p:nvPr/>
        </p:nvSpPr>
        <p:spPr>
          <a:xfrm>
            <a:off x="6055666" y="53552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316CC3-F768-4BA5-95E4-0DF8FC0749DD}"/>
              </a:ext>
            </a:extLst>
          </p:cNvPr>
          <p:cNvSpPr txBox="1"/>
          <p:nvPr/>
        </p:nvSpPr>
        <p:spPr>
          <a:xfrm>
            <a:off x="9691862" y="53354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Овал 46">
            <a:extLst>
              <a:ext uri="{FF2B5EF4-FFF2-40B4-BE49-F238E27FC236}">
                <a16:creationId xmlns:a16="http://schemas.microsoft.com/office/drawing/2014/main" id="{A789E5BC-1AE4-4A4E-860C-4C265B7CFA79}"/>
              </a:ext>
            </a:extLst>
          </p:cNvPr>
          <p:cNvSpPr/>
          <p:nvPr/>
        </p:nvSpPr>
        <p:spPr>
          <a:xfrm>
            <a:off x="112744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9643936-3F4F-4FCA-A6CB-FB25BA6B8671}"/>
              </a:ext>
            </a:extLst>
          </p:cNvPr>
          <p:cNvSpPr/>
          <p:nvPr/>
        </p:nvSpPr>
        <p:spPr>
          <a:xfrm>
            <a:off x="1127448" y="343742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3A6B61B-4E1B-4071-B799-8F5F9EF888C8}"/>
              </a:ext>
            </a:extLst>
          </p:cNvPr>
          <p:cNvSpPr/>
          <p:nvPr/>
        </p:nvSpPr>
        <p:spPr>
          <a:xfrm>
            <a:off x="2252758" y="343742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A32FDAB-A4C9-46A5-B8DD-004D40D82904}"/>
              </a:ext>
            </a:extLst>
          </p:cNvPr>
          <p:cNvSpPr/>
          <p:nvPr/>
        </p:nvSpPr>
        <p:spPr>
          <a:xfrm>
            <a:off x="2252758" y="2462976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A6BFDBF-7CB4-4A88-8375-22FDA479CBA7}"/>
              </a:ext>
            </a:extLst>
          </p:cNvPr>
          <p:cNvCxnSpPr>
            <a:stCxn id="49" idx="0"/>
            <a:endCxn id="50" idx="4"/>
          </p:cNvCxnSpPr>
          <p:nvPr/>
        </p:nvCxnSpPr>
        <p:spPr>
          <a:xfrm flipV="1">
            <a:off x="2432778" y="2823016"/>
            <a:ext cx="0" cy="6144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80A366D-EE64-4338-99C7-B16AABCB9759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1307468" y="2823016"/>
            <a:ext cx="0" cy="6144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FE904F2-CBEA-4AF6-BE69-BF52233080A7}"/>
              </a:ext>
            </a:extLst>
          </p:cNvPr>
          <p:cNvCxnSpPr>
            <a:stCxn id="50" idx="2"/>
            <a:endCxn id="47" idx="6"/>
          </p:cNvCxnSpPr>
          <p:nvPr/>
        </p:nvCxnSpPr>
        <p:spPr>
          <a:xfrm flipH="1">
            <a:off x="1487488" y="2642996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088E5DB-0C04-4C26-BAEA-9DA7B68E895C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1487488" y="3617448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>
            <a:extLst>
              <a:ext uri="{FF2B5EF4-FFF2-40B4-BE49-F238E27FC236}">
                <a16:creationId xmlns:a16="http://schemas.microsoft.com/office/drawing/2014/main" id="{020B59D7-FD43-4E05-AD0F-CB4E9A3D2CE0}"/>
              </a:ext>
            </a:extLst>
          </p:cNvPr>
          <p:cNvSpPr/>
          <p:nvPr/>
        </p:nvSpPr>
        <p:spPr>
          <a:xfrm>
            <a:off x="1579301" y="4227882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B629C483-C688-430E-AA09-2A874D0E830F}"/>
              </a:ext>
            </a:extLst>
          </p:cNvPr>
          <p:cNvSpPr/>
          <p:nvPr/>
        </p:nvSpPr>
        <p:spPr>
          <a:xfrm>
            <a:off x="700593" y="42336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886896-8F76-49B1-A1FD-8BE674C32850}"/>
              </a:ext>
            </a:extLst>
          </p:cNvPr>
          <p:cNvSpPr txBox="1"/>
          <p:nvPr/>
        </p:nvSpPr>
        <p:spPr>
          <a:xfrm>
            <a:off x="1540215" y="4223236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12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6A4A9DB-6D3D-47C2-B127-54E7997AEA5B}"/>
              </a:ext>
            </a:extLst>
          </p:cNvPr>
          <p:cNvCxnSpPr>
            <a:cxnSpLocks/>
            <a:stCxn id="57" idx="0"/>
            <a:endCxn id="48" idx="3"/>
          </p:cNvCxnSpPr>
          <p:nvPr/>
        </p:nvCxnSpPr>
        <p:spPr>
          <a:xfrm flipV="1">
            <a:off x="880613" y="3744741"/>
            <a:ext cx="299562" cy="4889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F8D0A29B-BF03-4E7E-8CFE-735711988C52}"/>
              </a:ext>
            </a:extLst>
          </p:cNvPr>
          <p:cNvCxnSpPr>
            <a:cxnSpLocks/>
            <a:stCxn id="57" idx="6"/>
            <a:endCxn id="55" idx="2"/>
          </p:cNvCxnSpPr>
          <p:nvPr/>
        </p:nvCxnSpPr>
        <p:spPr>
          <a:xfrm flipV="1">
            <a:off x="1060633" y="4407902"/>
            <a:ext cx="518668" cy="5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0A6E8C8E-AEB7-49D5-A5A9-0C99FB82AFC6}"/>
              </a:ext>
            </a:extLst>
          </p:cNvPr>
          <p:cNvCxnSpPr>
            <a:cxnSpLocks/>
            <a:stCxn id="55" idx="0"/>
            <a:endCxn id="48" idx="5"/>
          </p:cNvCxnSpPr>
          <p:nvPr/>
        </p:nvCxnSpPr>
        <p:spPr>
          <a:xfrm flipH="1" flipV="1">
            <a:off x="1434761" y="3744741"/>
            <a:ext cx="324560" cy="4831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B30E5820-D44D-4072-9606-33D4A51FCE56}"/>
              </a:ext>
            </a:extLst>
          </p:cNvPr>
          <p:cNvSpPr/>
          <p:nvPr/>
        </p:nvSpPr>
        <p:spPr>
          <a:xfrm>
            <a:off x="3156272" y="4230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54B45FD1-3EF5-45EB-863B-79CBBAFF8C9C}"/>
              </a:ext>
            </a:extLst>
          </p:cNvPr>
          <p:cNvSpPr/>
          <p:nvPr/>
        </p:nvSpPr>
        <p:spPr>
          <a:xfrm>
            <a:off x="2640677" y="48097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989459C8-6106-42FE-900B-80C5A8B0E6A6}"/>
              </a:ext>
            </a:extLst>
          </p:cNvPr>
          <p:cNvSpPr/>
          <p:nvPr/>
        </p:nvSpPr>
        <p:spPr>
          <a:xfrm>
            <a:off x="2125081" y="481130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E157344-4475-459B-96BC-5A8E26032366}"/>
              </a:ext>
            </a:extLst>
          </p:cNvPr>
          <p:cNvCxnSpPr>
            <a:cxnSpLocks/>
            <a:stCxn id="69" idx="1"/>
            <a:endCxn id="49" idx="5"/>
          </p:cNvCxnSpPr>
          <p:nvPr/>
        </p:nvCxnSpPr>
        <p:spPr>
          <a:xfrm flipH="1" flipV="1">
            <a:off x="2560071" y="3744741"/>
            <a:ext cx="648928" cy="53874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38281634-1A18-49F2-A09F-C31100CF5904}"/>
              </a:ext>
            </a:extLst>
          </p:cNvPr>
          <p:cNvCxnSpPr>
            <a:stCxn id="70" idx="7"/>
            <a:endCxn id="69" idx="3"/>
          </p:cNvCxnSpPr>
          <p:nvPr/>
        </p:nvCxnSpPr>
        <p:spPr>
          <a:xfrm flipV="1">
            <a:off x="2947990" y="4538076"/>
            <a:ext cx="261009" cy="32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916FC922-3860-41E8-86F7-3241FB1B82C7}"/>
              </a:ext>
            </a:extLst>
          </p:cNvPr>
          <p:cNvCxnSpPr>
            <a:stCxn id="71" idx="6"/>
            <a:endCxn id="70" idx="2"/>
          </p:cNvCxnSpPr>
          <p:nvPr/>
        </p:nvCxnSpPr>
        <p:spPr>
          <a:xfrm flipV="1">
            <a:off x="2485121" y="4989801"/>
            <a:ext cx="155556" cy="15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C38A1A63-0263-42C4-A0FD-E7A6770009A4}"/>
              </a:ext>
            </a:extLst>
          </p:cNvPr>
          <p:cNvCxnSpPr>
            <a:cxnSpLocks/>
            <a:stCxn id="71" idx="1"/>
            <a:endCxn id="55" idx="5"/>
          </p:cNvCxnSpPr>
          <p:nvPr/>
        </p:nvCxnSpPr>
        <p:spPr>
          <a:xfrm flipH="1" flipV="1">
            <a:off x="1886614" y="4535195"/>
            <a:ext cx="291194" cy="3288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47D1946-0162-4843-92C1-4761681A3953}"/>
              </a:ext>
            </a:extLst>
          </p:cNvPr>
          <p:cNvCxnSpPr>
            <a:cxnSpLocks/>
            <a:stCxn id="50" idx="3"/>
            <a:endCxn id="48" idx="7"/>
          </p:cNvCxnSpPr>
          <p:nvPr/>
        </p:nvCxnSpPr>
        <p:spPr>
          <a:xfrm flipH="1">
            <a:off x="1434761" y="2770289"/>
            <a:ext cx="870724" cy="7198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6779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Овал 77">
            <a:extLst>
              <a:ext uri="{FF2B5EF4-FFF2-40B4-BE49-F238E27FC236}">
                <a16:creationId xmlns:a16="http://schemas.microsoft.com/office/drawing/2014/main" id="{CF48FB5B-1BC7-4261-B863-14C0D8782CFE}"/>
              </a:ext>
            </a:extLst>
          </p:cNvPr>
          <p:cNvSpPr/>
          <p:nvPr/>
        </p:nvSpPr>
        <p:spPr>
          <a:xfrm>
            <a:off x="700593" y="53492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013DD25A-BC56-4FE7-995F-CC0624015D87}"/>
              </a:ext>
            </a:extLst>
          </p:cNvPr>
          <p:cNvSpPr/>
          <p:nvPr/>
        </p:nvSpPr>
        <p:spPr>
          <a:xfrm>
            <a:off x="4006952" y="536763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∖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Овал 9">
            <a:extLst>
              <a:ext uri="{FF2B5EF4-FFF2-40B4-BE49-F238E27FC236}">
                <a16:creationId xmlns:a16="http://schemas.microsoft.com/office/drawing/2014/main" id="{4444F0D1-7E4B-4C95-8B53-751CA4C534F0}"/>
              </a:ext>
            </a:extLst>
          </p:cNvPr>
          <p:cNvSpPr/>
          <p:nvPr/>
        </p:nvSpPr>
        <p:spPr>
          <a:xfrm>
            <a:off x="10696408" y="2746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FC369D8-2DF2-4F21-BC40-087B62D7F694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6276020" y="4623529"/>
            <a:ext cx="0" cy="731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113F1A00-37BE-42D3-91CE-9D984107EFA4}"/>
              </a:ext>
            </a:extLst>
          </p:cNvPr>
          <p:cNvSpPr/>
          <p:nvPr/>
        </p:nvSpPr>
        <p:spPr>
          <a:xfrm>
            <a:off x="7912605" y="50162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1FA9962C-F612-4A76-ACC0-FFEBD3261DC6}"/>
              </a:ext>
            </a:extLst>
          </p:cNvPr>
          <p:cNvSpPr/>
          <p:nvPr/>
        </p:nvSpPr>
        <p:spPr>
          <a:xfrm>
            <a:off x="8386763" y="38548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2E9524F-EA3B-41FD-9C71-D63CC0E2EF13}"/>
              </a:ext>
            </a:extLst>
          </p:cNvPr>
          <p:cNvSpPr/>
          <p:nvPr/>
        </p:nvSpPr>
        <p:spPr>
          <a:xfrm>
            <a:off x="9176113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B2A4E6F-0373-46D8-B9C2-8ABBB556BF23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749E67AC-8285-4DDA-BCC0-7CDDAF14A0FB}"/>
              </a:ext>
            </a:extLst>
          </p:cNvPr>
          <p:cNvSpPr/>
          <p:nvPr/>
        </p:nvSpPr>
        <p:spPr>
          <a:xfrm>
            <a:off x="6096000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D55BBCF-1951-47C0-A672-B7002B61032B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E428A0D-47F5-4703-9F7C-1ABC3A587783}"/>
              </a:ext>
            </a:extLst>
          </p:cNvPr>
          <p:cNvCxnSpPr>
            <a:cxnSpLocks/>
            <a:stCxn id="10" idx="3"/>
            <a:endCxn id="23" idx="7"/>
          </p:cNvCxnSpPr>
          <p:nvPr/>
        </p:nvCxnSpPr>
        <p:spPr>
          <a:xfrm flipH="1">
            <a:off x="9483426" y="3053921"/>
            <a:ext cx="1265709" cy="1688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B005B1C-180A-4236-8E18-DCDF5A89AF19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9356133" y="3530131"/>
            <a:ext cx="332635" cy="8002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4D9BB07-F4E3-4800-AFAB-778CD99B33C7}"/>
              </a:ext>
            </a:extLst>
          </p:cNvPr>
          <p:cNvCxnSpPr>
            <a:cxnSpLocks/>
            <a:stCxn id="26" idx="3"/>
            <a:endCxn id="21" idx="6"/>
          </p:cNvCxnSpPr>
          <p:nvPr/>
        </p:nvCxnSpPr>
        <p:spPr>
          <a:xfrm flipH="1">
            <a:off x="8272645" y="4637714"/>
            <a:ext cx="1288830" cy="558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BC13246-54B7-4EF0-B673-41B4046BB68A}"/>
              </a:ext>
            </a:extLst>
          </p:cNvPr>
          <p:cNvCxnSpPr>
            <a:cxnSpLocks/>
            <a:stCxn id="22" idx="3"/>
            <a:endCxn id="27" idx="7"/>
          </p:cNvCxnSpPr>
          <p:nvPr/>
        </p:nvCxnSpPr>
        <p:spPr>
          <a:xfrm flipH="1">
            <a:off x="6403313" y="4162128"/>
            <a:ext cx="2036177" cy="12458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6B4B15E-2F91-4782-A14D-7519AA1DE023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4B9FF-885D-4F17-84CB-F80D2B88916E}"/>
              </a:ext>
            </a:extLst>
          </p:cNvPr>
          <p:cNvSpPr txBox="1"/>
          <p:nvPr/>
        </p:nvSpPr>
        <p:spPr>
          <a:xfrm>
            <a:off x="9482939" y="432110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E68CDD-39FD-4475-B2AC-607FDABE3986}"/>
              </a:ext>
            </a:extLst>
          </p:cNvPr>
          <p:cNvSpPr txBox="1"/>
          <p:nvPr/>
        </p:nvSpPr>
        <p:spPr>
          <a:xfrm>
            <a:off x="7885372" y="500046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35F339-EE5B-4250-A9AC-E8FED1F3CBC8}"/>
              </a:ext>
            </a:extLst>
          </p:cNvPr>
          <p:cNvSpPr txBox="1"/>
          <p:nvPr/>
        </p:nvSpPr>
        <p:spPr>
          <a:xfrm>
            <a:off x="6055666" y="53552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Овал 46">
            <a:extLst>
              <a:ext uri="{FF2B5EF4-FFF2-40B4-BE49-F238E27FC236}">
                <a16:creationId xmlns:a16="http://schemas.microsoft.com/office/drawing/2014/main" id="{A789E5BC-1AE4-4A4E-860C-4C265B7CFA79}"/>
              </a:ext>
            </a:extLst>
          </p:cNvPr>
          <p:cNvSpPr/>
          <p:nvPr/>
        </p:nvSpPr>
        <p:spPr>
          <a:xfrm>
            <a:off x="112744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9643936-3F4F-4FCA-A6CB-FB25BA6B8671}"/>
              </a:ext>
            </a:extLst>
          </p:cNvPr>
          <p:cNvSpPr/>
          <p:nvPr/>
        </p:nvSpPr>
        <p:spPr>
          <a:xfrm>
            <a:off x="1127448" y="34332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3A6B61B-4E1B-4071-B799-8F5F9EF888C8}"/>
              </a:ext>
            </a:extLst>
          </p:cNvPr>
          <p:cNvSpPr/>
          <p:nvPr/>
        </p:nvSpPr>
        <p:spPr>
          <a:xfrm>
            <a:off x="2252758" y="34332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A32FDAB-A4C9-46A5-B8DD-004D40D82904}"/>
              </a:ext>
            </a:extLst>
          </p:cNvPr>
          <p:cNvSpPr/>
          <p:nvPr/>
        </p:nvSpPr>
        <p:spPr>
          <a:xfrm>
            <a:off x="225275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A6BFDBF-7CB4-4A88-8375-22FDA479CBA7}"/>
              </a:ext>
            </a:extLst>
          </p:cNvPr>
          <p:cNvCxnSpPr>
            <a:stCxn id="49" idx="0"/>
            <a:endCxn id="50" idx="4"/>
          </p:cNvCxnSpPr>
          <p:nvPr/>
        </p:nvCxnSpPr>
        <p:spPr>
          <a:xfrm flipV="1">
            <a:off x="2432778" y="2823016"/>
            <a:ext cx="0" cy="6101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80A366D-EE64-4338-99C7-B16AABCB9759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1307468" y="2823016"/>
            <a:ext cx="0" cy="6101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FE904F2-CBEA-4AF6-BE69-BF52233080A7}"/>
              </a:ext>
            </a:extLst>
          </p:cNvPr>
          <p:cNvCxnSpPr>
            <a:stCxn id="50" idx="2"/>
            <a:endCxn id="47" idx="6"/>
          </p:cNvCxnSpPr>
          <p:nvPr/>
        </p:nvCxnSpPr>
        <p:spPr>
          <a:xfrm flipH="1">
            <a:off x="1487488" y="2642996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088E5DB-0C04-4C26-BAEA-9DA7B68E895C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1487488" y="3613234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>
            <a:extLst>
              <a:ext uri="{FF2B5EF4-FFF2-40B4-BE49-F238E27FC236}">
                <a16:creationId xmlns:a16="http://schemas.microsoft.com/office/drawing/2014/main" id="{020B59D7-FD43-4E05-AD0F-CB4E9A3D2CE0}"/>
              </a:ext>
            </a:extLst>
          </p:cNvPr>
          <p:cNvSpPr/>
          <p:nvPr/>
        </p:nvSpPr>
        <p:spPr>
          <a:xfrm>
            <a:off x="1579301" y="42278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B629C483-C688-430E-AA09-2A874D0E830F}"/>
              </a:ext>
            </a:extLst>
          </p:cNvPr>
          <p:cNvSpPr/>
          <p:nvPr/>
        </p:nvSpPr>
        <p:spPr>
          <a:xfrm>
            <a:off x="700593" y="42336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886896-8F76-49B1-A1FD-8BE674C32850}"/>
              </a:ext>
            </a:extLst>
          </p:cNvPr>
          <p:cNvSpPr txBox="1"/>
          <p:nvPr/>
        </p:nvSpPr>
        <p:spPr>
          <a:xfrm>
            <a:off x="1532869" y="4223235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12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6A4A9DB-6D3D-47C2-B127-54E7997AEA5B}"/>
              </a:ext>
            </a:extLst>
          </p:cNvPr>
          <p:cNvCxnSpPr>
            <a:cxnSpLocks/>
            <a:stCxn id="57" idx="0"/>
            <a:endCxn id="48" idx="3"/>
          </p:cNvCxnSpPr>
          <p:nvPr/>
        </p:nvCxnSpPr>
        <p:spPr>
          <a:xfrm flipV="1">
            <a:off x="880613" y="3740527"/>
            <a:ext cx="299562" cy="4931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F8D0A29B-BF03-4E7E-8CFE-735711988C52}"/>
              </a:ext>
            </a:extLst>
          </p:cNvPr>
          <p:cNvCxnSpPr>
            <a:cxnSpLocks/>
            <a:stCxn id="57" idx="6"/>
            <a:endCxn id="55" idx="2"/>
          </p:cNvCxnSpPr>
          <p:nvPr/>
        </p:nvCxnSpPr>
        <p:spPr>
          <a:xfrm flipV="1">
            <a:off x="1060633" y="4407902"/>
            <a:ext cx="518668" cy="5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0A6E8C8E-AEB7-49D5-A5A9-0C99FB82AFC6}"/>
              </a:ext>
            </a:extLst>
          </p:cNvPr>
          <p:cNvCxnSpPr>
            <a:cxnSpLocks/>
            <a:stCxn id="55" idx="0"/>
            <a:endCxn id="48" idx="5"/>
          </p:cNvCxnSpPr>
          <p:nvPr/>
        </p:nvCxnSpPr>
        <p:spPr>
          <a:xfrm flipH="1" flipV="1">
            <a:off x="1434761" y="3740527"/>
            <a:ext cx="324560" cy="4873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B30E5820-D44D-4072-9606-33D4A51FCE56}"/>
              </a:ext>
            </a:extLst>
          </p:cNvPr>
          <p:cNvSpPr/>
          <p:nvPr/>
        </p:nvSpPr>
        <p:spPr>
          <a:xfrm>
            <a:off x="3156272" y="4230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54B45FD1-3EF5-45EB-863B-79CBBAFF8C9C}"/>
              </a:ext>
            </a:extLst>
          </p:cNvPr>
          <p:cNvSpPr/>
          <p:nvPr/>
        </p:nvSpPr>
        <p:spPr>
          <a:xfrm>
            <a:off x="2640677" y="48097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989459C8-6106-42FE-900B-80C5A8B0E6A6}"/>
              </a:ext>
            </a:extLst>
          </p:cNvPr>
          <p:cNvSpPr/>
          <p:nvPr/>
        </p:nvSpPr>
        <p:spPr>
          <a:xfrm>
            <a:off x="2125081" y="481130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E157344-4475-459B-96BC-5A8E26032366}"/>
              </a:ext>
            </a:extLst>
          </p:cNvPr>
          <p:cNvCxnSpPr>
            <a:cxnSpLocks/>
            <a:stCxn id="69" idx="1"/>
            <a:endCxn id="49" idx="5"/>
          </p:cNvCxnSpPr>
          <p:nvPr/>
        </p:nvCxnSpPr>
        <p:spPr>
          <a:xfrm flipH="1" flipV="1">
            <a:off x="2560071" y="3740527"/>
            <a:ext cx="648928" cy="5429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38281634-1A18-49F2-A09F-C31100CF5904}"/>
              </a:ext>
            </a:extLst>
          </p:cNvPr>
          <p:cNvCxnSpPr>
            <a:stCxn id="70" idx="7"/>
            <a:endCxn id="69" idx="3"/>
          </p:cNvCxnSpPr>
          <p:nvPr/>
        </p:nvCxnSpPr>
        <p:spPr>
          <a:xfrm flipV="1">
            <a:off x="2947990" y="4538076"/>
            <a:ext cx="261009" cy="32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916FC922-3860-41E8-86F7-3241FB1B82C7}"/>
              </a:ext>
            </a:extLst>
          </p:cNvPr>
          <p:cNvCxnSpPr>
            <a:stCxn id="71" idx="6"/>
            <a:endCxn id="70" idx="2"/>
          </p:cNvCxnSpPr>
          <p:nvPr/>
        </p:nvCxnSpPr>
        <p:spPr>
          <a:xfrm flipV="1">
            <a:off x="2485121" y="4989801"/>
            <a:ext cx="155556" cy="15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C38A1A63-0263-42C4-A0FD-E7A6770009A4}"/>
              </a:ext>
            </a:extLst>
          </p:cNvPr>
          <p:cNvCxnSpPr>
            <a:cxnSpLocks/>
            <a:stCxn id="71" idx="1"/>
            <a:endCxn id="55" idx="5"/>
          </p:cNvCxnSpPr>
          <p:nvPr/>
        </p:nvCxnSpPr>
        <p:spPr>
          <a:xfrm flipH="1" flipV="1">
            <a:off x="1886614" y="4535195"/>
            <a:ext cx="291194" cy="3288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47D1946-0162-4843-92C1-4761681A3953}"/>
              </a:ext>
            </a:extLst>
          </p:cNvPr>
          <p:cNvCxnSpPr>
            <a:cxnSpLocks/>
            <a:stCxn id="50" idx="3"/>
            <a:endCxn id="48" idx="7"/>
          </p:cNvCxnSpPr>
          <p:nvPr/>
        </p:nvCxnSpPr>
        <p:spPr>
          <a:xfrm flipH="1">
            <a:off x="1434761" y="2770289"/>
            <a:ext cx="870724" cy="715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AE72C3A-B726-4C07-B33F-8F817461760C}"/>
              </a:ext>
            </a:extLst>
          </p:cNvPr>
          <p:cNvSpPr txBox="1"/>
          <p:nvPr/>
        </p:nvSpPr>
        <p:spPr>
          <a:xfrm>
            <a:off x="3973732" y="34290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4867400D-D598-473A-85AC-7B0534AC874E}"/>
              </a:ext>
            </a:extLst>
          </p:cNvPr>
          <p:cNvCxnSpPr>
            <a:cxnSpLocks/>
            <a:stCxn id="76" idx="1"/>
            <a:endCxn id="50" idx="6"/>
          </p:cNvCxnSpPr>
          <p:nvPr/>
        </p:nvCxnSpPr>
        <p:spPr>
          <a:xfrm flipH="1" flipV="1">
            <a:off x="2612798" y="2642996"/>
            <a:ext cx="1446881" cy="8429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460C7256-85C3-4FFC-82F1-5D71D581AA69}"/>
              </a:ext>
            </a:extLst>
          </p:cNvPr>
          <p:cNvCxnSpPr>
            <a:cxnSpLocks/>
            <a:stCxn id="77" idx="2"/>
            <a:endCxn id="78" idx="6"/>
          </p:cNvCxnSpPr>
          <p:nvPr/>
        </p:nvCxnSpPr>
        <p:spPr>
          <a:xfrm flipH="1" flipV="1">
            <a:off x="1060633" y="5529230"/>
            <a:ext cx="2946319" cy="184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BD26EEE-80B8-403A-A4C5-FC3645DA2993}"/>
              </a:ext>
            </a:extLst>
          </p:cNvPr>
          <p:cNvCxnSpPr>
            <a:cxnSpLocks/>
            <a:stCxn id="78" idx="7"/>
            <a:endCxn id="55" idx="3"/>
          </p:cNvCxnSpPr>
          <p:nvPr/>
        </p:nvCxnSpPr>
        <p:spPr>
          <a:xfrm flipV="1">
            <a:off x="1007906" y="4535195"/>
            <a:ext cx="624122" cy="866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7259E06-2459-4C8B-A58E-768F642CE99F}"/>
              </a:ext>
            </a:extLst>
          </p:cNvPr>
          <p:cNvSpPr txBox="1"/>
          <p:nvPr/>
        </p:nvSpPr>
        <p:spPr>
          <a:xfrm>
            <a:off x="3969605" y="534921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720B22-C505-429C-AB34-F7CA8CFBF758}"/>
              </a:ext>
            </a:extLst>
          </p:cNvPr>
          <p:cNvSpPr txBox="1"/>
          <p:nvPr/>
        </p:nvSpPr>
        <p:spPr>
          <a:xfrm>
            <a:off x="653132" y="53396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AE6FE462-7A27-441D-8F00-4E58D609EE41}"/>
              </a:ext>
            </a:extLst>
          </p:cNvPr>
          <p:cNvSpPr/>
          <p:nvPr/>
        </p:nvSpPr>
        <p:spPr>
          <a:xfrm>
            <a:off x="4006952" y="3433214"/>
            <a:ext cx="360040" cy="360040"/>
          </a:xfrm>
          <a:prstGeom prst="ellipse">
            <a:avLst/>
          </a:prstGeom>
          <a:solidFill>
            <a:schemeClr val="lt1">
              <a:alpha val="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47A2C3-A9D7-4D45-8ADE-45DAE7681B37}"/>
              </a:ext>
            </a:extLst>
          </p:cNvPr>
          <p:cNvCxnSpPr>
            <a:cxnSpLocks/>
            <a:stCxn id="77" idx="0"/>
            <a:endCxn id="76" idx="4"/>
          </p:cNvCxnSpPr>
          <p:nvPr/>
        </p:nvCxnSpPr>
        <p:spPr>
          <a:xfrm flipV="1">
            <a:off x="4186972" y="3793254"/>
            <a:ext cx="0" cy="15743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Планарный граф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00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Связный плоский граф называется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картой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, а части, на которые он разбивает плоскость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странами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C07A087-4BE1-4C48-87B7-450F6EBDB453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01C1641-DCF5-46A7-A704-0256404BCD54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931D2176-AA06-41A8-B0DF-173479730377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94505EB-FAB9-4902-A7DE-E6B615356E79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C0E8F67-4F3E-4508-8149-73C7E04F0950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15E0389-4CBB-4E36-8960-4EE4C9C0EEA4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2F38778-4FE4-4CD9-B1D9-EA4791A92F5D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231792B0-5EA3-4EB4-A7E6-96CD01933EB6}"/>
              </a:ext>
            </a:extLst>
          </p:cNvPr>
          <p:cNvCxnSpPr>
            <a:stCxn id="24" idx="6"/>
            <a:endCxn id="23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B1CE8D3-36BF-4BCE-B4C7-B9675AAEC53D}"/>
              </a:ext>
            </a:extLst>
          </p:cNvPr>
          <p:cNvCxnSpPr>
            <a:cxnSpLocks/>
            <a:stCxn id="23" idx="3"/>
            <a:endCxn id="28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08078A2-E73E-4281-BF9A-53EB03876C47}"/>
              </a:ext>
            </a:extLst>
          </p:cNvPr>
          <p:cNvCxnSpPr>
            <a:cxnSpLocks/>
            <a:stCxn id="43" idx="7"/>
            <a:endCxn id="26" idx="5"/>
          </p:cNvCxnSpPr>
          <p:nvPr/>
        </p:nvCxnSpPr>
        <p:spPr>
          <a:xfrm flipH="1" flipV="1">
            <a:off x="10125263" y="3169890"/>
            <a:ext cx="434606" cy="15977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0B9E2EF-BF28-445B-A3BC-C44516211E16}"/>
              </a:ext>
            </a:extLst>
          </p:cNvPr>
          <p:cNvCxnSpPr>
            <a:cxnSpLocks/>
            <a:stCxn id="42" idx="3"/>
            <a:endCxn id="2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D65526E6-9C89-4053-A4E4-FCB9C6846B7E}"/>
              </a:ext>
            </a:extLst>
          </p:cNvPr>
          <p:cNvCxnSpPr>
            <a:stCxn id="27" idx="2"/>
            <a:endCxn id="23" idx="6"/>
          </p:cNvCxnSpPr>
          <p:nvPr/>
        </p:nvCxnSpPr>
        <p:spPr>
          <a:xfrm flipH="1" flipV="1">
            <a:off x="8642475" y="2217065"/>
            <a:ext cx="1689147" cy="55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0F5499E-AD66-464E-A689-D9889C0B5909}"/>
              </a:ext>
            </a:extLst>
          </p:cNvPr>
          <p:cNvCxnSpPr>
            <a:cxnSpLocks/>
            <a:stCxn id="45" idx="7"/>
            <a:endCxn id="26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780C3C1-79BE-4E32-8F4F-8CB0A17C48BE}"/>
              </a:ext>
            </a:extLst>
          </p:cNvPr>
          <p:cNvCxnSpPr>
            <a:cxnSpLocks/>
            <a:stCxn id="23" idx="5"/>
            <a:endCxn id="26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7E7866A1-546F-43FD-9353-99BE1FC4F5B9}"/>
              </a:ext>
            </a:extLst>
          </p:cNvPr>
          <p:cNvCxnSpPr>
            <a:stCxn id="25" idx="4"/>
            <a:endCxn id="29" idx="0"/>
          </p:cNvCxnSpPr>
          <p:nvPr/>
        </p:nvCxnSpPr>
        <p:spPr>
          <a:xfrm>
            <a:off x="6599118" y="4243694"/>
            <a:ext cx="527699" cy="9750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2175CCC-FDA1-4C1B-8379-D07C8EDE0B7E}"/>
              </a:ext>
            </a:extLst>
          </p:cNvPr>
          <p:cNvCxnSpPr>
            <a:cxnSpLocks/>
            <a:stCxn id="27" idx="4"/>
            <a:endCxn id="26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F9EAE6DC-F945-474C-A790-E34D231C06F6}"/>
              </a:ext>
            </a:extLst>
          </p:cNvPr>
          <p:cNvCxnSpPr>
            <a:cxnSpLocks/>
            <a:stCxn id="28" idx="3"/>
            <a:endCxn id="25" idx="7"/>
          </p:cNvCxnSpPr>
          <p:nvPr/>
        </p:nvCxnSpPr>
        <p:spPr>
          <a:xfrm flipH="1">
            <a:off x="6726411" y="3458295"/>
            <a:ext cx="1014430" cy="4780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E5E55584-57F8-4A70-8E28-312921AA90FA}"/>
              </a:ext>
            </a:extLst>
          </p:cNvPr>
          <p:cNvCxnSpPr>
            <a:stCxn id="45" idx="1"/>
            <a:endCxn id="28" idx="5"/>
          </p:cNvCxnSpPr>
          <p:nvPr/>
        </p:nvCxnSpPr>
        <p:spPr>
          <a:xfrm flipH="1" flipV="1">
            <a:off x="7995427" y="3458295"/>
            <a:ext cx="739983" cy="4913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90734A8A-FF11-4164-A7E5-0197CB6D60FF}"/>
              </a:ext>
            </a:extLst>
          </p:cNvPr>
          <p:cNvCxnSpPr>
            <a:cxnSpLocks/>
            <a:stCxn id="43" idx="1"/>
            <a:endCxn id="45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>
            <a:extLst>
              <a:ext uri="{FF2B5EF4-FFF2-40B4-BE49-F238E27FC236}">
                <a16:creationId xmlns:a16="http://schemas.microsoft.com/office/drawing/2014/main" id="{020DD0C5-6D64-40F1-8F58-F48A40BB784E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389FB427-7ED9-4F8E-8F2C-DAB3F869F61E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2B9E109C-85E6-407B-95BF-2A775BB48592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FE21EEDE-6100-4780-A2E0-7DE119462569}"/>
              </a:ext>
            </a:extLst>
          </p:cNvPr>
          <p:cNvCxnSpPr>
            <a:cxnSpLocks/>
            <a:stCxn id="43" idx="3"/>
            <a:endCxn id="42" idx="5"/>
          </p:cNvCxnSpPr>
          <p:nvPr/>
        </p:nvCxnSpPr>
        <p:spPr>
          <a:xfrm flipH="1">
            <a:off x="8855164" y="5022223"/>
            <a:ext cx="1450119" cy="203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B65399C-DA2D-4213-B02D-75433A3CF313}"/>
              </a:ext>
            </a:extLst>
          </p:cNvPr>
          <p:cNvCxnSpPr>
            <a:cxnSpLocks/>
            <a:stCxn id="42" idx="0"/>
            <a:endCxn id="45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2B75C9B9-EBF9-476A-9A00-9A37475F9C2A}"/>
              </a:ext>
            </a:extLst>
          </p:cNvPr>
          <p:cNvCxnSpPr>
            <a:stCxn id="25" idx="0"/>
            <a:endCxn id="24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5464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Овал 77">
            <a:extLst>
              <a:ext uri="{FF2B5EF4-FFF2-40B4-BE49-F238E27FC236}">
                <a16:creationId xmlns:a16="http://schemas.microsoft.com/office/drawing/2014/main" id="{CF48FB5B-1BC7-4261-B863-14C0D8782CFE}"/>
              </a:ext>
            </a:extLst>
          </p:cNvPr>
          <p:cNvSpPr/>
          <p:nvPr/>
        </p:nvSpPr>
        <p:spPr>
          <a:xfrm>
            <a:off x="700593" y="53492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013DD25A-BC56-4FE7-995F-CC0624015D87}"/>
              </a:ext>
            </a:extLst>
          </p:cNvPr>
          <p:cNvSpPr/>
          <p:nvPr/>
        </p:nvSpPr>
        <p:spPr>
          <a:xfrm>
            <a:off x="4006952" y="536763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∖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Овал 9">
            <a:extLst>
              <a:ext uri="{FF2B5EF4-FFF2-40B4-BE49-F238E27FC236}">
                <a16:creationId xmlns:a16="http://schemas.microsoft.com/office/drawing/2014/main" id="{4444F0D1-7E4B-4C95-8B53-751CA4C534F0}"/>
              </a:ext>
            </a:extLst>
          </p:cNvPr>
          <p:cNvSpPr/>
          <p:nvPr/>
        </p:nvSpPr>
        <p:spPr>
          <a:xfrm>
            <a:off x="10696408" y="2746608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FC369D8-2DF2-4F21-BC40-087B62D7F694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6276020" y="4623529"/>
            <a:ext cx="0" cy="731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113F1A00-37BE-42D3-91CE-9D984107EFA4}"/>
              </a:ext>
            </a:extLst>
          </p:cNvPr>
          <p:cNvSpPr/>
          <p:nvPr/>
        </p:nvSpPr>
        <p:spPr>
          <a:xfrm>
            <a:off x="7912605" y="5016264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1FA9962C-F612-4A76-ACC0-FFEBD3261DC6}"/>
              </a:ext>
            </a:extLst>
          </p:cNvPr>
          <p:cNvSpPr/>
          <p:nvPr/>
        </p:nvSpPr>
        <p:spPr>
          <a:xfrm>
            <a:off x="8386763" y="38548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2E9524F-EA3B-41FD-9C71-D63CC0E2EF13}"/>
              </a:ext>
            </a:extLst>
          </p:cNvPr>
          <p:cNvSpPr/>
          <p:nvPr/>
        </p:nvSpPr>
        <p:spPr>
          <a:xfrm>
            <a:off x="9176113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B2A4E6F-0373-46D8-B9C2-8ABBB556BF23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749E67AC-8285-4DDA-BCC0-7CDDAF14A0FB}"/>
              </a:ext>
            </a:extLst>
          </p:cNvPr>
          <p:cNvSpPr/>
          <p:nvPr/>
        </p:nvSpPr>
        <p:spPr>
          <a:xfrm>
            <a:off x="6096000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D55BBCF-1951-47C0-A672-B7002B61032B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E428A0D-47F5-4703-9F7C-1ABC3A587783}"/>
              </a:ext>
            </a:extLst>
          </p:cNvPr>
          <p:cNvCxnSpPr>
            <a:cxnSpLocks/>
            <a:stCxn id="10" idx="3"/>
            <a:endCxn id="23" idx="7"/>
          </p:cNvCxnSpPr>
          <p:nvPr/>
        </p:nvCxnSpPr>
        <p:spPr>
          <a:xfrm flipH="1">
            <a:off x="9483426" y="3053921"/>
            <a:ext cx="1265709" cy="168897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B005B1C-180A-4236-8E18-DCDF5A89AF19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9356133" y="3530131"/>
            <a:ext cx="332635" cy="800270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4D9BB07-F4E3-4800-AFAB-778CD99B33C7}"/>
              </a:ext>
            </a:extLst>
          </p:cNvPr>
          <p:cNvCxnSpPr>
            <a:cxnSpLocks/>
            <a:stCxn id="26" idx="3"/>
            <a:endCxn id="21" idx="6"/>
          </p:cNvCxnSpPr>
          <p:nvPr/>
        </p:nvCxnSpPr>
        <p:spPr>
          <a:xfrm flipH="1">
            <a:off x="8272645" y="4637714"/>
            <a:ext cx="1288830" cy="558570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BC13246-54B7-4EF0-B673-41B4046BB68A}"/>
              </a:ext>
            </a:extLst>
          </p:cNvPr>
          <p:cNvCxnSpPr>
            <a:cxnSpLocks/>
            <a:stCxn id="22" idx="3"/>
            <a:endCxn id="27" idx="7"/>
          </p:cNvCxnSpPr>
          <p:nvPr/>
        </p:nvCxnSpPr>
        <p:spPr>
          <a:xfrm flipH="1">
            <a:off x="6403313" y="4162128"/>
            <a:ext cx="2036177" cy="12458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6B4B15E-2F91-4782-A14D-7519AA1DE023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4B9FF-885D-4F17-84CB-F80D2B88916E}"/>
              </a:ext>
            </a:extLst>
          </p:cNvPr>
          <p:cNvSpPr txBox="1"/>
          <p:nvPr/>
        </p:nvSpPr>
        <p:spPr>
          <a:xfrm>
            <a:off x="9471401" y="43134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E68CDD-39FD-4475-B2AC-607FDABE3986}"/>
              </a:ext>
            </a:extLst>
          </p:cNvPr>
          <p:cNvSpPr txBox="1"/>
          <p:nvPr/>
        </p:nvSpPr>
        <p:spPr>
          <a:xfrm>
            <a:off x="7875258" y="500146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35F339-EE5B-4250-A9AC-E8FED1F3CBC8}"/>
              </a:ext>
            </a:extLst>
          </p:cNvPr>
          <p:cNvSpPr txBox="1"/>
          <p:nvPr/>
        </p:nvSpPr>
        <p:spPr>
          <a:xfrm>
            <a:off x="6055666" y="53552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Овал 46">
            <a:extLst>
              <a:ext uri="{FF2B5EF4-FFF2-40B4-BE49-F238E27FC236}">
                <a16:creationId xmlns:a16="http://schemas.microsoft.com/office/drawing/2014/main" id="{A789E5BC-1AE4-4A4E-860C-4C265B7CFA79}"/>
              </a:ext>
            </a:extLst>
          </p:cNvPr>
          <p:cNvSpPr/>
          <p:nvPr/>
        </p:nvSpPr>
        <p:spPr>
          <a:xfrm>
            <a:off x="112744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9643936-3F4F-4FCA-A6CB-FB25BA6B8671}"/>
              </a:ext>
            </a:extLst>
          </p:cNvPr>
          <p:cNvSpPr/>
          <p:nvPr/>
        </p:nvSpPr>
        <p:spPr>
          <a:xfrm>
            <a:off x="1127448" y="34332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3A6B61B-4E1B-4071-B799-8F5F9EF888C8}"/>
              </a:ext>
            </a:extLst>
          </p:cNvPr>
          <p:cNvSpPr/>
          <p:nvPr/>
        </p:nvSpPr>
        <p:spPr>
          <a:xfrm>
            <a:off x="2252758" y="3433214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A32FDAB-A4C9-46A5-B8DD-004D40D82904}"/>
              </a:ext>
            </a:extLst>
          </p:cNvPr>
          <p:cNvSpPr/>
          <p:nvPr/>
        </p:nvSpPr>
        <p:spPr>
          <a:xfrm>
            <a:off x="225275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A6BFDBF-7CB4-4A88-8375-22FDA479CBA7}"/>
              </a:ext>
            </a:extLst>
          </p:cNvPr>
          <p:cNvCxnSpPr>
            <a:stCxn id="49" idx="0"/>
            <a:endCxn id="50" idx="4"/>
          </p:cNvCxnSpPr>
          <p:nvPr/>
        </p:nvCxnSpPr>
        <p:spPr>
          <a:xfrm flipV="1">
            <a:off x="2432778" y="2823016"/>
            <a:ext cx="0" cy="6101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80A366D-EE64-4338-99C7-B16AABCB9759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1307468" y="2823016"/>
            <a:ext cx="0" cy="6101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FE904F2-CBEA-4AF6-BE69-BF52233080A7}"/>
              </a:ext>
            </a:extLst>
          </p:cNvPr>
          <p:cNvCxnSpPr>
            <a:stCxn id="50" idx="2"/>
            <a:endCxn id="47" idx="6"/>
          </p:cNvCxnSpPr>
          <p:nvPr/>
        </p:nvCxnSpPr>
        <p:spPr>
          <a:xfrm flipH="1">
            <a:off x="1487488" y="2642996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088E5DB-0C04-4C26-BAEA-9DA7B68E895C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1487488" y="3613234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>
            <a:extLst>
              <a:ext uri="{FF2B5EF4-FFF2-40B4-BE49-F238E27FC236}">
                <a16:creationId xmlns:a16="http://schemas.microsoft.com/office/drawing/2014/main" id="{020B59D7-FD43-4E05-AD0F-CB4E9A3D2CE0}"/>
              </a:ext>
            </a:extLst>
          </p:cNvPr>
          <p:cNvSpPr/>
          <p:nvPr/>
        </p:nvSpPr>
        <p:spPr>
          <a:xfrm>
            <a:off x="1579301" y="4227882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B629C483-C688-430E-AA09-2A874D0E830F}"/>
              </a:ext>
            </a:extLst>
          </p:cNvPr>
          <p:cNvSpPr/>
          <p:nvPr/>
        </p:nvSpPr>
        <p:spPr>
          <a:xfrm>
            <a:off x="700593" y="42336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886896-8F76-49B1-A1FD-8BE674C32850}"/>
              </a:ext>
            </a:extLst>
          </p:cNvPr>
          <p:cNvSpPr txBox="1"/>
          <p:nvPr/>
        </p:nvSpPr>
        <p:spPr>
          <a:xfrm>
            <a:off x="1540982" y="4224352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12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6A4A9DB-6D3D-47C2-B127-54E7997AEA5B}"/>
              </a:ext>
            </a:extLst>
          </p:cNvPr>
          <p:cNvCxnSpPr>
            <a:cxnSpLocks/>
            <a:stCxn id="57" idx="0"/>
            <a:endCxn id="48" idx="3"/>
          </p:cNvCxnSpPr>
          <p:nvPr/>
        </p:nvCxnSpPr>
        <p:spPr>
          <a:xfrm flipV="1">
            <a:off x="880613" y="3740527"/>
            <a:ext cx="299562" cy="4931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F8D0A29B-BF03-4E7E-8CFE-735711988C52}"/>
              </a:ext>
            </a:extLst>
          </p:cNvPr>
          <p:cNvCxnSpPr>
            <a:cxnSpLocks/>
            <a:stCxn id="57" idx="6"/>
            <a:endCxn id="55" idx="2"/>
          </p:cNvCxnSpPr>
          <p:nvPr/>
        </p:nvCxnSpPr>
        <p:spPr>
          <a:xfrm flipV="1">
            <a:off x="1060633" y="4407902"/>
            <a:ext cx="518668" cy="5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0A6E8C8E-AEB7-49D5-A5A9-0C99FB82AFC6}"/>
              </a:ext>
            </a:extLst>
          </p:cNvPr>
          <p:cNvCxnSpPr>
            <a:cxnSpLocks/>
            <a:stCxn id="55" idx="0"/>
            <a:endCxn id="48" idx="5"/>
          </p:cNvCxnSpPr>
          <p:nvPr/>
        </p:nvCxnSpPr>
        <p:spPr>
          <a:xfrm flipH="1" flipV="1">
            <a:off x="1434761" y="3740527"/>
            <a:ext cx="324560" cy="4873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B30E5820-D44D-4072-9606-33D4A51FCE56}"/>
              </a:ext>
            </a:extLst>
          </p:cNvPr>
          <p:cNvSpPr/>
          <p:nvPr/>
        </p:nvSpPr>
        <p:spPr>
          <a:xfrm>
            <a:off x="3156272" y="4230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54B45FD1-3EF5-45EB-863B-79CBBAFF8C9C}"/>
              </a:ext>
            </a:extLst>
          </p:cNvPr>
          <p:cNvSpPr/>
          <p:nvPr/>
        </p:nvSpPr>
        <p:spPr>
          <a:xfrm>
            <a:off x="2640677" y="48097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989459C8-6106-42FE-900B-80C5A8B0E6A6}"/>
              </a:ext>
            </a:extLst>
          </p:cNvPr>
          <p:cNvSpPr/>
          <p:nvPr/>
        </p:nvSpPr>
        <p:spPr>
          <a:xfrm>
            <a:off x="2125081" y="481130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E157344-4475-459B-96BC-5A8E26032366}"/>
              </a:ext>
            </a:extLst>
          </p:cNvPr>
          <p:cNvCxnSpPr>
            <a:cxnSpLocks/>
            <a:stCxn id="69" idx="1"/>
            <a:endCxn id="49" idx="5"/>
          </p:cNvCxnSpPr>
          <p:nvPr/>
        </p:nvCxnSpPr>
        <p:spPr>
          <a:xfrm flipH="1" flipV="1">
            <a:off x="2560071" y="3740527"/>
            <a:ext cx="648928" cy="5429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38281634-1A18-49F2-A09F-C31100CF5904}"/>
              </a:ext>
            </a:extLst>
          </p:cNvPr>
          <p:cNvCxnSpPr>
            <a:stCxn id="70" idx="7"/>
            <a:endCxn id="69" idx="3"/>
          </p:cNvCxnSpPr>
          <p:nvPr/>
        </p:nvCxnSpPr>
        <p:spPr>
          <a:xfrm flipV="1">
            <a:off x="2947990" y="4538076"/>
            <a:ext cx="261009" cy="32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916FC922-3860-41E8-86F7-3241FB1B82C7}"/>
              </a:ext>
            </a:extLst>
          </p:cNvPr>
          <p:cNvCxnSpPr>
            <a:stCxn id="71" idx="6"/>
            <a:endCxn id="70" idx="2"/>
          </p:cNvCxnSpPr>
          <p:nvPr/>
        </p:nvCxnSpPr>
        <p:spPr>
          <a:xfrm flipV="1">
            <a:off x="2485121" y="4989801"/>
            <a:ext cx="155556" cy="15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C38A1A63-0263-42C4-A0FD-E7A6770009A4}"/>
              </a:ext>
            </a:extLst>
          </p:cNvPr>
          <p:cNvCxnSpPr>
            <a:cxnSpLocks/>
            <a:stCxn id="71" idx="1"/>
            <a:endCxn id="55" idx="5"/>
          </p:cNvCxnSpPr>
          <p:nvPr/>
        </p:nvCxnSpPr>
        <p:spPr>
          <a:xfrm flipH="1" flipV="1">
            <a:off x="1886614" y="4535195"/>
            <a:ext cx="291194" cy="3288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47D1946-0162-4843-92C1-4761681A3953}"/>
              </a:ext>
            </a:extLst>
          </p:cNvPr>
          <p:cNvCxnSpPr>
            <a:cxnSpLocks/>
            <a:stCxn id="50" idx="3"/>
            <a:endCxn id="48" idx="7"/>
          </p:cNvCxnSpPr>
          <p:nvPr/>
        </p:nvCxnSpPr>
        <p:spPr>
          <a:xfrm flipH="1">
            <a:off x="1434761" y="2770289"/>
            <a:ext cx="870724" cy="715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AE72C3A-B726-4C07-B33F-8F817461760C}"/>
              </a:ext>
            </a:extLst>
          </p:cNvPr>
          <p:cNvSpPr txBox="1"/>
          <p:nvPr/>
        </p:nvSpPr>
        <p:spPr>
          <a:xfrm>
            <a:off x="3973732" y="34290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4867400D-D598-473A-85AC-7B0534AC874E}"/>
              </a:ext>
            </a:extLst>
          </p:cNvPr>
          <p:cNvCxnSpPr>
            <a:cxnSpLocks/>
            <a:stCxn id="76" idx="1"/>
            <a:endCxn id="50" idx="6"/>
          </p:cNvCxnSpPr>
          <p:nvPr/>
        </p:nvCxnSpPr>
        <p:spPr>
          <a:xfrm flipH="1" flipV="1">
            <a:off x="2612798" y="2642996"/>
            <a:ext cx="1446881" cy="8429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460C7256-85C3-4FFC-82F1-5D71D581AA69}"/>
              </a:ext>
            </a:extLst>
          </p:cNvPr>
          <p:cNvCxnSpPr>
            <a:cxnSpLocks/>
            <a:stCxn id="77" idx="2"/>
            <a:endCxn id="78" idx="6"/>
          </p:cNvCxnSpPr>
          <p:nvPr/>
        </p:nvCxnSpPr>
        <p:spPr>
          <a:xfrm flipH="1" flipV="1">
            <a:off x="1060633" y="5529230"/>
            <a:ext cx="2946319" cy="184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BD26EEE-80B8-403A-A4C5-FC3645DA2993}"/>
              </a:ext>
            </a:extLst>
          </p:cNvPr>
          <p:cNvCxnSpPr>
            <a:cxnSpLocks/>
            <a:stCxn id="78" idx="7"/>
            <a:endCxn id="55" idx="3"/>
          </p:cNvCxnSpPr>
          <p:nvPr/>
        </p:nvCxnSpPr>
        <p:spPr>
          <a:xfrm flipV="1">
            <a:off x="1007906" y="4535195"/>
            <a:ext cx="624122" cy="866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7259E06-2459-4C8B-A58E-768F642CE99F}"/>
              </a:ext>
            </a:extLst>
          </p:cNvPr>
          <p:cNvSpPr txBox="1"/>
          <p:nvPr/>
        </p:nvSpPr>
        <p:spPr>
          <a:xfrm>
            <a:off x="3969605" y="534921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720B22-C505-429C-AB34-F7CA8CFBF758}"/>
              </a:ext>
            </a:extLst>
          </p:cNvPr>
          <p:cNvSpPr txBox="1"/>
          <p:nvPr/>
        </p:nvSpPr>
        <p:spPr>
          <a:xfrm>
            <a:off x="653132" y="53396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AE6FE462-7A27-441D-8F00-4E58D609EE41}"/>
              </a:ext>
            </a:extLst>
          </p:cNvPr>
          <p:cNvSpPr/>
          <p:nvPr/>
        </p:nvSpPr>
        <p:spPr>
          <a:xfrm>
            <a:off x="4006952" y="3433214"/>
            <a:ext cx="360040" cy="360040"/>
          </a:xfrm>
          <a:prstGeom prst="ellipse">
            <a:avLst/>
          </a:prstGeom>
          <a:solidFill>
            <a:schemeClr val="lt1">
              <a:alpha val="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47A2C3-A9D7-4D45-8ADE-45DAE7681B37}"/>
              </a:ext>
            </a:extLst>
          </p:cNvPr>
          <p:cNvCxnSpPr>
            <a:cxnSpLocks/>
            <a:stCxn id="77" idx="0"/>
            <a:endCxn id="76" idx="4"/>
          </p:cNvCxnSpPr>
          <p:nvPr/>
        </p:nvCxnSpPr>
        <p:spPr>
          <a:xfrm flipV="1">
            <a:off x="4186972" y="3793254"/>
            <a:ext cx="0" cy="15743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5289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Овал 77">
            <a:extLst>
              <a:ext uri="{FF2B5EF4-FFF2-40B4-BE49-F238E27FC236}">
                <a16:creationId xmlns:a16="http://schemas.microsoft.com/office/drawing/2014/main" id="{CF48FB5B-1BC7-4261-B863-14C0D8782CFE}"/>
              </a:ext>
            </a:extLst>
          </p:cNvPr>
          <p:cNvSpPr/>
          <p:nvPr/>
        </p:nvSpPr>
        <p:spPr>
          <a:xfrm>
            <a:off x="700593" y="53492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013DD25A-BC56-4FE7-995F-CC0624015D87}"/>
              </a:ext>
            </a:extLst>
          </p:cNvPr>
          <p:cNvSpPr/>
          <p:nvPr/>
        </p:nvSpPr>
        <p:spPr>
          <a:xfrm>
            <a:off x="4006952" y="536763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∖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FC369D8-2DF2-4F21-BC40-087B62D7F694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6276020" y="4623529"/>
            <a:ext cx="0" cy="731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1FA9962C-F612-4A76-ACC0-FFEBD3261DC6}"/>
              </a:ext>
            </a:extLst>
          </p:cNvPr>
          <p:cNvSpPr/>
          <p:nvPr/>
        </p:nvSpPr>
        <p:spPr>
          <a:xfrm>
            <a:off x="8386763" y="38548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B2A4E6F-0373-46D8-B9C2-8ABBB556BF23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749E67AC-8285-4DDA-BCC0-7CDDAF14A0FB}"/>
              </a:ext>
            </a:extLst>
          </p:cNvPr>
          <p:cNvSpPr/>
          <p:nvPr/>
        </p:nvSpPr>
        <p:spPr>
          <a:xfrm>
            <a:off x="6096000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D55BBCF-1951-47C0-A672-B7002B61032B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BC13246-54B7-4EF0-B673-41B4046BB68A}"/>
              </a:ext>
            </a:extLst>
          </p:cNvPr>
          <p:cNvCxnSpPr>
            <a:cxnSpLocks/>
            <a:stCxn id="22" idx="3"/>
            <a:endCxn id="27" idx="7"/>
          </p:cNvCxnSpPr>
          <p:nvPr/>
        </p:nvCxnSpPr>
        <p:spPr>
          <a:xfrm flipH="1">
            <a:off x="6403313" y="4162128"/>
            <a:ext cx="2036177" cy="12458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6B4B15E-2F91-4782-A14D-7519AA1DE023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4B9FF-885D-4F17-84CB-F80D2B88916E}"/>
              </a:ext>
            </a:extLst>
          </p:cNvPr>
          <p:cNvSpPr txBox="1"/>
          <p:nvPr/>
        </p:nvSpPr>
        <p:spPr>
          <a:xfrm>
            <a:off x="9471401" y="43134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35F339-EE5B-4250-A9AC-E8FED1F3CBC8}"/>
              </a:ext>
            </a:extLst>
          </p:cNvPr>
          <p:cNvSpPr txBox="1"/>
          <p:nvPr/>
        </p:nvSpPr>
        <p:spPr>
          <a:xfrm>
            <a:off x="6055666" y="53552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Овал 46">
            <a:extLst>
              <a:ext uri="{FF2B5EF4-FFF2-40B4-BE49-F238E27FC236}">
                <a16:creationId xmlns:a16="http://schemas.microsoft.com/office/drawing/2014/main" id="{A789E5BC-1AE4-4A4E-860C-4C265B7CFA79}"/>
              </a:ext>
            </a:extLst>
          </p:cNvPr>
          <p:cNvSpPr/>
          <p:nvPr/>
        </p:nvSpPr>
        <p:spPr>
          <a:xfrm>
            <a:off x="112744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9643936-3F4F-4FCA-A6CB-FB25BA6B8671}"/>
              </a:ext>
            </a:extLst>
          </p:cNvPr>
          <p:cNvSpPr/>
          <p:nvPr/>
        </p:nvSpPr>
        <p:spPr>
          <a:xfrm>
            <a:off x="1127448" y="34332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3A6B61B-4E1B-4071-B799-8F5F9EF888C8}"/>
              </a:ext>
            </a:extLst>
          </p:cNvPr>
          <p:cNvSpPr/>
          <p:nvPr/>
        </p:nvSpPr>
        <p:spPr>
          <a:xfrm>
            <a:off x="2252758" y="34332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A32FDAB-A4C9-46A5-B8DD-004D40D82904}"/>
              </a:ext>
            </a:extLst>
          </p:cNvPr>
          <p:cNvSpPr/>
          <p:nvPr/>
        </p:nvSpPr>
        <p:spPr>
          <a:xfrm>
            <a:off x="225275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A6BFDBF-7CB4-4A88-8375-22FDA479CBA7}"/>
              </a:ext>
            </a:extLst>
          </p:cNvPr>
          <p:cNvCxnSpPr>
            <a:stCxn id="49" idx="0"/>
            <a:endCxn id="50" idx="4"/>
          </p:cNvCxnSpPr>
          <p:nvPr/>
        </p:nvCxnSpPr>
        <p:spPr>
          <a:xfrm flipV="1">
            <a:off x="2432778" y="2823016"/>
            <a:ext cx="0" cy="6101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80A366D-EE64-4338-99C7-B16AABCB9759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1307468" y="2823016"/>
            <a:ext cx="0" cy="6101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FE904F2-CBEA-4AF6-BE69-BF52233080A7}"/>
              </a:ext>
            </a:extLst>
          </p:cNvPr>
          <p:cNvCxnSpPr>
            <a:stCxn id="50" idx="2"/>
            <a:endCxn id="47" idx="6"/>
          </p:cNvCxnSpPr>
          <p:nvPr/>
        </p:nvCxnSpPr>
        <p:spPr>
          <a:xfrm flipH="1">
            <a:off x="1487488" y="2642996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088E5DB-0C04-4C26-BAEA-9DA7B68E895C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1487488" y="3613234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>
            <a:extLst>
              <a:ext uri="{FF2B5EF4-FFF2-40B4-BE49-F238E27FC236}">
                <a16:creationId xmlns:a16="http://schemas.microsoft.com/office/drawing/2014/main" id="{020B59D7-FD43-4E05-AD0F-CB4E9A3D2CE0}"/>
              </a:ext>
            </a:extLst>
          </p:cNvPr>
          <p:cNvSpPr/>
          <p:nvPr/>
        </p:nvSpPr>
        <p:spPr>
          <a:xfrm>
            <a:off x="1579301" y="42278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B629C483-C688-430E-AA09-2A874D0E830F}"/>
              </a:ext>
            </a:extLst>
          </p:cNvPr>
          <p:cNvSpPr/>
          <p:nvPr/>
        </p:nvSpPr>
        <p:spPr>
          <a:xfrm>
            <a:off x="700593" y="42336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886896-8F76-49B1-A1FD-8BE674C32850}"/>
              </a:ext>
            </a:extLst>
          </p:cNvPr>
          <p:cNvSpPr txBox="1"/>
          <p:nvPr/>
        </p:nvSpPr>
        <p:spPr>
          <a:xfrm>
            <a:off x="1529123" y="4256693"/>
            <a:ext cx="434734" cy="329039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12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6A4A9DB-6D3D-47C2-B127-54E7997AEA5B}"/>
              </a:ext>
            </a:extLst>
          </p:cNvPr>
          <p:cNvCxnSpPr>
            <a:cxnSpLocks/>
            <a:stCxn id="57" idx="0"/>
            <a:endCxn id="48" idx="3"/>
          </p:cNvCxnSpPr>
          <p:nvPr/>
        </p:nvCxnSpPr>
        <p:spPr>
          <a:xfrm flipV="1">
            <a:off x="880613" y="3740527"/>
            <a:ext cx="299562" cy="4931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F8D0A29B-BF03-4E7E-8CFE-735711988C52}"/>
              </a:ext>
            </a:extLst>
          </p:cNvPr>
          <p:cNvCxnSpPr>
            <a:cxnSpLocks/>
            <a:stCxn id="57" idx="6"/>
            <a:endCxn id="55" idx="2"/>
          </p:cNvCxnSpPr>
          <p:nvPr/>
        </p:nvCxnSpPr>
        <p:spPr>
          <a:xfrm flipV="1">
            <a:off x="1060633" y="4407902"/>
            <a:ext cx="518668" cy="5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0A6E8C8E-AEB7-49D5-A5A9-0C99FB82AFC6}"/>
              </a:ext>
            </a:extLst>
          </p:cNvPr>
          <p:cNvCxnSpPr>
            <a:cxnSpLocks/>
            <a:stCxn id="55" idx="0"/>
            <a:endCxn id="48" idx="5"/>
          </p:cNvCxnSpPr>
          <p:nvPr/>
        </p:nvCxnSpPr>
        <p:spPr>
          <a:xfrm flipH="1" flipV="1">
            <a:off x="1434761" y="3740527"/>
            <a:ext cx="324560" cy="4873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B30E5820-D44D-4072-9606-33D4A51FCE56}"/>
              </a:ext>
            </a:extLst>
          </p:cNvPr>
          <p:cNvSpPr/>
          <p:nvPr/>
        </p:nvSpPr>
        <p:spPr>
          <a:xfrm>
            <a:off x="3156272" y="4230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54B45FD1-3EF5-45EB-863B-79CBBAFF8C9C}"/>
              </a:ext>
            </a:extLst>
          </p:cNvPr>
          <p:cNvSpPr/>
          <p:nvPr/>
        </p:nvSpPr>
        <p:spPr>
          <a:xfrm>
            <a:off x="2640677" y="48097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989459C8-6106-42FE-900B-80C5A8B0E6A6}"/>
              </a:ext>
            </a:extLst>
          </p:cNvPr>
          <p:cNvSpPr/>
          <p:nvPr/>
        </p:nvSpPr>
        <p:spPr>
          <a:xfrm>
            <a:off x="2125081" y="481130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E157344-4475-459B-96BC-5A8E26032366}"/>
              </a:ext>
            </a:extLst>
          </p:cNvPr>
          <p:cNvCxnSpPr>
            <a:cxnSpLocks/>
            <a:stCxn id="69" idx="1"/>
            <a:endCxn id="49" idx="5"/>
          </p:cNvCxnSpPr>
          <p:nvPr/>
        </p:nvCxnSpPr>
        <p:spPr>
          <a:xfrm flipH="1" flipV="1">
            <a:off x="2560071" y="3740527"/>
            <a:ext cx="648928" cy="5429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38281634-1A18-49F2-A09F-C31100CF5904}"/>
              </a:ext>
            </a:extLst>
          </p:cNvPr>
          <p:cNvCxnSpPr>
            <a:stCxn id="70" idx="7"/>
            <a:endCxn id="69" idx="3"/>
          </p:cNvCxnSpPr>
          <p:nvPr/>
        </p:nvCxnSpPr>
        <p:spPr>
          <a:xfrm flipV="1">
            <a:off x="2947990" y="4538076"/>
            <a:ext cx="261009" cy="32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916FC922-3860-41E8-86F7-3241FB1B82C7}"/>
              </a:ext>
            </a:extLst>
          </p:cNvPr>
          <p:cNvCxnSpPr>
            <a:stCxn id="71" idx="6"/>
            <a:endCxn id="70" idx="2"/>
          </p:cNvCxnSpPr>
          <p:nvPr/>
        </p:nvCxnSpPr>
        <p:spPr>
          <a:xfrm flipV="1">
            <a:off x="2485121" y="4989801"/>
            <a:ext cx="155556" cy="15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C38A1A63-0263-42C4-A0FD-E7A6770009A4}"/>
              </a:ext>
            </a:extLst>
          </p:cNvPr>
          <p:cNvCxnSpPr>
            <a:cxnSpLocks/>
            <a:stCxn id="71" idx="1"/>
            <a:endCxn id="55" idx="5"/>
          </p:cNvCxnSpPr>
          <p:nvPr/>
        </p:nvCxnSpPr>
        <p:spPr>
          <a:xfrm flipH="1" flipV="1">
            <a:off x="1886614" y="4535195"/>
            <a:ext cx="291194" cy="3288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47D1946-0162-4843-92C1-4761681A3953}"/>
              </a:ext>
            </a:extLst>
          </p:cNvPr>
          <p:cNvCxnSpPr>
            <a:cxnSpLocks/>
            <a:stCxn id="50" idx="3"/>
            <a:endCxn id="48" idx="7"/>
          </p:cNvCxnSpPr>
          <p:nvPr/>
        </p:nvCxnSpPr>
        <p:spPr>
          <a:xfrm flipH="1">
            <a:off x="1434761" y="2770289"/>
            <a:ext cx="870724" cy="715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AE72C3A-B726-4C07-B33F-8F817461760C}"/>
              </a:ext>
            </a:extLst>
          </p:cNvPr>
          <p:cNvSpPr txBox="1"/>
          <p:nvPr/>
        </p:nvSpPr>
        <p:spPr>
          <a:xfrm>
            <a:off x="3973732" y="34290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4867400D-D598-473A-85AC-7B0534AC874E}"/>
              </a:ext>
            </a:extLst>
          </p:cNvPr>
          <p:cNvCxnSpPr>
            <a:cxnSpLocks/>
            <a:stCxn id="76" idx="1"/>
            <a:endCxn id="50" idx="6"/>
          </p:cNvCxnSpPr>
          <p:nvPr/>
        </p:nvCxnSpPr>
        <p:spPr>
          <a:xfrm flipH="1" flipV="1">
            <a:off x="2612798" y="2642996"/>
            <a:ext cx="1446881" cy="8429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460C7256-85C3-4FFC-82F1-5D71D581AA69}"/>
              </a:ext>
            </a:extLst>
          </p:cNvPr>
          <p:cNvCxnSpPr>
            <a:cxnSpLocks/>
            <a:stCxn id="77" idx="2"/>
            <a:endCxn id="78" idx="6"/>
          </p:cNvCxnSpPr>
          <p:nvPr/>
        </p:nvCxnSpPr>
        <p:spPr>
          <a:xfrm flipH="1" flipV="1">
            <a:off x="1060633" y="5529230"/>
            <a:ext cx="2946319" cy="184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BD26EEE-80B8-403A-A4C5-FC3645DA2993}"/>
              </a:ext>
            </a:extLst>
          </p:cNvPr>
          <p:cNvCxnSpPr>
            <a:cxnSpLocks/>
            <a:stCxn id="78" idx="7"/>
            <a:endCxn id="55" idx="3"/>
          </p:cNvCxnSpPr>
          <p:nvPr/>
        </p:nvCxnSpPr>
        <p:spPr>
          <a:xfrm flipV="1">
            <a:off x="1007906" y="4535195"/>
            <a:ext cx="624122" cy="866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7259E06-2459-4C8B-A58E-768F642CE99F}"/>
              </a:ext>
            </a:extLst>
          </p:cNvPr>
          <p:cNvSpPr txBox="1"/>
          <p:nvPr/>
        </p:nvSpPr>
        <p:spPr>
          <a:xfrm>
            <a:off x="3969605" y="534921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720B22-C505-429C-AB34-F7CA8CFBF758}"/>
              </a:ext>
            </a:extLst>
          </p:cNvPr>
          <p:cNvSpPr txBox="1"/>
          <p:nvPr/>
        </p:nvSpPr>
        <p:spPr>
          <a:xfrm>
            <a:off x="653132" y="53396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AE6FE462-7A27-441D-8F00-4E58D609EE41}"/>
              </a:ext>
            </a:extLst>
          </p:cNvPr>
          <p:cNvSpPr/>
          <p:nvPr/>
        </p:nvSpPr>
        <p:spPr>
          <a:xfrm>
            <a:off x="4006952" y="3433214"/>
            <a:ext cx="360040" cy="360040"/>
          </a:xfrm>
          <a:prstGeom prst="ellipse">
            <a:avLst/>
          </a:prstGeom>
          <a:solidFill>
            <a:schemeClr val="lt1">
              <a:alpha val="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47A2C3-A9D7-4D45-8ADE-45DAE7681B37}"/>
              </a:ext>
            </a:extLst>
          </p:cNvPr>
          <p:cNvCxnSpPr>
            <a:cxnSpLocks/>
            <a:stCxn id="77" idx="0"/>
            <a:endCxn id="76" idx="4"/>
          </p:cNvCxnSpPr>
          <p:nvPr/>
        </p:nvCxnSpPr>
        <p:spPr>
          <a:xfrm flipV="1">
            <a:off x="4186972" y="3793254"/>
            <a:ext cx="0" cy="15743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1CD21713-4D2D-4B16-8045-ED78076A61E1}"/>
              </a:ext>
            </a:extLst>
          </p:cNvPr>
          <p:cNvSpPr/>
          <p:nvPr/>
        </p:nvSpPr>
        <p:spPr>
          <a:xfrm>
            <a:off x="2684975" y="422204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8852F7E4-5A86-4BA2-81F6-7598E4CDEEE6}"/>
              </a:ext>
            </a:extLst>
          </p:cNvPr>
          <p:cNvSpPr/>
          <p:nvPr/>
        </p:nvSpPr>
        <p:spPr>
          <a:xfrm>
            <a:off x="2159021" y="42278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05EF624-CBE3-42B8-87F0-7CF64DA82879}"/>
              </a:ext>
            </a:extLst>
          </p:cNvPr>
          <p:cNvSpPr txBox="1"/>
          <p:nvPr/>
        </p:nvSpPr>
        <p:spPr>
          <a:xfrm>
            <a:off x="2131265" y="421859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721D511A-79E1-4807-8C4E-38844CA46C82}"/>
              </a:ext>
            </a:extLst>
          </p:cNvPr>
          <p:cNvCxnSpPr>
            <a:cxnSpLocks/>
            <a:stCxn id="49" idx="4"/>
            <a:endCxn id="62" idx="0"/>
          </p:cNvCxnSpPr>
          <p:nvPr/>
        </p:nvCxnSpPr>
        <p:spPr>
          <a:xfrm>
            <a:off x="2432778" y="3793254"/>
            <a:ext cx="432217" cy="4287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34CA2B6D-C414-41BC-B8F3-CA4580A92047}"/>
              </a:ext>
            </a:extLst>
          </p:cNvPr>
          <p:cNvCxnSpPr>
            <a:cxnSpLocks/>
            <a:stCxn id="80" idx="6"/>
            <a:endCxn id="62" idx="2"/>
          </p:cNvCxnSpPr>
          <p:nvPr/>
        </p:nvCxnSpPr>
        <p:spPr>
          <a:xfrm flipV="1">
            <a:off x="2519061" y="4402063"/>
            <a:ext cx="165914" cy="58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04295700-BAA7-4421-A2A0-44321EABC4B8}"/>
              </a:ext>
            </a:extLst>
          </p:cNvPr>
          <p:cNvCxnSpPr>
            <a:cxnSpLocks/>
            <a:stCxn id="55" idx="6"/>
            <a:endCxn id="80" idx="2"/>
          </p:cNvCxnSpPr>
          <p:nvPr/>
        </p:nvCxnSpPr>
        <p:spPr>
          <a:xfrm>
            <a:off x="1939341" y="4407902"/>
            <a:ext cx="2196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3895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Овал 88">
            <a:extLst>
              <a:ext uri="{FF2B5EF4-FFF2-40B4-BE49-F238E27FC236}">
                <a16:creationId xmlns:a16="http://schemas.microsoft.com/office/drawing/2014/main" id="{87842C7D-AF14-4B26-A7B9-34A11A5AAA19}"/>
              </a:ext>
            </a:extLst>
          </p:cNvPr>
          <p:cNvSpPr/>
          <p:nvPr/>
        </p:nvSpPr>
        <p:spPr>
          <a:xfrm>
            <a:off x="2130735" y="42220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CF48FB5B-1BC7-4261-B863-14C0D8782CFE}"/>
              </a:ext>
            </a:extLst>
          </p:cNvPr>
          <p:cNvSpPr/>
          <p:nvPr/>
        </p:nvSpPr>
        <p:spPr>
          <a:xfrm>
            <a:off x="700593" y="5349210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013DD25A-BC56-4FE7-995F-CC0624015D87}"/>
              </a:ext>
            </a:extLst>
          </p:cNvPr>
          <p:cNvSpPr/>
          <p:nvPr/>
        </p:nvSpPr>
        <p:spPr>
          <a:xfrm>
            <a:off x="4006952" y="536763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∖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FC369D8-2DF2-4F21-BC40-087B62D7F694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6276020" y="4623529"/>
            <a:ext cx="0" cy="731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1FA9962C-F612-4A76-ACC0-FFEBD3261DC6}"/>
              </a:ext>
            </a:extLst>
          </p:cNvPr>
          <p:cNvSpPr/>
          <p:nvPr/>
        </p:nvSpPr>
        <p:spPr>
          <a:xfrm>
            <a:off x="8386763" y="3854815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B2A4E6F-0373-46D8-B9C2-8ABBB556BF23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749E67AC-8285-4DDA-BCC0-7CDDAF14A0FB}"/>
              </a:ext>
            </a:extLst>
          </p:cNvPr>
          <p:cNvSpPr/>
          <p:nvPr/>
        </p:nvSpPr>
        <p:spPr>
          <a:xfrm>
            <a:off x="6096000" y="5355271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D55BBCF-1951-47C0-A672-B7002B61032B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BC13246-54B7-4EF0-B673-41B4046BB68A}"/>
              </a:ext>
            </a:extLst>
          </p:cNvPr>
          <p:cNvCxnSpPr>
            <a:cxnSpLocks/>
            <a:stCxn id="22" idx="3"/>
            <a:endCxn id="27" idx="7"/>
          </p:cNvCxnSpPr>
          <p:nvPr/>
        </p:nvCxnSpPr>
        <p:spPr>
          <a:xfrm flipH="1">
            <a:off x="6403313" y="4162128"/>
            <a:ext cx="2036177" cy="1245870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6B4B15E-2F91-4782-A14D-7519AA1DE023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4B9FF-885D-4F17-84CB-F80D2B88916E}"/>
              </a:ext>
            </a:extLst>
          </p:cNvPr>
          <p:cNvSpPr txBox="1"/>
          <p:nvPr/>
        </p:nvSpPr>
        <p:spPr>
          <a:xfrm>
            <a:off x="9471401" y="43134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35F339-EE5B-4250-A9AC-E8FED1F3CBC8}"/>
              </a:ext>
            </a:extLst>
          </p:cNvPr>
          <p:cNvSpPr txBox="1"/>
          <p:nvPr/>
        </p:nvSpPr>
        <p:spPr>
          <a:xfrm>
            <a:off x="6055411" y="5367638"/>
            <a:ext cx="43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Овал 46">
            <a:extLst>
              <a:ext uri="{FF2B5EF4-FFF2-40B4-BE49-F238E27FC236}">
                <a16:creationId xmlns:a16="http://schemas.microsoft.com/office/drawing/2014/main" id="{A789E5BC-1AE4-4A4E-860C-4C265B7CFA79}"/>
              </a:ext>
            </a:extLst>
          </p:cNvPr>
          <p:cNvSpPr/>
          <p:nvPr/>
        </p:nvSpPr>
        <p:spPr>
          <a:xfrm>
            <a:off x="112744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9643936-3F4F-4FCA-A6CB-FB25BA6B8671}"/>
              </a:ext>
            </a:extLst>
          </p:cNvPr>
          <p:cNvSpPr/>
          <p:nvPr/>
        </p:nvSpPr>
        <p:spPr>
          <a:xfrm>
            <a:off x="1127448" y="34332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3A6B61B-4E1B-4071-B799-8F5F9EF888C8}"/>
              </a:ext>
            </a:extLst>
          </p:cNvPr>
          <p:cNvSpPr/>
          <p:nvPr/>
        </p:nvSpPr>
        <p:spPr>
          <a:xfrm>
            <a:off x="2252758" y="34332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A32FDAB-A4C9-46A5-B8DD-004D40D82904}"/>
              </a:ext>
            </a:extLst>
          </p:cNvPr>
          <p:cNvSpPr/>
          <p:nvPr/>
        </p:nvSpPr>
        <p:spPr>
          <a:xfrm>
            <a:off x="225275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A6BFDBF-7CB4-4A88-8375-22FDA479CBA7}"/>
              </a:ext>
            </a:extLst>
          </p:cNvPr>
          <p:cNvCxnSpPr>
            <a:stCxn id="49" idx="0"/>
            <a:endCxn id="50" idx="4"/>
          </p:cNvCxnSpPr>
          <p:nvPr/>
        </p:nvCxnSpPr>
        <p:spPr>
          <a:xfrm flipV="1">
            <a:off x="2432778" y="2823016"/>
            <a:ext cx="0" cy="6101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80A366D-EE64-4338-99C7-B16AABCB9759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1307468" y="2823016"/>
            <a:ext cx="0" cy="6101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FE904F2-CBEA-4AF6-BE69-BF52233080A7}"/>
              </a:ext>
            </a:extLst>
          </p:cNvPr>
          <p:cNvCxnSpPr>
            <a:stCxn id="50" idx="2"/>
            <a:endCxn id="47" idx="6"/>
          </p:cNvCxnSpPr>
          <p:nvPr/>
        </p:nvCxnSpPr>
        <p:spPr>
          <a:xfrm flipH="1">
            <a:off x="1487488" y="2642996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088E5DB-0C04-4C26-BAEA-9DA7B68E895C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1487488" y="3613234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>
            <a:extLst>
              <a:ext uri="{FF2B5EF4-FFF2-40B4-BE49-F238E27FC236}">
                <a16:creationId xmlns:a16="http://schemas.microsoft.com/office/drawing/2014/main" id="{020B59D7-FD43-4E05-AD0F-CB4E9A3D2CE0}"/>
              </a:ext>
            </a:extLst>
          </p:cNvPr>
          <p:cNvSpPr/>
          <p:nvPr/>
        </p:nvSpPr>
        <p:spPr>
          <a:xfrm>
            <a:off x="1579301" y="42278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B629C483-C688-430E-AA09-2A874D0E830F}"/>
              </a:ext>
            </a:extLst>
          </p:cNvPr>
          <p:cNvSpPr/>
          <p:nvPr/>
        </p:nvSpPr>
        <p:spPr>
          <a:xfrm>
            <a:off x="700593" y="4233644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886896-8F76-49B1-A1FD-8BE674C32850}"/>
              </a:ext>
            </a:extLst>
          </p:cNvPr>
          <p:cNvSpPr txBox="1"/>
          <p:nvPr/>
        </p:nvSpPr>
        <p:spPr>
          <a:xfrm>
            <a:off x="1528160" y="422899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12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6A4A9DB-6D3D-47C2-B127-54E7997AEA5B}"/>
              </a:ext>
            </a:extLst>
          </p:cNvPr>
          <p:cNvCxnSpPr>
            <a:cxnSpLocks/>
            <a:stCxn id="57" idx="0"/>
            <a:endCxn id="48" idx="3"/>
          </p:cNvCxnSpPr>
          <p:nvPr/>
        </p:nvCxnSpPr>
        <p:spPr>
          <a:xfrm flipV="1">
            <a:off x="880613" y="3740527"/>
            <a:ext cx="299562" cy="4931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F8D0A29B-BF03-4E7E-8CFE-735711988C52}"/>
              </a:ext>
            </a:extLst>
          </p:cNvPr>
          <p:cNvCxnSpPr>
            <a:cxnSpLocks/>
            <a:stCxn id="57" idx="6"/>
            <a:endCxn id="55" idx="2"/>
          </p:cNvCxnSpPr>
          <p:nvPr/>
        </p:nvCxnSpPr>
        <p:spPr>
          <a:xfrm flipV="1">
            <a:off x="1060633" y="4407902"/>
            <a:ext cx="518668" cy="5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0A6E8C8E-AEB7-49D5-A5A9-0C99FB82AFC6}"/>
              </a:ext>
            </a:extLst>
          </p:cNvPr>
          <p:cNvCxnSpPr>
            <a:cxnSpLocks/>
            <a:stCxn id="55" idx="0"/>
            <a:endCxn id="48" idx="5"/>
          </p:cNvCxnSpPr>
          <p:nvPr/>
        </p:nvCxnSpPr>
        <p:spPr>
          <a:xfrm flipH="1" flipV="1">
            <a:off x="1434761" y="3740527"/>
            <a:ext cx="324560" cy="4873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B30E5820-D44D-4072-9606-33D4A51FCE56}"/>
              </a:ext>
            </a:extLst>
          </p:cNvPr>
          <p:cNvSpPr/>
          <p:nvPr/>
        </p:nvSpPr>
        <p:spPr>
          <a:xfrm>
            <a:off x="3156272" y="4230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54B45FD1-3EF5-45EB-863B-79CBBAFF8C9C}"/>
              </a:ext>
            </a:extLst>
          </p:cNvPr>
          <p:cNvSpPr/>
          <p:nvPr/>
        </p:nvSpPr>
        <p:spPr>
          <a:xfrm>
            <a:off x="2640677" y="48097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989459C8-6106-42FE-900B-80C5A8B0E6A6}"/>
              </a:ext>
            </a:extLst>
          </p:cNvPr>
          <p:cNvSpPr/>
          <p:nvPr/>
        </p:nvSpPr>
        <p:spPr>
          <a:xfrm>
            <a:off x="2125081" y="481130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E157344-4475-459B-96BC-5A8E26032366}"/>
              </a:ext>
            </a:extLst>
          </p:cNvPr>
          <p:cNvCxnSpPr>
            <a:cxnSpLocks/>
            <a:stCxn id="69" idx="1"/>
            <a:endCxn id="49" idx="5"/>
          </p:cNvCxnSpPr>
          <p:nvPr/>
        </p:nvCxnSpPr>
        <p:spPr>
          <a:xfrm flipH="1" flipV="1">
            <a:off x="2560071" y="3740527"/>
            <a:ext cx="648928" cy="5429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38281634-1A18-49F2-A09F-C31100CF5904}"/>
              </a:ext>
            </a:extLst>
          </p:cNvPr>
          <p:cNvCxnSpPr>
            <a:stCxn id="70" idx="7"/>
            <a:endCxn id="69" idx="3"/>
          </p:cNvCxnSpPr>
          <p:nvPr/>
        </p:nvCxnSpPr>
        <p:spPr>
          <a:xfrm flipV="1">
            <a:off x="2947990" y="4538076"/>
            <a:ext cx="261009" cy="32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916FC922-3860-41E8-86F7-3241FB1B82C7}"/>
              </a:ext>
            </a:extLst>
          </p:cNvPr>
          <p:cNvCxnSpPr>
            <a:stCxn id="71" idx="6"/>
            <a:endCxn id="70" idx="2"/>
          </p:cNvCxnSpPr>
          <p:nvPr/>
        </p:nvCxnSpPr>
        <p:spPr>
          <a:xfrm flipV="1">
            <a:off x="2485121" y="4989801"/>
            <a:ext cx="155556" cy="15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C38A1A63-0263-42C4-A0FD-E7A6770009A4}"/>
              </a:ext>
            </a:extLst>
          </p:cNvPr>
          <p:cNvCxnSpPr>
            <a:cxnSpLocks/>
            <a:stCxn id="71" idx="1"/>
            <a:endCxn id="55" idx="5"/>
          </p:cNvCxnSpPr>
          <p:nvPr/>
        </p:nvCxnSpPr>
        <p:spPr>
          <a:xfrm flipH="1" flipV="1">
            <a:off x="1886614" y="4535195"/>
            <a:ext cx="291194" cy="3288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47D1946-0162-4843-92C1-4761681A3953}"/>
              </a:ext>
            </a:extLst>
          </p:cNvPr>
          <p:cNvCxnSpPr>
            <a:cxnSpLocks/>
            <a:stCxn id="50" idx="3"/>
            <a:endCxn id="48" idx="7"/>
          </p:cNvCxnSpPr>
          <p:nvPr/>
        </p:nvCxnSpPr>
        <p:spPr>
          <a:xfrm flipH="1">
            <a:off x="1434761" y="2770289"/>
            <a:ext cx="870724" cy="715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AE72C3A-B726-4C07-B33F-8F817461760C}"/>
              </a:ext>
            </a:extLst>
          </p:cNvPr>
          <p:cNvSpPr txBox="1"/>
          <p:nvPr/>
        </p:nvSpPr>
        <p:spPr>
          <a:xfrm>
            <a:off x="3973732" y="34290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4867400D-D598-473A-85AC-7B0534AC874E}"/>
              </a:ext>
            </a:extLst>
          </p:cNvPr>
          <p:cNvCxnSpPr>
            <a:cxnSpLocks/>
            <a:stCxn id="76" idx="1"/>
            <a:endCxn id="50" idx="6"/>
          </p:cNvCxnSpPr>
          <p:nvPr/>
        </p:nvCxnSpPr>
        <p:spPr>
          <a:xfrm flipH="1" flipV="1">
            <a:off x="2612798" y="2642996"/>
            <a:ext cx="1446881" cy="8429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460C7256-85C3-4FFC-82F1-5D71D581AA69}"/>
              </a:ext>
            </a:extLst>
          </p:cNvPr>
          <p:cNvCxnSpPr>
            <a:cxnSpLocks/>
            <a:stCxn id="77" idx="2"/>
            <a:endCxn id="78" idx="6"/>
          </p:cNvCxnSpPr>
          <p:nvPr/>
        </p:nvCxnSpPr>
        <p:spPr>
          <a:xfrm flipH="1" flipV="1">
            <a:off x="1060633" y="5529230"/>
            <a:ext cx="2946319" cy="184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BD26EEE-80B8-403A-A4C5-FC3645DA2993}"/>
              </a:ext>
            </a:extLst>
          </p:cNvPr>
          <p:cNvCxnSpPr>
            <a:cxnSpLocks/>
            <a:stCxn id="78" idx="7"/>
            <a:endCxn id="55" idx="3"/>
          </p:cNvCxnSpPr>
          <p:nvPr/>
        </p:nvCxnSpPr>
        <p:spPr>
          <a:xfrm flipV="1">
            <a:off x="1007906" y="4535195"/>
            <a:ext cx="624122" cy="866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7259E06-2459-4C8B-A58E-768F642CE99F}"/>
              </a:ext>
            </a:extLst>
          </p:cNvPr>
          <p:cNvSpPr txBox="1"/>
          <p:nvPr/>
        </p:nvSpPr>
        <p:spPr>
          <a:xfrm>
            <a:off x="3969605" y="534921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720B22-C505-429C-AB34-F7CA8CFBF758}"/>
              </a:ext>
            </a:extLst>
          </p:cNvPr>
          <p:cNvSpPr txBox="1"/>
          <p:nvPr/>
        </p:nvSpPr>
        <p:spPr>
          <a:xfrm>
            <a:off x="655932" y="533880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AE6FE462-7A27-441D-8F00-4E58D609EE41}"/>
              </a:ext>
            </a:extLst>
          </p:cNvPr>
          <p:cNvSpPr/>
          <p:nvPr/>
        </p:nvSpPr>
        <p:spPr>
          <a:xfrm>
            <a:off x="4006952" y="3433214"/>
            <a:ext cx="360040" cy="360040"/>
          </a:xfrm>
          <a:prstGeom prst="ellipse">
            <a:avLst/>
          </a:prstGeom>
          <a:solidFill>
            <a:schemeClr val="lt1">
              <a:alpha val="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47A2C3-A9D7-4D45-8ADE-45DAE7681B37}"/>
              </a:ext>
            </a:extLst>
          </p:cNvPr>
          <p:cNvCxnSpPr>
            <a:cxnSpLocks/>
            <a:stCxn id="77" idx="0"/>
            <a:endCxn id="76" idx="4"/>
          </p:cNvCxnSpPr>
          <p:nvPr/>
        </p:nvCxnSpPr>
        <p:spPr>
          <a:xfrm flipV="1">
            <a:off x="4186972" y="3793254"/>
            <a:ext cx="0" cy="15743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Овал 83">
            <a:extLst>
              <a:ext uri="{FF2B5EF4-FFF2-40B4-BE49-F238E27FC236}">
                <a16:creationId xmlns:a16="http://schemas.microsoft.com/office/drawing/2014/main" id="{040FEF7F-0E18-4F4C-BAC2-AD150ADD2403}"/>
              </a:ext>
            </a:extLst>
          </p:cNvPr>
          <p:cNvSpPr/>
          <p:nvPr/>
        </p:nvSpPr>
        <p:spPr>
          <a:xfrm>
            <a:off x="2684975" y="422204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AF0687C-9CA8-40AB-ACC7-64C6037D6038}"/>
              </a:ext>
            </a:extLst>
          </p:cNvPr>
          <p:cNvSpPr txBox="1"/>
          <p:nvPr/>
        </p:nvSpPr>
        <p:spPr>
          <a:xfrm>
            <a:off x="2100181" y="421485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188978BD-68B1-4F7D-9A80-E06292B9C188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2432778" y="3793254"/>
            <a:ext cx="432217" cy="4287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89A912DD-1073-4512-95EA-B2A74C086627}"/>
              </a:ext>
            </a:extLst>
          </p:cNvPr>
          <p:cNvCxnSpPr>
            <a:cxnSpLocks/>
            <a:stCxn id="89" idx="6"/>
            <a:endCxn id="84" idx="2"/>
          </p:cNvCxnSpPr>
          <p:nvPr/>
        </p:nvCxnSpPr>
        <p:spPr>
          <a:xfrm flipV="1">
            <a:off x="2490775" y="4402063"/>
            <a:ext cx="194200" cy="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E7C8A595-019D-4350-AE9D-4DE3F7DFBC4F}"/>
              </a:ext>
            </a:extLst>
          </p:cNvPr>
          <p:cNvCxnSpPr>
            <a:cxnSpLocks/>
            <a:stCxn id="55" idx="6"/>
            <a:endCxn id="89" idx="2"/>
          </p:cNvCxnSpPr>
          <p:nvPr/>
        </p:nvCxnSpPr>
        <p:spPr>
          <a:xfrm flipV="1">
            <a:off x="1939341" y="4402097"/>
            <a:ext cx="191394" cy="5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8481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Овал 88">
            <a:extLst>
              <a:ext uri="{FF2B5EF4-FFF2-40B4-BE49-F238E27FC236}">
                <a16:creationId xmlns:a16="http://schemas.microsoft.com/office/drawing/2014/main" id="{87842C7D-AF14-4B26-A7B9-34A11A5AAA19}"/>
              </a:ext>
            </a:extLst>
          </p:cNvPr>
          <p:cNvSpPr/>
          <p:nvPr/>
        </p:nvSpPr>
        <p:spPr>
          <a:xfrm>
            <a:off x="2130735" y="42220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CF48FB5B-1BC7-4261-B863-14C0D8782CFE}"/>
              </a:ext>
            </a:extLst>
          </p:cNvPr>
          <p:cNvSpPr/>
          <p:nvPr/>
        </p:nvSpPr>
        <p:spPr>
          <a:xfrm>
            <a:off x="700593" y="53492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013DD25A-BC56-4FE7-995F-CC0624015D87}"/>
              </a:ext>
            </a:extLst>
          </p:cNvPr>
          <p:cNvSpPr/>
          <p:nvPr/>
        </p:nvSpPr>
        <p:spPr>
          <a:xfrm>
            <a:off x="4006952" y="536763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∖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FC369D8-2DF2-4F21-BC40-087B62D7F694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6276020" y="4623529"/>
            <a:ext cx="0" cy="731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>
            <a:extLst>
              <a:ext uri="{FF2B5EF4-FFF2-40B4-BE49-F238E27FC236}">
                <a16:creationId xmlns:a16="http://schemas.microsoft.com/office/drawing/2014/main" id="{0B2A4E6F-0373-46D8-B9C2-8ABBB556BF23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749E67AC-8285-4DDA-BCC0-7CDDAF14A0FB}"/>
              </a:ext>
            </a:extLst>
          </p:cNvPr>
          <p:cNvSpPr/>
          <p:nvPr/>
        </p:nvSpPr>
        <p:spPr>
          <a:xfrm>
            <a:off x="6096000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D55BBCF-1951-47C0-A672-B7002B61032B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6B4B15E-2F91-4782-A14D-7519AA1DE023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4B9FF-885D-4F17-84CB-F80D2B88916E}"/>
              </a:ext>
            </a:extLst>
          </p:cNvPr>
          <p:cNvSpPr txBox="1"/>
          <p:nvPr/>
        </p:nvSpPr>
        <p:spPr>
          <a:xfrm>
            <a:off x="9471401" y="43134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35F339-EE5B-4250-A9AC-E8FED1F3CBC8}"/>
              </a:ext>
            </a:extLst>
          </p:cNvPr>
          <p:cNvSpPr txBox="1"/>
          <p:nvPr/>
        </p:nvSpPr>
        <p:spPr>
          <a:xfrm>
            <a:off x="6058653" y="5364455"/>
            <a:ext cx="43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Овал 46">
            <a:extLst>
              <a:ext uri="{FF2B5EF4-FFF2-40B4-BE49-F238E27FC236}">
                <a16:creationId xmlns:a16="http://schemas.microsoft.com/office/drawing/2014/main" id="{A789E5BC-1AE4-4A4E-860C-4C265B7CFA79}"/>
              </a:ext>
            </a:extLst>
          </p:cNvPr>
          <p:cNvSpPr/>
          <p:nvPr/>
        </p:nvSpPr>
        <p:spPr>
          <a:xfrm>
            <a:off x="112744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9643936-3F4F-4FCA-A6CB-FB25BA6B8671}"/>
              </a:ext>
            </a:extLst>
          </p:cNvPr>
          <p:cNvSpPr/>
          <p:nvPr/>
        </p:nvSpPr>
        <p:spPr>
          <a:xfrm>
            <a:off x="1127448" y="34332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3A6B61B-4E1B-4071-B799-8F5F9EF888C8}"/>
              </a:ext>
            </a:extLst>
          </p:cNvPr>
          <p:cNvSpPr/>
          <p:nvPr/>
        </p:nvSpPr>
        <p:spPr>
          <a:xfrm>
            <a:off x="2252758" y="34332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A32FDAB-A4C9-46A5-B8DD-004D40D82904}"/>
              </a:ext>
            </a:extLst>
          </p:cNvPr>
          <p:cNvSpPr/>
          <p:nvPr/>
        </p:nvSpPr>
        <p:spPr>
          <a:xfrm>
            <a:off x="225275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A6BFDBF-7CB4-4A88-8375-22FDA479CBA7}"/>
              </a:ext>
            </a:extLst>
          </p:cNvPr>
          <p:cNvCxnSpPr>
            <a:stCxn id="49" idx="0"/>
            <a:endCxn id="50" idx="4"/>
          </p:cNvCxnSpPr>
          <p:nvPr/>
        </p:nvCxnSpPr>
        <p:spPr>
          <a:xfrm flipV="1">
            <a:off x="2432778" y="2823016"/>
            <a:ext cx="0" cy="6101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80A366D-EE64-4338-99C7-B16AABCB9759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1307468" y="2823016"/>
            <a:ext cx="0" cy="6101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FE904F2-CBEA-4AF6-BE69-BF52233080A7}"/>
              </a:ext>
            </a:extLst>
          </p:cNvPr>
          <p:cNvCxnSpPr>
            <a:stCxn id="50" idx="2"/>
            <a:endCxn id="47" idx="6"/>
          </p:cNvCxnSpPr>
          <p:nvPr/>
        </p:nvCxnSpPr>
        <p:spPr>
          <a:xfrm flipH="1">
            <a:off x="1487488" y="2642996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088E5DB-0C04-4C26-BAEA-9DA7B68E895C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1487488" y="3613234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>
            <a:extLst>
              <a:ext uri="{FF2B5EF4-FFF2-40B4-BE49-F238E27FC236}">
                <a16:creationId xmlns:a16="http://schemas.microsoft.com/office/drawing/2014/main" id="{020B59D7-FD43-4E05-AD0F-CB4E9A3D2CE0}"/>
              </a:ext>
            </a:extLst>
          </p:cNvPr>
          <p:cNvSpPr/>
          <p:nvPr/>
        </p:nvSpPr>
        <p:spPr>
          <a:xfrm>
            <a:off x="1579301" y="42278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B629C483-C688-430E-AA09-2A874D0E830F}"/>
              </a:ext>
            </a:extLst>
          </p:cNvPr>
          <p:cNvSpPr/>
          <p:nvPr/>
        </p:nvSpPr>
        <p:spPr>
          <a:xfrm>
            <a:off x="700593" y="42336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886896-8F76-49B1-A1FD-8BE674C32850}"/>
              </a:ext>
            </a:extLst>
          </p:cNvPr>
          <p:cNvSpPr txBox="1"/>
          <p:nvPr/>
        </p:nvSpPr>
        <p:spPr>
          <a:xfrm>
            <a:off x="1528160" y="422899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12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6A4A9DB-6D3D-47C2-B127-54E7997AEA5B}"/>
              </a:ext>
            </a:extLst>
          </p:cNvPr>
          <p:cNvCxnSpPr>
            <a:cxnSpLocks/>
            <a:stCxn id="57" idx="0"/>
            <a:endCxn id="48" idx="3"/>
          </p:cNvCxnSpPr>
          <p:nvPr/>
        </p:nvCxnSpPr>
        <p:spPr>
          <a:xfrm flipV="1">
            <a:off x="880613" y="3740527"/>
            <a:ext cx="299562" cy="4931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F8D0A29B-BF03-4E7E-8CFE-735711988C52}"/>
              </a:ext>
            </a:extLst>
          </p:cNvPr>
          <p:cNvCxnSpPr>
            <a:cxnSpLocks/>
            <a:stCxn id="57" idx="6"/>
            <a:endCxn id="55" idx="2"/>
          </p:cNvCxnSpPr>
          <p:nvPr/>
        </p:nvCxnSpPr>
        <p:spPr>
          <a:xfrm flipV="1">
            <a:off x="1060633" y="4407902"/>
            <a:ext cx="518668" cy="5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0A6E8C8E-AEB7-49D5-A5A9-0C99FB82AFC6}"/>
              </a:ext>
            </a:extLst>
          </p:cNvPr>
          <p:cNvCxnSpPr>
            <a:cxnSpLocks/>
            <a:stCxn id="55" idx="0"/>
            <a:endCxn id="48" idx="5"/>
          </p:cNvCxnSpPr>
          <p:nvPr/>
        </p:nvCxnSpPr>
        <p:spPr>
          <a:xfrm flipH="1" flipV="1">
            <a:off x="1434761" y="3740527"/>
            <a:ext cx="324560" cy="4873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B30E5820-D44D-4072-9606-33D4A51FCE56}"/>
              </a:ext>
            </a:extLst>
          </p:cNvPr>
          <p:cNvSpPr/>
          <p:nvPr/>
        </p:nvSpPr>
        <p:spPr>
          <a:xfrm>
            <a:off x="3156272" y="4230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54B45FD1-3EF5-45EB-863B-79CBBAFF8C9C}"/>
              </a:ext>
            </a:extLst>
          </p:cNvPr>
          <p:cNvSpPr/>
          <p:nvPr/>
        </p:nvSpPr>
        <p:spPr>
          <a:xfrm>
            <a:off x="2640677" y="48097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989459C8-6106-42FE-900B-80C5A8B0E6A6}"/>
              </a:ext>
            </a:extLst>
          </p:cNvPr>
          <p:cNvSpPr/>
          <p:nvPr/>
        </p:nvSpPr>
        <p:spPr>
          <a:xfrm>
            <a:off x="2125081" y="481130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E157344-4475-459B-96BC-5A8E26032366}"/>
              </a:ext>
            </a:extLst>
          </p:cNvPr>
          <p:cNvCxnSpPr>
            <a:cxnSpLocks/>
            <a:stCxn id="69" idx="1"/>
            <a:endCxn id="49" idx="5"/>
          </p:cNvCxnSpPr>
          <p:nvPr/>
        </p:nvCxnSpPr>
        <p:spPr>
          <a:xfrm flipH="1" flipV="1">
            <a:off x="2560071" y="3740527"/>
            <a:ext cx="648928" cy="5429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38281634-1A18-49F2-A09F-C31100CF5904}"/>
              </a:ext>
            </a:extLst>
          </p:cNvPr>
          <p:cNvCxnSpPr>
            <a:stCxn id="70" idx="7"/>
            <a:endCxn id="69" idx="3"/>
          </p:cNvCxnSpPr>
          <p:nvPr/>
        </p:nvCxnSpPr>
        <p:spPr>
          <a:xfrm flipV="1">
            <a:off x="2947990" y="4538076"/>
            <a:ext cx="261009" cy="32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916FC922-3860-41E8-86F7-3241FB1B82C7}"/>
              </a:ext>
            </a:extLst>
          </p:cNvPr>
          <p:cNvCxnSpPr>
            <a:stCxn id="71" idx="6"/>
            <a:endCxn id="70" idx="2"/>
          </p:cNvCxnSpPr>
          <p:nvPr/>
        </p:nvCxnSpPr>
        <p:spPr>
          <a:xfrm flipV="1">
            <a:off x="2485121" y="4989801"/>
            <a:ext cx="155556" cy="15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C38A1A63-0263-42C4-A0FD-E7A6770009A4}"/>
              </a:ext>
            </a:extLst>
          </p:cNvPr>
          <p:cNvCxnSpPr>
            <a:cxnSpLocks/>
            <a:stCxn id="71" idx="1"/>
            <a:endCxn id="55" idx="5"/>
          </p:cNvCxnSpPr>
          <p:nvPr/>
        </p:nvCxnSpPr>
        <p:spPr>
          <a:xfrm flipH="1" flipV="1">
            <a:off x="1886614" y="4535195"/>
            <a:ext cx="291194" cy="3288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47D1946-0162-4843-92C1-4761681A3953}"/>
              </a:ext>
            </a:extLst>
          </p:cNvPr>
          <p:cNvCxnSpPr>
            <a:cxnSpLocks/>
            <a:stCxn id="50" idx="3"/>
            <a:endCxn id="48" idx="7"/>
          </p:cNvCxnSpPr>
          <p:nvPr/>
        </p:nvCxnSpPr>
        <p:spPr>
          <a:xfrm flipH="1">
            <a:off x="1434761" y="2770289"/>
            <a:ext cx="870724" cy="715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AE72C3A-B726-4C07-B33F-8F817461760C}"/>
              </a:ext>
            </a:extLst>
          </p:cNvPr>
          <p:cNvSpPr txBox="1"/>
          <p:nvPr/>
        </p:nvSpPr>
        <p:spPr>
          <a:xfrm>
            <a:off x="3973732" y="34290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4867400D-D598-473A-85AC-7B0534AC874E}"/>
              </a:ext>
            </a:extLst>
          </p:cNvPr>
          <p:cNvCxnSpPr>
            <a:cxnSpLocks/>
            <a:stCxn id="76" idx="1"/>
            <a:endCxn id="50" idx="6"/>
          </p:cNvCxnSpPr>
          <p:nvPr/>
        </p:nvCxnSpPr>
        <p:spPr>
          <a:xfrm flipH="1" flipV="1">
            <a:off x="2612798" y="2642996"/>
            <a:ext cx="1446881" cy="8429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460C7256-85C3-4FFC-82F1-5D71D581AA69}"/>
              </a:ext>
            </a:extLst>
          </p:cNvPr>
          <p:cNvCxnSpPr>
            <a:cxnSpLocks/>
            <a:stCxn id="77" idx="2"/>
            <a:endCxn id="78" idx="6"/>
          </p:cNvCxnSpPr>
          <p:nvPr/>
        </p:nvCxnSpPr>
        <p:spPr>
          <a:xfrm flipH="1" flipV="1">
            <a:off x="1060633" y="5529230"/>
            <a:ext cx="2946319" cy="184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BD26EEE-80B8-403A-A4C5-FC3645DA2993}"/>
              </a:ext>
            </a:extLst>
          </p:cNvPr>
          <p:cNvCxnSpPr>
            <a:cxnSpLocks/>
            <a:stCxn id="78" idx="7"/>
            <a:endCxn id="55" idx="3"/>
          </p:cNvCxnSpPr>
          <p:nvPr/>
        </p:nvCxnSpPr>
        <p:spPr>
          <a:xfrm flipV="1">
            <a:off x="1007906" y="4535195"/>
            <a:ext cx="624122" cy="866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7259E06-2459-4C8B-A58E-768F642CE99F}"/>
              </a:ext>
            </a:extLst>
          </p:cNvPr>
          <p:cNvSpPr txBox="1"/>
          <p:nvPr/>
        </p:nvSpPr>
        <p:spPr>
          <a:xfrm>
            <a:off x="3969605" y="534921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720B22-C505-429C-AB34-F7CA8CFBF758}"/>
              </a:ext>
            </a:extLst>
          </p:cNvPr>
          <p:cNvSpPr txBox="1"/>
          <p:nvPr/>
        </p:nvSpPr>
        <p:spPr>
          <a:xfrm>
            <a:off x="657675" y="53528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AE6FE462-7A27-441D-8F00-4E58D609EE41}"/>
              </a:ext>
            </a:extLst>
          </p:cNvPr>
          <p:cNvSpPr/>
          <p:nvPr/>
        </p:nvSpPr>
        <p:spPr>
          <a:xfrm>
            <a:off x="4006952" y="3433214"/>
            <a:ext cx="360040" cy="360040"/>
          </a:xfrm>
          <a:prstGeom prst="ellipse">
            <a:avLst/>
          </a:prstGeom>
          <a:solidFill>
            <a:schemeClr val="lt1">
              <a:alpha val="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47A2C3-A9D7-4D45-8ADE-45DAE7681B37}"/>
              </a:ext>
            </a:extLst>
          </p:cNvPr>
          <p:cNvCxnSpPr>
            <a:cxnSpLocks/>
            <a:stCxn id="77" idx="0"/>
            <a:endCxn id="76" idx="4"/>
          </p:cNvCxnSpPr>
          <p:nvPr/>
        </p:nvCxnSpPr>
        <p:spPr>
          <a:xfrm flipV="1">
            <a:off x="4186972" y="3793254"/>
            <a:ext cx="0" cy="15743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Овал 83">
            <a:extLst>
              <a:ext uri="{FF2B5EF4-FFF2-40B4-BE49-F238E27FC236}">
                <a16:creationId xmlns:a16="http://schemas.microsoft.com/office/drawing/2014/main" id="{040FEF7F-0E18-4F4C-BAC2-AD150ADD2403}"/>
              </a:ext>
            </a:extLst>
          </p:cNvPr>
          <p:cNvSpPr/>
          <p:nvPr/>
        </p:nvSpPr>
        <p:spPr>
          <a:xfrm>
            <a:off x="2684975" y="422204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AF0687C-9CA8-40AB-ACC7-64C6037D6038}"/>
              </a:ext>
            </a:extLst>
          </p:cNvPr>
          <p:cNvSpPr txBox="1"/>
          <p:nvPr/>
        </p:nvSpPr>
        <p:spPr>
          <a:xfrm>
            <a:off x="2100181" y="421485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188978BD-68B1-4F7D-9A80-E06292B9C188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2432778" y="3793254"/>
            <a:ext cx="432217" cy="4287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89A912DD-1073-4512-95EA-B2A74C086627}"/>
              </a:ext>
            </a:extLst>
          </p:cNvPr>
          <p:cNvCxnSpPr>
            <a:cxnSpLocks/>
            <a:stCxn id="89" idx="6"/>
            <a:endCxn id="84" idx="2"/>
          </p:cNvCxnSpPr>
          <p:nvPr/>
        </p:nvCxnSpPr>
        <p:spPr>
          <a:xfrm flipV="1">
            <a:off x="2490775" y="4402063"/>
            <a:ext cx="194200" cy="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E7C8A595-019D-4350-AE9D-4DE3F7DFBC4F}"/>
              </a:ext>
            </a:extLst>
          </p:cNvPr>
          <p:cNvCxnSpPr>
            <a:cxnSpLocks/>
            <a:stCxn id="55" idx="6"/>
            <a:endCxn id="89" idx="2"/>
          </p:cNvCxnSpPr>
          <p:nvPr/>
        </p:nvCxnSpPr>
        <p:spPr>
          <a:xfrm flipV="1">
            <a:off x="1939341" y="4402097"/>
            <a:ext cx="191394" cy="5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2C1973BD-2B0C-4057-AB5C-E1F5D52CA74E}"/>
              </a:ext>
            </a:extLst>
          </p:cNvPr>
          <p:cNvCxnSpPr>
            <a:cxnSpLocks/>
            <a:stCxn id="78" idx="0"/>
            <a:endCxn id="57" idx="4"/>
          </p:cNvCxnSpPr>
          <p:nvPr/>
        </p:nvCxnSpPr>
        <p:spPr>
          <a:xfrm flipV="1">
            <a:off x="880613" y="4593684"/>
            <a:ext cx="0" cy="75552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3516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Овал 88">
            <a:extLst>
              <a:ext uri="{FF2B5EF4-FFF2-40B4-BE49-F238E27FC236}">
                <a16:creationId xmlns:a16="http://schemas.microsoft.com/office/drawing/2014/main" id="{87842C7D-AF14-4B26-A7B9-34A11A5AAA19}"/>
              </a:ext>
            </a:extLst>
          </p:cNvPr>
          <p:cNvSpPr/>
          <p:nvPr/>
        </p:nvSpPr>
        <p:spPr>
          <a:xfrm>
            <a:off x="2130735" y="42220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CF48FB5B-1BC7-4261-B863-14C0D8782CFE}"/>
              </a:ext>
            </a:extLst>
          </p:cNvPr>
          <p:cNvSpPr/>
          <p:nvPr/>
        </p:nvSpPr>
        <p:spPr>
          <a:xfrm>
            <a:off x="700593" y="5349210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013DD25A-BC56-4FE7-995F-CC0624015D87}"/>
              </a:ext>
            </a:extLst>
          </p:cNvPr>
          <p:cNvSpPr/>
          <p:nvPr/>
        </p:nvSpPr>
        <p:spPr>
          <a:xfrm>
            <a:off x="4006952" y="536763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∖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FC369D8-2DF2-4F21-BC40-087B62D7F694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6276020" y="4623529"/>
            <a:ext cx="0" cy="73174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>
            <a:extLst>
              <a:ext uri="{FF2B5EF4-FFF2-40B4-BE49-F238E27FC236}">
                <a16:creationId xmlns:a16="http://schemas.microsoft.com/office/drawing/2014/main" id="{0B2A4E6F-0373-46D8-B9C2-8ABBB556BF23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749E67AC-8285-4DDA-BCC0-7CDDAF14A0FB}"/>
              </a:ext>
            </a:extLst>
          </p:cNvPr>
          <p:cNvSpPr/>
          <p:nvPr/>
        </p:nvSpPr>
        <p:spPr>
          <a:xfrm>
            <a:off x="6096000" y="5355271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D55BBCF-1951-47C0-A672-B7002B61032B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6B4B15E-2F91-4782-A14D-7519AA1DE023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4B9FF-885D-4F17-84CB-F80D2B88916E}"/>
              </a:ext>
            </a:extLst>
          </p:cNvPr>
          <p:cNvSpPr txBox="1"/>
          <p:nvPr/>
        </p:nvSpPr>
        <p:spPr>
          <a:xfrm>
            <a:off x="9471401" y="43134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35F339-EE5B-4250-A9AC-E8FED1F3CBC8}"/>
              </a:ext>
            </a:extLst>
          </p:cNvPr>
          <p:cNvSpPr txBox="1"/>
          <p:nvPr/>
        </p:nvSpPr>
        <p:spPr>
          <a:xfrm>
            <a:off x="6065128" y="5345939"/>
            <a:ext cx="43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Овал 46">
            <a:extLst>
              <a:ext uri="{FF2B5EF4-FFF2-40B4-BE49-F238E27FC236}">
                <a16:creationId xmlns:a16="http://schemas.microsoft.com/office/drawing/2014/main" id="{A789E5BC-1AE4-4A4E-860C-4C265B7CFA79}"/>
              </a:ext>
            </a:extLst>
          </p:cNvPr>
          <p:cNvSpPr/>
          <p:nvPr/>
        </p:nvSpPr>
        <p:spPr>
          <a:xfrm>
            <a:off x="112744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9643936-3F4F-4FCA-A6CB-FB25BA6B8671}"/>
              </a:ext>
            </a:extLst>
          </p:cNvPr>
          <p:cNvSpPr/>
          <p:nvPr/>
        </p:nvSpPr>
        <p:spPr>
          <a:xfrm>
            <a:off x="1127448" y="34332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3A6B61B-4E1B-4071-B799-8F5F9EF888C8}"/>
              </a:ext>
            </a:extLst>
          </p:cNvPr>
          <p:cNvSpPr/>
          <p:nvPr/>
        </p:nvSpPr>
        <p:spPr>
          <a:xfrm>
            <a:off x="2252758" y="34332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A32FDAB-A4C9-46A5-B8DD-004D40D82904}"/>
              </a:ext>
            </a:extLst>
          </p:cNvPr>
          <p:cNvSpPr/>
          <p:nvPr/>
        </p:nvSpPr>
        <p:spPr>
          <a:xfrm>
            <a:off x="225275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A6BFDBF-7CB4-4A88-8375-22FDA479CBA7}"/>
              </a:ext>
            </a:extLst>
          </p:cNvPr>
          <p:cNvCxnSpPr>
            <a:stCxn id="49" idx="0"/>
            <a:endCxn id="50" idx="4"/>
          </p:cNvCxnSpPr>
          <p:nvPr/>
        </p:nvCxnSpPr>
        <p:spPr>
          <a:xfrm flipV="1">
            <a:off x="2432778" y="2823016"/>
            <a:ext cx="0" cy="6101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80A366D-EE64-4338-99C7-B16AABCB9759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1307468" y="2823016"/>
            <a:ext cx="0" cy="6101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FE904F2-CBEA-4AF6-BE69-BF52233080A7}"/>
              </a:ext>
            </a:extLst>
          </p:cNvPr>
          <p:cNvCxnSpPr>
            <a:stCxn id="50" idx="2"/>
            <a:endCxn id="47" idx="6"/>
          </p:cNvCxnSpPr>
          <p:nvPr/>
        </p:nvCxnSpPr>
        <p:spPr>
          <a:xfrm flipH="1">
            <a:off x="1487488" y="2642996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088E5DB-0C04-4C26-BAEA-9DA7B68E895C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1487488" y="3613234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>
            <a:extLst>
              <a:ext uri="{FF2B5EF4-FFF2-40B4-BE49-F238E27FC236}">
                <a16:creationId xmlns:a16="http://schemas.microsoft.com/office/drawing/2014/main" id="{020B59D7-FD43-4E05-AD0F-CB4E9A3D2CE0}"/>
              </a:ext>
            </a:extLst>
          </p:cNvPr>
          <p:cNvSpPr/>
          <p:nvPr/>
        </p:nvSpPr>
        <p:spPr>
          <a:xfrm>
            <a:off x="1579301" y="42278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B629C483-C688-430E-AA09-2A874D0E830F}"/>
              </a:ext>
            </a:extLst>
          </p:cNvPr>
          <p:cNvSpPr/>
          <p:nvPr/>
        </p:nvSpPr>
        <p:spPr>
          <a:xfrm>
            <a:off x="700593" y="42336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886896-8F76-49B1-A1FD-8BE674C32850}"/>
              </a:ext>
            </a:extLst>
          </p:cNvPr>
          <p:cNvSpPr txBox="1"/>
          <p:nvPr/>
        </p:nvSpPr>
        <p:spPr>
          <a:xfrm>
            <a:off x="1528160" y="422899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12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6A4A9DB-6D3D-47C2-B127-54E7997AEA5B}"/>
              </a:ext>
            </a:extLst>
          </p:cNvPr>
          <p:cNvCxnSpPr>
            <a:cxnSpLocks/>
            <a:stCxn id="57" idx="0"/>
            <a:endCxn id="48" idx="3"/>
          </p:cNvCxnSpPr>
          <p:nvPr/>
        </p:nvCxnSpPr>
        <p:spPr>
          <a:xfrm flipV="1">
            <a:off x="880613" y="3740527"/>
            <a:ext cx="299562" cy="4931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F8D0A29B-BF03-4E7E-8CFE-735711988C52}"/>
              </a:ext>
            </a:extLst>
          </p:cNvPr>
          <p:cNvCxnSpPr>
            <a:cxnSpLocks/>
            <a:stCxn id="57" idx="6"/>
            <a:endCxn id="55" idx="2"/>
          </p:cNvCxnSpPr>
          <p:nvPr/>
        </p:nvCxnSpPr>
        <p:spPr>
          <a:xfrm flipV="1">
            <a:off x="1060633" y="4407902"/>
            <a:ext cx="518668" cy="5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0A6E8C8E-AEB7-49D5-A5A9-0C99FB82AFC6}"/>
              </a:ext>
            </a:extLst>
          </p:cNvPr>
          <p:cNvCxnSpPr>
            <a:cxnSpLocks/>
            <a:stCxn id="55" idx="0"/>
            <a:endCxn id="48" idx="5"/>
          </p:cNvCxnSpPr>
          <p:nvPr/>
        </p:nvCxnSpPr>
        <p:spPr>
          <a:xfrm flipH="1" flipV="1">
            <a:off x="1434761" y="3740527"/>
            <a:ext cx="324560" cy="4873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B30E5820-D44D-4072-9606-33D4A51FCE56}"/>
              </a:ext>
            </a:extLst>
          </p:cNvPr>
          <p:cNvSpPr/>
          <p:nvPr/>
        </p:nvSpPr>
        <p:spPr>
          <a:xfrm>
            <a:off x="3156272" y="4230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54B45FD1-3EF5-45EB-863B-79CBBAFF8C9C}"/>
              </a:ext>
            </a:extLst>
          </p:cNvPr>
          <p:cNvSpPr/>
          <p:nvPr/>
        </p:nvSpPr>
        <p:spPr>
          <a:xfrm>
            <a:off x="2640677" y="48097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989459C8-6106-42FE-900B-80C5A8B0E6A6}"/>
              </a:ext>
            </a:extLst>
          </p:cNvPr>
          <p:cNvSpPr/>
          <p:nvPr/>
        </p:nvSpPr>
        <p:spPr>
          <a:xfrm>
            <a:off x="2125081" y="4811303"/>
            <a:ext cx="360040" cy="36000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E157344-4475-459B-96BC-5A8E26032366}"/>
              </a:ext>
            </a:extLst>
          </p:cNvPr>
          <p:cNvCxnSpPr>
            <a:cxnSpLocks/>
            <a:stCxn id="69" idx="1"/>
            <a:endCxn id="49" idx="5"/>
          </p:cNvCxnSpPr>
          <p:nvPr/>
        </p:nvCxnSpPr>
        <p:spPr>
          <a:xfrm flipH="1" flipV="1">
            <a:off x="2560071" y="3740527"/>
            <a:ext cx="648928" cy="5429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38281634-1A18-49F2-A09F-C31100CF5904}"/>
              </a:ext>
            </a:extLst>
          </p:cNvPr>
          <p:cNvCxnSpPr>
            <a:stCxn id="70" idx="7"/>
            <a:endCxn id="69" idx="3"/>
          </p:cNvCxnSpPr>
          <p:nvPr/>
        </p:nvCxnSpPr>
        <p:spPr>
          <a:xfrm flipV="1">
            <a:off x="2947990" y="4538076"/>
            <a:ext cx="261009" cy="32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916FC922-3860-41E8-86F7-3241FB1B82C7}"/>
              </a:ext>
            </a:extLst>
          </p:cNvPr>
          <p:cNvCxnSpPr>
            <a:stCxn id="71" idx="6"/>
            <a:endCxn id="70" idx="2"/>
          </p:cNvCxnSpPr>
          <p:nvPr/>
        </p:nvCxnSpPr>
        <p:spPr>
          <a:xfrm flipV="1">
            <a:off x="2485121" y="4989801"/>
            <a:ext cx="155556" cy="15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C38A1A63-0263-42C4-A0FD-E7A6770009A4}"/>
              </a:ext>
            </a:extLst>
          </p:cNvPr>
          <p:cNvCxnSpPr>
            <a:cxnSpLocks/>
            <a:stCxn id="71" idx="1"/>
            <a:endCxn id="55" idx="5"/>
          </p:cNvCxnSpPr>
          <p:nvPr/>
        </p:nvCxnSpPr>
        <p:spPr>
          <a:xfrm flipH="1" flipV="1">
            <a:off x="1886614" y="4535195"/>
            <a:ext cx="291194" cy="3288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47D1946-0162-4843-92C1-4761681A3953}"/>
              </a:ext>
            </a:extLst>
          </p:cNvPr>
          <p:cNvCxnSpPr>
            <a:cxnSpLocks/>
            <a:stCxn id="50" idx="3"/>
            <a:endCxn id="48" idx="7"/>
          </p:cNvCxnSpPr>
          <p:nvPr/>
        </p:nvCxnSpPr>
        <p:spPr>
          <a:xfrm flipH="1">
            <a:off x="1434761" y="2770289"/>
            <a:ext cx="870724" cy="715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AE72C3A-B726-4C07-B33F-8F817461760C}"/>
              </a:ext>
            </a:extLst>
          </p:cNvPr>
          <p:cNvSpPr txBox="1"/>
          <p:nvPr/>
        </p:nvSpPr>
        <p:spPr>
          <a:xfrm>
            <a:off x="3973732" y="34290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4867400D-D598-473A-85AC-7B0534AC874E}"/>
              </a:ext>
            </a:extLst>
          </p:cNvPr>
          <p:cNvCxnSpPr>
            <a:cxnSpLocks/>
            <a:stCxn id="76" idx="1"/>
            <a:endCxn id="50" idx="6"/>
          </p:cNvCxnSpPr>
          <p:nvPr/>
        </p:nvCxnSpPr>
        <p:spPr>
          <a:xfrm flipH="1" flipV="1">
            <a:off x="2612798" y="2642996"/>
            <a:ext cx="1446881" cy="8429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460C7256-85C3-4FFC-82F1-5D71D581AA69}"/>
              </a:ext>
            </a:extLst>
          </p:cNvPr>
          <p:cNvCxnSpPr>
            <a:cxnSpLocks/>
            <a:stCxn id="77" idx="2"/>
            <a:endCxn id="78" idx="6"/>
          </p:cNvCxnSpPr>
          <p:nvPr/>
        </p:nvCxnSpPr>
        <p:spPr>
          <a:xfrm flipH="1" flipV="1">
            <a:off x="1060633" y="5529230"/>
            <a:ext cx="2946319" cy="184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BD26EEE-80B8-403A-A4C5-FC3645DA2993}"/>
              </a:ext>
            </a:extLst>
          </p:cNvPr>
          <p:cNvCxnSpPr>
            <a:cxnSpLocks/>
            <a:stCxn id="78" idx="7"/>
            <a:endCxn id="55" idx="3"/>
          </p:cNvCxnSpPr>
          <p:nvPr/>
        </p:nvCxnSpPr>
        <p:spPr>
          <a:xfrm flipV="1">
            <a:off x="1007906" y="4535195"/>
            <a:ext cx="624122" cy="866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7259E06-2459-4C8B-A58E-768F642CE99F}"/>
              </a:ext>
            </a:extLst>
          </p:cNvPr>
          <p:cNvSpPr txBox="1"/>
          <p:nvPr/>
        </p:nvSpPr>
        <p:spPr>
          <a:xfrm>
            <a:off x="3969605" y="534921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720B22-C505-429C-AB34-F7CA8CFBF758}"/>
              </a:ext>
            </a:extLst>
          </p:cNvPr>
          <p:cNvSpPr txBox="1"/>
          <p:nvPr/>
        </p:nvSpPr>
        <p:spPr>
          <a:xfrm>
            <a:off x="663246" y="533415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AE6FE462-7A27-441D-8F00-4E58D609EE41}"/>
              </a:ext>
            </a:extLst>
          </p:cNvPr>
          <p:cNvSpPr/>
          <p:nvPr/>
        </p:nvSpPr>
        <p:spPr>
          <a:xfrm>
            <a:off x="4006952" y="3433214"/>
            <a:ext cx="360040" cy="360040"/>
          </a:xfrm>
          <a:prstGeom prst="ellipse">
            <a:avLst/>
          </a:prstGeom>
          <a:solidFill>
            <a:schemeClr val="lt1">
              <a:alpha val="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47A2C3-A9D7-4D45-8ADE-45DAE7681B37}"/>
              </a:ext>
            </a:extLst>
          </p:cNvPr>
          <p:cNvCxnSpPr>
            <a:cxnSpLocks/>
            <a:stCxn id="77" idx="0"/>
            <a:endCxn id="76" idx="4"/>
          </p:cNvCxnSpPr>
          <p:nvPr/>
        </p:nvCxnSpPr>
        <p:spPr>
          <a:xfrm flipV="1">
            <a:off x="4186972" y="3793254"/>
            <a:ext cx="0" cy="15743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Овал 83">
            <a:extLst>
              <a:ext uri="{FF2B5EF4-FFF2-40B4-BE49-F238E27FC236}">
                <a16:creationId xmlns:a16="http://schemas.microsoft.com/office/drawing/2014/main" id="{040FEF7F-0E18-4F4C-BAC2-AD150ADD2403}"/>
              </a:ext>
            </a:extLst>
          </p:cNvPr>
          <p:cNvSpPr/>
          <p:nvPr/>
        </p:nvSpPr>
        <p:spPr>
          <a:xfrm>
            <a:off x="2684975" y="422204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AF0687C-9CA8-40AB-ACC7-64C6037D6038}"/>
              </a:ext>
            </a:extLst>
          </p:cNvPr>
          <p:cNvSpPr txBox="1"/>
          <p:nvPr/>
        </p:nvSpPr>
        <p:spPr>
          <a:xfrm>
            <a:off x="2100181" y="421485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188978BD-68B1-4F7D-9A80-E06292B9C188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2432778" y="3793254"/>
            <a:ext cx="432217" cy="4287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89A912DD-1073-4512-95EA-B2A74C086627}"/>
              </a:ext>
            </a:extLst>
          </p:cNvPr>
          <p:cNvCxnSpPr>
            <a:cxnSpLocks/>
            <a:stCxn id="89" idx="6"/>
            <a:endCxn id="84" idx="2"/>
          </p:cNvCxnSpPr>
          <p:nvPr/>
        </p:nvCxnSpPr>
        <p:spPr>
          <a:xfrm flipV="1">
            <a:off x="2490775" y="4402063"/>
            <a:ext cx="194200" cy="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E7C8A595-019D-4350-AE9D-4DE3F7DFBC4F}"/>
              </a:ext>
            </a:extLst>
          </p:cNvPr>
          <p:cNvCxnSpPr>
            <a:cxnSpLocks/>
            <a:stCxn id="55" idx="6"/>
            <a:endCxn id="89" idx="2"/>
          </p:cNvCxnSpPr>
          <p:nvPr/>
        </p:nvCxnSpPr>
        <p:spPr>
          <a:xfrm flipV="1">
            <a:off x="1939341" y="4402097"/>
            <a:ext cx="191394" cy="5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2C1973BD-2B0C-4057-AB5C-E1F5D52CA74E}"/>
              </a:ext>
            </a:extLst>
          </p:cNvPr>
          <p:cNvCxnSpPr>
            <a:cxnSpLocks/>
            <a:stCxn id="78" idx="0"/>
            <a:endCxn id="57" idx="4"/>
          </p:cNvCxnSpPr>
          <p:nvPr/>
        </p:nvCxnSpPr>
        <p:spPr>
          <a:xfrm flipV="1">
            <a:off x="880613" y="4593684"/>
            <a:ext cx="0" cy="75552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8047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Овал 88">
            <a:extLst>
              <a:ext uri="{FF2B5EF4-FFF2-40B4-BE49-F238E27FC236}">
                <a16:creationId xmlns:a16="http://schemas.microsoft.com/office/drawing/2014/main" id="{87842C7D-AF14-4B26-A7B9-34A11A5AAA19}"/>
              </a:ext>
            </a:extLst>
          </p:cNvPr>
          <p:cNvSpPr/>
          <p:nvPr/>
        </p:nvSpPr>
        <p:spPr>
          <a:xfrm>
            <a:off x="2130735" y="42220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CF48FB5B-1BC7-4261-B863-14C0D8782CFE}"/>
              </a:ext>
            </a:extLst>
          </p:cNvPr>
          <p:cNvSpPr/>
          <p:nvPr/>
        </p:nvSpPr>
        <p:spPr>
          <a:xfrm>
            <a:off x="700593" y="53492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013DD25A-BC56-4FE7-995F-CC0624015D87}"/>
              </a:ext>
            </a:extLst>
          </p:cNvPr>
          <p:cNvSpPr/>
          <p:nvPr/>
        </p:nvSpPr>
        <p:spPr>
          <a:xfrm>
            <a:off x="4006952" y="536763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∖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Овал 25">
            <a:extLst>
              <a:ext uri="{FF2B5EF4-FFF2-40B4-BE49-F238E27FC236}">
                <a16:creationId xmlns:a16="http://schemas.microsoft.com/office/drawing/2014/main" id="{0B2A4E6F-0373-46D8-B9C2-8ABBB556BF23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D55BBCF-1951-47C0-A672-B7002B61032B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6B4B15E-2F91-4782-A14D-7519AA1DE023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4B9FF-885D-4F17-84CB-F80D2B88916E}"/>
              </a:ext>
            </a:extLst>
          </p:cNvPr>
          <p:cNvSpPr txBox="1"/>
          <p:nvPr/>
        </p:nvSpPr>
        <p:spPr>
          <a:xfrm>
            <a:off x="9471401" y="43134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Овал 46">
            <a:extLst>
              <a:ext uri="{FF2B5EF4-FFF2-40B4-BE49-F238E27FC236}">
                <a16:creationId xmlns:a16="http://schemas.microsoft.com/office/drawing/2014/main" id="{A789E5BC-1AE4-4A4E-860C-4C265B7CFA79}"/>
              </a:ext>
            </a:extLst>
          </p:cNvPr>
          <p:cNvSpPr/>
          <p:nvPr/>
        </p:nvSpPr>
        <p:spPr>
          <a:xfrm>
            <a:off x="112744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9643936-3F4F-4FCA-A6CB-FB25BA6B8671}"/>
              </a:ext>
            </a:extLst>
          </p:cNvPr>
          <p:cNvSpPr/>
          <p:nvPr/>
        </p:nvSpPr>
        <p:spPr>
          <a:xfrm>
            <a:off x="1127448" y="34332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3A6B61B-4E1B-4071-B799-8F5F9EF888C8}"/>
              </a:ext>
            </a:extLst>
          </p:cNvPr>
          <p:cNvSpPr/>
          <p:nvPr/>
        </p:nvSpPr>
        <p:spPr>
          <a:xfrm>
            <a:off x="2252758" y="34332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A32FDAB-A4C9-46A5-B8DD-004D40D82904}"/>
              </a:ext>
            </a:extLst>
          </p:cNvPr>
          <p:cNvSpPr/>
          <p:nvPr/>
        </p:nvSpPr>
        <p:spPr>
          <a:xfrm>
            <a:off x="225275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A6BFDBF-7CB4-4A88-8375-22FDA479CBA7}"/>
              </a:ext>
            </a:extLst>
          </p:cNvPr>
          <p:cNvCxnSpPr>
            <a:stCxn id="49" idx="0"/>
            <a:endCxn id="50" idx="4"/>
          </p:cNvCxnSpPr>
          <p:nvPr/>
        </p:nvCxnSpPr>
        <p:spPr>
          <a:xfrm flipV="1">
            <a:off x="2432778" y="2823016"/>
            <a:ext cx="0" cy="6101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80A366D-EE64-4338-99C7-B16AABCB9759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1307468" y="2823016"/>
            <a:ext cx="0" cy="6101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FE904F2-CBEA-4AF6-BE69-BF52233080A7}"/>
              </a:ext>
            </a:extLst>
          </p:cNvPr>
          <p:cNvCxnSpPr>
            <a:stCxn id="50" idx="2"/>
            <a:endCxn id="47" idx="6"/>
          </p:cNvCxnSpPr>
          <p:nvPr/>
        </p:nvCxnSpPr>
        <p:spPr>
          <a:xfrm flipH="1">
            <a:off x="1487488" y="2642996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088E5DB-0C04-4C26-BAEA-9DA7B68E895C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1487488" y="3613234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>
            <a:extLst>
              <a:ext uri="{FF2B5EF4-FFF2-40B4-BE49-F238E27FC236}">
                <a16:creationId xmlns:a16="http://schemas.microsoft.com/office/drawing/2014/main" id="{020B59D7-FD43-4E05-AD0F-CB4E9A3D2CE0}"/>
              </a:ext>
            </a:extLst>
          </p:cNvPr>
          <p:cNvSpPr/>
          <p:nvPr/>
        </p:nvSpPr>
        <p:spPr>
          <a:xfrm>
            <a:off x="1579301" y="42278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B629C483-C688-430E-AA09-2A874D0E830F}"/>
              </a:ext>
            </a:extLst>
          </p:cNvPr>
          <p:cNvSpPr/>
          <p:nvPr/>
        </p:nvSpPr>
        <p:spPr>
          <a:xfrm>
            <a:off x="700593" y="42336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886896-8F76-49B1-A1FD-8BE674C32850}"/>
              </a:ext>
            </a:extLst>
          </p:cNvPr>
          <p:cNvSpPr txBox="1"/>
          <p:nvPr/>
        </p:nvSpPr>
        <p:spPr>
          <a:xfrm>
            <a:off x="1528160" y="422899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12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6A4A9DB-6D3D-47C2-B127-54E7997AEA5B}"/>
              </a:ext>
            </a:extLst>
          </p:cNvPr>
          <p:cNvCxnSpPr>
            <a:cxnSpLocks/>
            <a:stCxn id="57" idx="0"/>
            <a:endCxn id="48" idx="3"/>
          </p:cNvCxnSpPr>
          <p:nvPr/>
        </p:nvCxnSpPr>
        <p:spPr>
          <a:xfrm flipV="1">
            <a:off x="880613" y="3740527"/>
            <a:ext cx="299562" cy="4931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F8D0A29B-BF03-4E7E-8CFE-735711988C52}"/>
              </a:ext>
            </a:extLst>
          </p:cNvPr>
          <p:cNvCxnSpPr>
            <a:cxnSpLocks/>
            <a:stCxn id="57" idx="6"/>
            <a:endCxn id="55" idx="2"/>
          </p:cNvCxnSpPr>
          <p:nvPr/>
        </p:nvCxnSpPr>
        <p:spPr>
          <a:xfrm flipV="1">
            <a:off x="1060633" y="4407902"/>
            <a:ext cx="518668" cy="5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0A6E8C8E-AEB7-49D5-A5A9-0C99FB82AFC6}"/>
              </a:ext>
            </a:extLst>
          </p:cNvPr>
          <p:cNvCxnSpPr>
            <a:cxnSpLocks/>
            <a:stCxn id="55" idx="0"/>
            <a:endCxn id="48" idx="5"/>
          </p:cNvCxnSpPr>
          <p:nvPr/>
        </p:nvCxnSpPr>
        <p:spPr>
          <a:xfrm flipH="1" flipV="1">
            <a:off x="1434761" y="3740527"/>
            <a:ext cx="324560" cy="4873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B30E5820-D44D-4072-9606-33D4A51FCE56}"/>
              </a:ext>
            </a:extLst>
          </p:cNvPr>
          <p:cNvSpPr/>
          <p:nvPr/>
        </p:nvSpPr>
        <p:spPr>
          <a:xfrm>
            <a:off x="3156272" y="4230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54B45FD1-3EF5-45EB-863B-79CBBAFF8C9C}"/>
              </a:ext>
            </a:extLst>
          </p:cNvPr>
          <p:cNvSpPr/>
          <p:nvPr/>
        </p:nvSpPr>
        <p:spPr>
          <a:xfrm>
            <a:off x="2640677" y="48097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989459C8-6106-42FE-900B-80C5A8B0E6A6}"/>
              </a:ext>
            </a:extLst>
          </p:cNvPr>
          <p:cNvSpPr/>
          <p:nvPr/>
        </p:nvSpPr>
        <p:spPr>
          <a:xfrm>
            <a:off x="2125081" y="481130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E157344-4475-459B-96BC-5A8E26032366}"/>
              </a:ext>
            </a:extLst>
          </p:cNvPr>
          <p:cNvCxnSpPr>
            <a:cxnSpLocks/>
            <a:stCxn id="69" idx="1"/>
            <a:endCxn id="49" idx="5"/>
          </p:cNvCxnSpPr>
          <p:nvPr/>
        </p:nvCxnSpPr>
        <p:spPr>
          <a:xfrm flipH="1" flipV="1">
            <a:off x="2560071" y="3740527"/>
            <a:ext cx="648928" cy="5429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38281634-1A18-49F2-A09F-C31100CF5904}"/>
              </a:ext>
            </a:extLst>
          </p:cNvPr>
          <p:cNvCxnSpPr>
            <a:stCxn id="70" idx="7"/>
            <a:endCxn id="69" idx="3"/>
          </p:cNvCxnSpPr>
          <p:nvPr/>
        </p:nvCxnSpPr>
        <p:spPr>
          <a:xfrm flipV="1">
            <a:off x="2947990" y="4538076"/>
            <a:ext cx="261009" cy="32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916FC922-3860-41E8-86F7-3241FB1B82C7}"/>
              </a:ext>
            </a:extLst>
          </p:cNvPr>
          <p:cNvCxnSpPr>
            <a:stCxn id="71" idx="6"/>
            <a:endCxn id="70" idx="2"/>
          </p:cNvCxnSpPr>
          <p:nvPr/>
        </p:nvCxnSpPr>
        <p:spPr>
          <a:xfrm flipV="1">
            <a:off x="2485121" y="4989801"/>
            <a:ext cx="155556" cy="15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C38A1A63-0263-42C4-A0FD-E7A6770009A4}"/>
              </a:ext>
            </a:extLst>
          </p:cNvPr>
          <p:cNvCxnSpPr>
            <a:cxnSpLocks/>
            <a:stCxn id="71" idx="1"/>
            <a:endCxn id="55" idx="5"/>
          </p:cNvCxnSpPr>
          <p:nvPr/>
        </p:nvCxnSpPr>
        <p:spPr>
          <a:xfrm flipH="1" flipV="1">
            <a:off x="1886614" y="4535195"/>
            <a:ext cx="291194" cy="3288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47D1946-0162-4843-92C1-4761681A3953}"/>
              </a:ext>
            </a:extLst>
          </p:cNvPr>
          <p:cNvCxnSpPr>
            <a:cxnSpLocks/>
            <a:stCxn id="50" idx="3"/>
            <a:endCxn id="48" idx="7"/>
          </p:cNvCxnSpPr>
          <p:nvPr/>
        </p:nvCxnSpPr>
        <p:spPr>
          <a:xfrm flipH="1">
            <a:off x="1434761" y="2770289"/>
            <a:ext cx="870724" cy="715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AE72C3A-B726-4C07-B33F-8F817461760C}"/>
              </a:ext>
            </a:extLst>
          </p:cNvPr>
          <p:cNvSpPr txBox="1"/>
          <p:nvPr/>
        </p:nvSpPr>
        <p:spPr>
          <a:xfrm>
            <a:off x="3973732" y="34290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4867400D-D598-473A-85AC-7B0534AC874E}"/>
              </a:ext>
            </a:extLst>
          </p:cNvPr>
          <p:cNvCxnSpPr>
            <a:cxnSpLocks/>
            <a:stCxn id="76" idx="1"/>
            <a:endCxn id="50" idx="6"/>
          </p:cNvCxnSpPr>
          <p:nvPr/>
        </p:nvCxnSpPr>
        <p:spPr>
          <a:xfrm flipH="1" flipV="1">
            <a:off x="2612798" y="2642996"/>
            <a:ext cx="1446881" cy="8429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460C7256-85C3-4FFC-82F1-5D71D581AA69}"/>
              </a:ext>
            </a:extLst>
          </p:cNvPr>
          <p:cNvCxnSpPr>
            <a:cxnSpLocks/>
            <a:stCxn id="77" idx="2"/>
            <a:endCxn id="78" idx="6"/>
          </p:cNvCxnSpPr>
          <p:nvPr/>
        </p:nvCxnSpPr>
        <p:spPr>
          <a:xfrm flipH="1" flipV="1">
            <a:off x="1060633" y="5529230"/>
            <a:ext cx="2946319" cy="184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BD26EEE-80B8-403A-A4C5-FC3645DA2993}"/>
              </a:ext>
            </a:extLst>
          </p:cNvPr>
          <p:cNvCxnSpPr>
            <a:cxnSpLocks/>
            <a:stCxn id="78" idx="7"/>
            <a:endCxn id="55" idx="3"/>
          </p:cNvCxnSpPr>
          <p:nvPr/>
        </p:nvCxnSpPr>
        <p:spPr>
          <a:xfrm flipV="1">
            <a:off x="1007906" y="4535195"/>
            <a:ext cx="624122" cy="866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7259E06-2459-4C8B-A58E-768F642CE99F}"/>
              </a:ext>
            </a:extLst>
          </p:cNvPr>
          <p:cNvSpPr txBox="1"/>
          <p:nvPr/>
        </p:nvSpPr>
        <p:spPr>
          <a:xfrm>
            <a:off x="3969605" y="534921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720B22-C505-429C-AB34-F7CA8CFBF758}"/>
              </a:ext>
            </a:extLst>
          </p:cNvPr>
          <p:cNvSpPr txBox="1"/>
          <p:nvPr/>
        </p:nvSpPr>
        <p:spPr>
          <a:xfrm>
            <a:off x="649225" y="5353778"/>
            <a:ext cx="43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AE6FE462-7A27-441D-8F00-4E58D609EE41}"/>
              </a:ext>
            </a:extLst>
          </p:cNvPr>
          <p:cNvSpPr/>
          <p:nvPr/>
        </p:nvSpPr>
        <p:spPr>
          <a:xfrm>
            <a:off x="4006952" y="3433214"/>
            <a:ext cx="360040" cy="360040"/>
          </a:xfrm>
          <a:prstGeom prst="ellipse">
            <a:avLst/>
          </a:prstGeom>
          <a:solidFill>
            <a:schemeClr val="lt1">
              <a:alpha val="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47A2C3-A9D7-4D45-8ADE-45DAE7681B37}"/>
              </a:ext>
            </a:extLst>
          </p:cNvPr>
          <p:cNvCxnSpPr>
            <a:cxnSpLocks/>
            <a:stCxn id="77" idx="0"/>
            <a:endCxn id="76" idx="4"/>
          </p:cNvCxnSpPr>
          <p:nvPr/>
        </p:nvCxnSpPr>
        <p:spPr>
          <a:xfrm flipV="1">
            <a:off x="4186972" y="3793254"/>
            <a:ext cx="0" cy="15743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Овал 83">
            <a:extLst>
              <a:ext uri="{FF2B5EF4-FFF2-40B4-BE49-F238E27FC236}">
                <a16:creationId xmlns:a16="http://schemas.microsoft.com/office/drawing/2014/main" id="{040FEF7F-0E18-4F4C-BAC2-AD150ADD2403}"/>
              </a:ext>
            </a:extLst>
          </p:cNvPr>
          <p:cNvSpPr/>
          <p:nvPr/>
        </p:nvSpPr>
        <p:spPr>
          <a:xfrm>
            <a:off x="2684975" y="422204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AF0687C-9CA8-40AB-ACC7-64C6037D6038}"/>
              </a:ext>
            </a:extLst>
          </p:cNvPr>
          <p:cNvSpPr txBox="1"/>
          <p:nvPr/>
        </p:nvSpPr>
        <p:spPr>
          <a:xfrm>
            <a:off x="2100181" y="421485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188978BD-68B1-4F7D-9A80-E06292B9C188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2432778" y="3793254"/>
            <a:ext cx="432217" cy="4287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89A912DD-1073-4512-95EA-B2A74C086627}"/>
              </a:ext>
            </a:extLst>
          </p:cNvPr>
          <p:cNvCxnSpPr>
            <a:cxnSpLocks/>
            <a:stCxn id="89" idx="6"/>
            <a:endCxn id="84" idx="2"/>
          </p:cNvCxnSpPr>
          <p:nvPr/>
        </p:nvCxnSpPr>
        <p:spPr>
          <a:xfrm flipV="1">
            <a:off x="2490775" y="4402063"/>
            <a:ext cx="194200" cy="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E7C8A595-019D-4350-AE9D-4DE3F7DFBC4F}"/>
              </a:ext>
            </a:extLst>
          </p:cNvPr>
          <p:cNvCxnSpPr>
            <a:cxnSpLocks/>
            <a:stCxn id="55" idx="6"/>
            <a:endCxn id="89" idx="2"/>
          </p:cNvCxnSpPr>
          <p:nvPr/>
        </p:nvCxnSpPr>
        <p:spPr>
          <a:xfrm flipV="1">
            <a:off x="1939341" y="4402097"/>
            <a:ext cx="191394" cy="5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2C1973BD-2B0C-4057-AB5C-E1F5D52CA74E}"/>
              </a:ext>
            </a:extLst>
          </p:cNvPr>
          <p:cNvCxnSpPr>
            <a:cxnSpLocks/>
            <a:stCxn id="78" idx="0"/>
            <a:endCxn id="57" idx="4"/>
          </p:cNvCxnSpPr>
          <p:nvPr/>
        </p:nvCxnSpPr>
        <p:spPr>
          <a:xfrm flipV="1">
            <a:off x="880613" y="4593684"/>
            <a:ext cx="0" cy="75552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44123648-EAAD-444B-9127-75CB5AE1BC4E}"/>
              </a:ext>
            </a:extLst>
          </p:cNvPr>
          <p:cNvCxnSpPr>
            <a:cxnSpLocks/>
            <a:stCxn id="78" idx="6"/>
            <a:endCxn id="71" idx="3"/>
          </p:cNvCxnSpPr>
          <p:nvPr/>
        </p:nvCxnSpPr>
        <p:spPr>
          <a:xfrm flipV="1">
            <a:off x="1060633" y="5118582"/>
            <a:ext cx="1117175" cy="4106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05961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Овал 88">
            <a:extLst>
              <a:ext uri="{FF2B5EF4-FFF2-40B4-BE49-F238E27FC236}">
                <a16:creationId xmlns:a16="http://schemas.microsoft.com/office/drawing/2014/main" id="{87842C7D-AF14-4B26-A7B9-34A11A5AAA19}"/>
              </a:ext>
            </a:extLst>
          </p:cNvPr>
          <p:cNvSpPr/>
          <p:nvPr/>
        </p:nvSpPr>
        <p:spPr>
          <a:xfrm>
            <a:off x="2130735" y="4222077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CF48FB5B-1BC7-4261-B863-14C0D8782CFE}"/>
              </a:ext>
            </a:extLst>
          </p:cNvPr>
          <p:cNvSpPr/>
          <p:nvPr/>
        </p:nvSpPr>
        <p:spPr>
          <a:xfrm>
            <a:off x="700593" y="53492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013DD25A-BC56-4FE7-995F-CC0624015D87}"/>
              </a:ext>
            </a:extLst>
          </p:cNvPr>
          <p:cNvSpPr/>
          <p:nvPr/>
        </p:nvSpPr>
        <p:spPr>
          <a:xfrm>
            <a:off x="4006952" y="536763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∖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Овал 25">
            <a:extLst>
              <a:ext uri="{FF2B5EF4-FFF2-40B4-BE49-F238E27FC236}">
                <a16:creationId xmlns:a16="http://schemas.microsoft.com/office/drawing/2014/main" id="{0B2A4E6F-0373-46D8-B9C2-8ABBB556BF23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6D55BBCF-1951-47C0-A672-B7002B61032B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6B4B15E-2F91-4782-A14D-7519AA1DE023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28575">
            <a:solidFill>
              <a:srgbClr val="FF555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34B9FF-885D-4F17-84CB-F80D2B88916E}"/>
              </a:ext>
            </a:extLst>
          </p:cNvPr>
          <p:cNvSpPr txBox="1"/>
          <p:nvPr/>
        </p:nvSpPr>
        <p:spPr>
          <a:xfrm>
            <a:off x="9483858" y="430545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′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Овал 46">
            <a:extLst>
              <a:ext uri="{FF2B5EF4-FFF2-40B4-BE49-F238E27FC236}">
                <a16:creationId xmlns:a16="http://schemas.microsoft.com/office/drawing/2014/main" id="{A789E5BC-1AE4-4A4E-860C-4C265B7CFA79}"/>
              </a:ext>
            </a:extLst>
          </p:cNvPr>
          <p:cNvSpPr/>
          <p:nvPr/>
        </p:nvSpPr>
        <p:spPr>
          <a:xfrm>
            <a:off x="112744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9643936-3F4F-4FCA-A6CB-FB25BA6B8671}"/>
              </a:ext>
            </a:extLst>
          </p:cNvPr>
          <p:cNvSpPr/>
          <p:nvPr/>
        </p:nvSpPr>
        <p:spPr>
          <a:xfrm>
            <a:off x="1127448" y="34332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3A6B61B-4E1B-4071-B799-8F5F9EF888C8}"/>
              </a:ext>
            </a:extLst>
          </p:cNvPr>
          <p:cNvSpPr/>
          <p:nvPr/>
        </p:nvSpPr>
        <p:spPr>
          <a:xfrm>
            <a:off x="2252758" y="34332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A32FDAB-A4C9-46A5-B8DD-004D40D82904}"/>
              </a:ext>
            </a:extLst>
          </p:cNvPr>
          <p:cNvSpPr/>
          <p:nvPr/>
        </p:nvSpPr>
        <p:spPr>
          <a:xfrm>
            <a:off x="225275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A6BFDBF-7CB4-4A88-8375-22FDA479CBA7}"/>
              </a:ext>
            </a:extLst>
          </p:cNvPr>
          <p:cNvCxnSpPr>
            <a:stCxn id="49" idx="0"/>
            <a:endCxn id="50" idx="4"/>
          </p:cNvCxnSpPr>
          <p:nvPr/>
        </p:nvCxnSpPr>
        <p:spPr>
          <a:xfrm flipV="1">
            <a:off x="2432778" y="2823016"/>
            <a:ext cx="0" cy="6101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80A366D-EE64-4338-99C7-B16AABCB9759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1307468" y="2823016"/>
            <a:ext cx="0" cy="6101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FE904F2-CBEA-4AF6-BE69-BF52233080A7}"/>
              </a:ext>
            </a:extLst>
          </p:cNvPr>
          <p:cNvCxnSpPr>
            <a:stCxn id="50" idx="2"/>
            <a:endCxn id="47" idx="6"/>
          </p:cNvCxnSpPr>
          <p:nvPr/>
        </p:nvCxnSpPr>
        <p:spPr>
          <a:xfrm flipH="1">
            <a:off x="1487488" y="2642996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088E5DB-0C04-4C26-BAEA-9DA7B68E895C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1487488" y="3613234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>
            <a:extLst>
              <a:ext uri="{FF2B5EF4-FFF2-40B4-BE49-F238E27FC236}">
                <a16:creationId xmlns:a16="http://schemas.microsoft.com/office/drawing/2014/main" id="{020B59D7-FD43-4E05-AD0F-CB4E9A3D2CE0}"/>
              </a:ext>
            </a:extLst>
          </p:cNvPr>
          <p:cNvSpPr/>
          <p:nvPr/>
        </p:nvSpPr>
        <p:spPr>
          <a:xfrm>
            <a:off x="1579301" y="42278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B629C483-C688-430E-AA09-2A874D0E830F}"/>
              </a:ext>
            </a:extLst>
          </p:cNvPr>
          <p:cNvSpPr/>
          <p:nvPr/>
        </p:nvSpPr>
        <p:spPr>
          <a:xfrm>
            <a:off x="700593" y="42336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886896-8F76-49B1-A1FD-8BE674C32850}"/>
              </a:ext>
            </a:extLst>
          </p:cNvPr>
          <p:cNvSpPr txBox="1"/>
          <p:nvPr/>
        </p:nvSpPr>
        <p:spPr>
          <a:xfrm>
            <a:off x="1528160" y="422899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12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6A4A9DB-6D3D-47C2-B127-54E7997AEA5B}"/>
              </a:ext>
            </a:extLst>
          </p:cNvPr>
          <p:cNvCxnSpPr>
            <a:cxnSpLocks/>
            <a:stCxn id="57" idx="0"/>
            <a:endCxn id="48" idx="3"/>
          </p:cNvCxnSpPr>
          <p:nvPr/>
        </p:nvCxnSpPr>
        <p:spPr>
          <a:xfrm flipV="1">
            <a:off x="880613" y="3740527"/>
            <a:ext cx="299562" cy="4931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F8D0A29B-BF03-4E7E-8CFE-735711988C52}"/>
              </a:ext>
            </a:extLst>
          </p:cNvPr>
          <p:cNvCxnSpPr>
            <a:cxnSpLocks/>
            <a:stCxn id="57" idx="6"/>
            <a:endCxn id="55" idx="2"/>
          </p:cNvCxnSpPr>
          <p:nvPr/>
        </p:nvCxnSpPr>
        <p:spPr>
          <a:xfrm flipV="1">
            <a:off x="1060633" y="4407902"/>
            <a:ext cx="518668" cy="5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0A6E8C8E-AEB7-49D5-A5A9-0C99FB82AFC6}"/>
              </a:ext>
            </a:extLst>
          </p:cNvPr>
          <p:cNvCxnSpPr>
            <a:cxnSpLocks/>
            <a:stCxn id="55" idx="0"/>
            <a:endCxn id="48" idx="5"/>
          </p:cNvCxnSpPr>
          <p:nvPr/>
        </p:nvCxnSpPr>
        <p:spPr>
          <a:xfrm flipH="1" flipV="1">
            <a:off x="1434761" y="3740527"/>
            <a:ext cx="324560" cy="4873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B30E5820-D44D-4072-9606-33D4A51FCE56}"/>
              </a:ext>
            </a:extLst>
          </p:cNvPr>
          <p:cNvSpPr/>
          <p:nvPr/>
        </p:nvSpPr>
        <p:spPr>
          <a:xfrm>
            <a:off x="3156272" y="4230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54B45FD1-3EF5-45EB-863B-79CBBAFF8C9C}"/>
              </a:ext>
            </a:extLst>
          </p:cNvPr>
          <p:cNvSpPr/>
          <p:nvPr/>
        </p:nvSpPr>
        <p:spPr>
          <a:xfrm>
            <a:off x="2640677" y="48097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989459C8-6106-42FE-900B-80C5A8B0E6A6}"/>
              </a:ext>
            </a:extLst>
          </p:cNvPr>
          <p:cNvSpPr/>
          <p:nvPr/>
        </p:nvSpPr>
        <p:spPr>
          <a:xfrm>
            <a:off x="2125081" y="4811303"/>
            <a:ext cx="360040" cy="360000"/>
          </a:xfrm>
          <a:prstGeom prst="ellipse">
            <a:avLst/>
          </a:prstGeom>
          <a:solidFill>
            <a:srgbClr val="FF555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E157344-4475-459B-96BC-5A8E26032366}"/>
              </a:ext>
            </a:extLst>
          </p:cNvPr>
          <p:cNvCxnSpPr>
            <a:cxnSpLocks/>
            <a:stCxn id="69" idx="1"/>
            <a:endCxn id="49" idx="5"/>
          </p:cNvCxnSpPr>
          <p:nvPr/>
        </p:nvCxnSpPr>
        <p:spPr>
          <a:xfrm flipH="1" flipV="1">
            <a:off x="2560071" y="3740527"/>
            <a:ext cx="648928" cy="5429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38281634-1A18-49F2-A09F-C31100CF5904}"/>
              </a:ext>
            </a:extLst>
          </p:cNvPr>
          <p:cNvCxnSpPr>
            <a:stCxn id="70" idx="7"/>
            <a:endCxn id="69" idx="3"/>
          </p:cNvCxnSpPr>
          <p:nvPr/>
        </p:nvCxnSpPr>
        <p:spPr>
          <a:xfrm flipV="1">
            <a:off x="2947990" y="4538076"/>
            <a:ext cx="261009" cy="32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916FC922-3860-41E8-86F7-3241FB1B82C7}"/>
              </a:ext>
            </a:extLst>
          </p:cNvPr>
          <p:cNvCxnSpPr>
            <a:stCxn id="71" idx="6"/>
            <a:endCxn id="70" idx="2"/>
          </p:cNvCxnSpPr>
          <p:nvPr/>
        </p:nvCxnSpPr>
        <p:spPr>
          <a:xfrm flipV="1">
            <a:off x="2485121" y="4989801"/>
            <a:ext cx="155556" cy="15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C38A1A63-0263-42C4-A0FD-E7A6770009A4}"/>
              </a:ext>
            </a:extLst>
          </p:cNvPr>
          <p:cNvCxnSpPr>
            <a:cxnSpLocks/>
            <a:stCxn id="71" idx="1"/>
            <a:endCxn id="55" idx="5"/>
          </p:cNvCxnSpPr>
          <p:nvPr/>
        </p:nvCxnSpPr>
        <p:spPr>
          <a:xfrm flipH="1" flipV="1">
            <a:off x="1886614" y="4535195"/>
            <a:ext cx="291194" cy="3288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47D1946-0162-4843-92C1-4761681A3953}"/>
              </a:ext>
            </a:extLst>
          </p:cNvPr>
          <p:cNvCxnSpPr>
            <a:cxnSpLocks/>
            <a:stCxn id="50" idx="3"/>
            <a:endCxn id="48" idx="7"/>
          </p:cNvCxnSpPr>
          <p:nvPr/>
        </p:nvCxnSpPr>
        <p:spPr>
          <a:xfrm flipH="1">
            <a:off x="1434761" y="2770289"/>
            <a:ext cx="870724" cy="715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AE72C3A-B726-4C07-B33F-8F817461760C}"/>
              </a:ext>
            </a:extLst>
          </p:cNvPr>
          <p:cNvSpPr txBox="1"/>
          <p:nvPr/>
        </p:nvSpPr>
        <p:spPr>
          <a:xfrm>
            <a:off x="3973732" y="34290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4867400D-D598-473A-85AC-7B0534AC874E}"/>
              </a:ext>
            </a:extLst>
          </p:cNvPr>
          <p:cNvCxnSpPr>
            <a:cxnSpLocks/>
            <a:stCxn id="76" idx="1"/>
            <a:endCxn id="50" idx="6"/>
          </p:cNvCxnSpPr>
          <p:nvPr/>
        </p:nvCxnSpPr>
        <p:spPr>
          <a:xfrm flipH="1" flipV="1">
            <a:off x="2612798" y="2642996"/>
            <a:ext cx="1446881" cy="8429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460C7256-85C3-4FFC-82F1-5D71D581AA69}"/>
              </a:ext>
            </a:extLst>
          </p:cNvPr>
          <p:cNvCxnSpPr>
            <a:cxnSpLocks/>
            <a:stCxn id="77" idx="2"/>
            <a:endCxn id="78" idx="6"/>
          </p:cNvCxnSpPr>
          <p:nvPr/>
        </p:nvCxnSpPr>
        <p:spPr>
          <a:xfrm flipH="1" flipV="1">
            <a:off x="1060633" y="5529230"/>
            <a:ext cx="2946319" cy="184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BD26EEE-80B8-403A-A4C5-FC3645DA2993}"/>
              </a:ext>
            </a:extLst>
          </p:cNvPr>
          <p:cNvCxnSpPr>
            <a:cxnSpLocks/>
            <a:stCxn id="78" idx="7"/>
            <a:endCxn id="55" idx="3"/>
          </p:cNvCxnSpPr>
          <p:nvPr/>
        </p:nvCxnSpPr>
        <p:spPr>
          <a:xfrm flipV="1">
            <a:off x="1007906" y="4535195"/>
            <a:ext cx="624122" cy="866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7259E06-2459-4C8B-A58E-768F642CE99F}"/>
              </a:ext>
            </a:extLst>
          </p:cNvPr>
          <p:cNvSpPr txBox="1"/>
          <p:nvPr/>
        </p:nvSpPr>
        <p:spPr>
          <a:xfrm>
            <a:off x="3969605" y="534921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720B22-C505-429C-AB34-F7CA8CFBF758}"/>
              </a:ext>
            </a:extLst>
          </p:cNvPr>
          <p:cNvSpPr txBox="1"/>
          <p:nvPr/>
        </p:nvSpPr>
        <p:spPr>
          <a:xfrm>
            <a:off x="649225" y="5353778"/>
            <a:ext cx="43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AE6FE462-7A27-441D-8F00-4E58D609EE41}"/>
              </a:ext>
            </a:extLst>
          </p:cNvPr>
          <p:cNvSpPr/>
          <p:nvPr/>
        </p:nvSpPr>
        <p:spPr>
          <a:xfrm>
            <a:off x="4006952" y="3433214"/>
            <a:ext cx="360040" cy="360040"/>
          </a:xfrm>
          <a:prstGeom prst="ellipse">
            <a:avLst/>
          </a:prstGeom>
          <a:solidFill>
            <a:schemeClr val="lt1">
              <a:alpha val="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47A2C3-A9D7-4D45-8ADE-45DAE7681B37}"/>
              </a:ext>
            </a:extLst>
          </p:cNvPr>
          <p:cNvCxnSpPr>
            <a:cxnSpLocks/>
            <a:stCxn id="77" idx="0"/>
            <a:endCxn id="76" idx="4"/>
          </p:cNvCxnSpPr>
          <p:nvPr/>
        </p:nvCxnSpPr>
        <p:spPr>
          <a:xfrm flipV="1">
            <a:off x="4186972" y="3793254"/>
            <a:ext cx="0" cy="15743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Овал 83">
            <a:extLst>
              <a:ext uri="{FF2B5EF4-FFF2-40B4-BE49-F238E27FC236}">
                <a16:creationId xmlns:a16="http://schemas.microsoft.com/office/drawing/2014/main" id="{040FEF7F-0E18-4F4C-BAC2-AD150ADD2403}"/>
              </a:ext>
            </a:extLst>
          </p:cNvPr>
          <p:cNvSpPr/>
          <p:nvPr/>
        </p:nvSpPr>
        <p:spPr>
          <a:xfrm>
            <a:off x="2684975" y="422204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AF0687C-9CA8-40AB-ACC7-64C6037D6038}"/>
              </a:ext>
            </a:extLst>
          </p:cNvPr>
          <p:cNvSpPr txBox="1"/>
          <p:nvPr/>
        </p:nvSpPr>
        <p:spPr>
          <a:xfrm>
            <a:off x="2108968" y="42234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188978BD-68B1-4F7D-9A80-E06292B9C188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2432778" y="3793254"/>
            <a:ext cx="432217" cy="4287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89A912DD-1073-4512-95EA-B2A74C086627}"/>
              </a:ext>
            </a:extLst>
          </p:cNvPr>
          <p:cNvCxnSpPr>
            <a:cxnSpLocks/>
            <a:stCxn id="89" idx="6"/>
            <a:endCxn id="84" idx="2"/>
          </p:cNvCxnSpPr>
          <p:nvPr/>
        </p:nvCxnSpPr>
        <p:spPr>
          <a:xfrm flipV="1">
            <a:off x="2490775" y="4402063"/>
            <a:ext cx="194200" cy="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E7C8A595-019D-4350-AE9D-4DE3F7DFBC4F}"/>
              </a:ext>
            </a:extLst>
          </p:cNvPr>
          <p:cNvCxnSpPr>
            <a:cxnSpLocks/>
            <a:stCxn id="55" idx="6"/>
            <a:endCxn id="89" idx="2"/>
          </p:cNvCxnSpPr>
          <p:nvPr/>
        </p:nvCxnSpPr>
        <p:spPr>
          <a:xfrm flipV="1">
            <a:off x="1939341" y="4402097"/>
            <a:ext cx="191394" cy="5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2C1973BD-2B0C-4057-AB5C-E1F5D52CA74E}"/>
              </a:ext>
            </a:extLst>
          </p:cNvPr>
          <p:cNvCxnSpPr>
            <a:cxnSpLocks/>
            <a:stCxn id="78" idx="0"/>
            <a:endCxn id="57" idx="4"/>
          </p:cNvCxnSpPr>
          <p:nvPr/>
        </p:nvCxnSpPr>
        <p:spPr>
          <a:xfrm flipV="1">
            <a:off x="880613" y="4593684"/>
            <a:ext cx="0" cy="75552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44123648-EAAD-444B-9127-75CB5AE1BC4E}"/>
              </a:ext>
            </a:extLst>
          </p:cNvPr>
          <p:cNvCxnSpPr>
            <a:cxnSpLocks/>
            <a:stCxn id="78" idx="6"/>
            <a:endCxn id="71" idx="3"/>
          </p:cNvCxnSpPr>
          <p:nvPr/>
        </p:nvCxnSpPr>
        <p:spPr>
          <a:xfrm flipV="1">
            <a:off x="1060633" y="5118582"/>
            <a:ext cx="1117175" cy="4106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587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Овал 88">
            <a:extLst>
              <a:ext uri="{FF2B5EF4-FFF2-40B4-BE49-F238E27FC236}">
                <a16:creationId xmlns:a16="http://schemas.microsoft.com/office/drawing/2014/main" id="{87842C7D-AF14-4B26-A7B9-34A11A5AAA19}"/>
              </a:ext>
            </a:extLst>
          </p:cNvPr>
          <p:cNvSpPr/>
          <p:nvPr/>
        </p:nvSpPr>
        <p:spPr>
          <a:xfrm>
            <a:off x="2130735" y="42220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CF48FB5B-1BC7-4261-B863-14C0D8782CFE}"/>
              </a:ext>
            </a:extLst>
          </p:cNvPr>
          <p:cNvSpPr/>
          <p:nvPr/>
        </p:nvSpPr>
        <p:spPr>
          <a:xfrm>
            <a:off x="700593" y="53492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013DD25A-BC56-4FE7-995F-CC0624015D87}"/>
              </a:ext>
            </a:extLst>
          </p:cNvPr>
          <p:cNvSpPr/>
          <p:nvPr/>
        </p:nvSpPr>
        <p:spPr>
          <a:xfrm>
            <a:off x="4006952" y="536763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07" y="1142779"/>
                <a:ext cx="1503399" cy="729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smtClean="0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𝐺</m:t>
                      </m:r>
                    </m:oMath>
                  </m:oMathPara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6" name="Заголовок 1">
                <a:extLst>
                  <a:ext uri="{FF2B5EF4-FFF2-40B4-BE49-F238E27FC236}">
                    <a16:creationId xmlns:a16="http://schemas.microsoft.com/office/drawing/2014/main" id="{56E8B6DC-5B73-4027-97E4-C89AC6A7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65" y="1137298"/>
                <a:ext cx="1503399" cy="729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Овал 46">
            <a:extLst>
              <a:ext uri="{FF2B5EF4-FFF2-40B4-BE49-F238E27FC236}">
                <a16:creationId xmlns:a16="http://schemas.microsoft.com/office/drawing/2014/main" id="{A789E5BC-1AE4-4A4E-860C-4C265B7CFA79}"/>
              </a:ext>
            </a:extLst>
          </p:cNvPr>
          <p:cNvSpPr/>
          <p:nvPr/>
        </p:nvSpPr>
        <p:spPr>
          <a:xfrm>
            <a:off x="112744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9643936-3F4F-4FCA-A6CB-FB25BA6B8671}"/>
              </a:ext>
            </a:extLst>
          </p:cNvPr>
          <p:cNvSpPr/>
          <p:nvPr/>
        </p:nvSpPr>
        <p:spPr>
          <a:xfrm>
            <a:off x="1127448" y="34332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3A6B61B-4E1B-4071-B799-8F5F9EF888C8}"/>
              </a:ext>
            </a:extLst>
          </p:cNvPr>
          <p:cNvSpPr/>
          <p:nvPr/>
        </p:nvSpPr>
        <p:spPr>
          <a:xfrm>
            <a:off x="2252758" y="34332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A32FDAB-A4C9-46A5-B8DD-004D40D82904}"/>
              </a:ext>
            </a:extLst>
          </p:cNvPr>
          <p:cNvSpPr/>
          <p:nvPr/>
        </p:nvSpPr>
        <p:spPr>
          <a:xfrm>
            <a:off x="2252758" y="246297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A6BFDBF-7CB4-4A88-8375-22FDA479CBA7}"/>
              </a:ext>
            </a:extLst>
          </p:cNvPr>
          <p:cNvCxnSpPr>
            <a:stCxn id="49" idx="0"/>
            <a:endCxn id="50" idx="4"/>
          </p:cNvCxnSpPr>
          <p:nvPr/>
        </p:nvCxnSpPr>
        <p:spPr>
          <a:xfrm flipV="1">
            <a:off x="2432778" y="2823016"/>
            <a:ext cx="0" cy="6101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80A366D-EE64-4338-99C7-B16AABCB9759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1307468" y="2823016"/>
            <a:ext cx="0" cy="6101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FE904F2-CBEA-4AF6-BE69-BF52233080A7}"/>
              </a:ext>
            </a:extLst>
          </p:cNvPr>
          <p:cNvCxnSpPr>
            <a:stCxn id="50" idx="2"/>
            <a:endCxn id="47" idx="6"/>
          </p:cNvCxnSpPr>
          <p:nvPr/>
        </p:nvCxnSpPr>
        <p:spPr>
          <a:xfrm flipH="1">
            <a:off x="1487488" y="2642996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088E5DB-0C04-4C26-BAEA-9DA7B68E895C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1487488" y="3613234"/>
            <a:ext cx="765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>
            <a:extLst>
              <a:ext uri="{FF2B5EF4-FFF2-40B4-BE49-F238E27FC236}">
                <a16:creationId xmlns:a16="http://schemas.microsoft.com/office/drawing/2014/main" id="{020B59D7-FD43-4E05-AD0F-CB4E9A3D2CE0}"/>
              </a:ext>
            </a:extLst>
          </p:cNvPr>
          <p:cNvSpPr/>
          <p:nvPr/>
        </p:nvSpPr>
        <p:spPr>
          <a:xfrm>
            <a:off x="1579301" y="42278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B629C483-C688-430E-AA09-2A874D0E830F}"/>
              </a:ext>
            </a:extLst>
          </p:cNvPr>
          <p:cNvSpPr/>
          <p:nvPr/>
        </p:nvSpPr>
        <p:spPr>
          <a:xfrm>
            <a:off x="700593" y="42336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886896-8F76-49B1-A1FD-8BE674C32850}"/>
              </a:ext>
            </a:extLst>
          </p:cNvPr>
          <p:cNvSpPr txBox="1"/>
          <p:nvPr/>
        </p:nvSpPr>
        <p:spPr>
          <a:xfrm>
            <a:off x="1528160" y="4228998"/>
            <a:ext cx="434734" cy="36933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12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6A4A9DB-6D3D-47C2-B127-54E7997AEA5B}"/>
              </a:ext>
            </a:extLst>
          </p:cNvPr>
          <p:cNvCxnSpPr>
            <a:cxnSpLocks/>
            <a:stCxn id="57" idx="0"/>
            <a:endCxn id="48" idx="3"/>
          </p:cNvCxnSpPr>
          <p:nvPr/>
        </p:nvCxnSpPr>
        <p:spPr>
          <a:xfrm flipV="1">
            <a:off x="880613" y="3740527"/>
            <a:ext cx="299562" cy="4931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F8D0A29B-BF03-4E7E-8CFE-735711988C52}"/>
              </a:ext>
            </a:extLst>
          </p:cNvPr>
          <p:cNvCxnSpPr>
            <a:cxnSpLocks/>
            <a:stCxn id="57" idx="6"/>
            <a:endCxn id="55" idx="2"/>
          </p:cNvCxnSpPr>
          <p:nvPr/>
        </p:nvCxnSpPr>
        <p:spPr>
          <a:xfrm flipV="1">
            <a:off x="1060633" y="4407902"/>
            <a:ext cx="518668" cy="5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0A6E8C8E-AEB7-49D5-A5A9-0C99FB82AFC6}"/>
              </a:ext>
            </a:extLst>
          </p:cNvPr>
          <p:cNvCxnSpPr>
            <a:cxnSpLocks/>
            <a:stCxn id="55" idx="0"/>
            <a:endCxn id="48" idx="5"/>
          </p:cNvCxnSpPr>
          <p:nvPr/>
        </p:nvCxnSpPr>
        <p:spPr>
          <a:xfrm flipH="1" flipV="1">
            <a:off x="1434761" y="3740527"/>
            <a:ext cx="324560" cy="4873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B30E5820-D44D-4072-9606-33D4A51FCE56}"/>
              </a:ext>
            </a:extLst>
          </p:cNvPr>
          <p:cNvSpPr/>
          <p:nvPr/>
        </p:nvSpPr>
        <p:spPr>
          <a:xfrm>
            <a:off x="3156272" y="4230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54B45FD1-3EF5-45EB-863B-79CBBAFF8C9C}"/>
              </a:ext>
            </a:extLst>
          </p:cNvPr>
          <p:cNvSpPr/>
          <p:nvPr/>
        </p:nvSpPr>
        <p:spPr>
          <a:xfrm>
            <a:off x="2640677" y="480978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989459C8-6106-42FE-900B-80C5A8B0E6A6}"/>
              </a:ext>
            </a:extLst>
          </p:cNvPr>
          <p:cNvSpPr/>
          <p:nvPr/>
        </p:nvSpPr>
        <p:spPr>
          <a:xfrm>
            <a:off x="2125081" y="481130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E157344-4475-459B-96BC-5A8E26032366}"/>
              </a:ext>
            </a:extLst>
          </p:cNvPr>
          <p:cNvCxnSpPr>
            <a:cxnSpLocks/>
            <a:stCxn id="69" idx="1"/>
            <a:endCxn id="49" idx="5"/>
          </p:cNvCxnSpPr>
          <p:nvPr/>
        </p:nvCxnSpPr>
        <p:spPr>
          <a:xfrm flipH="1" flipV="1">
            <a:off x="2560071" y="3740527"/>
            <a:ext cx="648928" cy="5429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38281634-1A18-49F2-A09F-C31100CF5904}"/>
              </a:ext>
            </a:extLst>
          </p:cNvPr>
          <p:cNvCxnSpPr>
            <a:stCxn id="70" idx="7"/>
            <a:endCxn id="69" idx="3"/>
          </p:cNvCxnSpPr>
          <p:nvPr/>
        </p:nvCxnSpPr>
        <p:spPr>
          <a:xfrm flipV="1">
            <a:off x="2947990" y="4538076"/>
            <a:ext cx="261009" cy="32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916FC922-3860-41E8-86F7-3241FB1B82C7}"/>
              </a:ext>
            </a:extLst>
          </p:cNvPr>
          <p:cNvCxnSpPr>
            <a:stCxn id="71" idx="6"/>
            <a:endCxn id="70" idx="2"/>
          </p:cNvCxnSpPr>
          <p:nvPr/>
        </p:nvCxnSpPr>
        <p:spPr>
          <a:xfrm flipV="1">
            <a:off x="2485121" y="4989801"/>
            <a:ext cx="155556" cy="15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C38A1A63-0263-42C4-A0FD-E7A6770009A4}"/>
              </a:ext>
            </a:extLst>
          </p:cNvPr>
          <p:cNvCxnSpPr>
            <a:cxnSpLocks/>
            <a:stCxn id="71" idx="1"/>
            <a:endCxn id="55" idx="5"/>
          </p:cNvCxnSpPr>
          <p:nvPr/>
        </p:nvCxnSpPr>
        <p:spPr>
          <a:xfrm flipH="1" flipV="1">
            <a:off x="1886614" y="4535195"/>
            <a:ext cx="291194" cy="3288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47D1946-0162-4843-92C1-4761681A3953}"/>
              </a:ext>
            </a:extLst>
          </p:cNvPr>
          <p:cNvCxnSpPr>
            <a:cxnSpLocks/>
            <a:stCxn id="50" idx="3"/>
            <a:endCxn id="48" idx="7"/>
          </p:cNvCxnSpPr>
          <p:nvPr/>
        </p:nvCxnSpPr>
        <p:spPr>
          <a:xfrm flipH="1">
            <a:off x="1434761" y="2770289"/>
            <a:ext cx="870724" cy="715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AE72C3A-B726-4C07-B33F-8F817461760C}"/>
              </a:ext>
            </a:extLst>
          </p:cNvPr>
          <p:cNvSpPr txBox="1"/>
          <p:nvPr/>
        </p:nvSpPr>
        <p:spPr>
          <a:xfrm>
            <a:off x="3973732" y="34290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4867400D-D598-473A-85AC-7B0534AC874E}"/>
              </a:ext>
            </a:extLst>
          </p:cNvPr>
          <p:cNvCxnSpPr>
            <a:cxnSpLocks/>
            <a:stCxn id="76" idx="1"/>
            <a:endCxn id="50" idx="6"/>
          </p:cNvCxnSpPr>
          <p:nvPr/>
        </p:nvCxnSpPr>
        <p:spPr>
          <a:xfrm flipH="1" flipV="1">
            <a:off x="2612798" y="2642996"/>
            <a:ext cx="1446881" cy="8429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460C7256-85C3-4FFC-82F1-5D71D581AA69}"/>
              </a:ext>
            </a:extLst>
          </p:cNvPr>
          <p:cNvCxnSpPr>
            <a:cxnSpLocks/>
            <a:stCxn id="77" idx="2"/>
            <a:endCxn id="78" idx="6"/>
          </p:cNvCxnSpPr>
          <p:nvPr/>
        </p:nvCxnSpPr>
        <p:spPr>
          <a:xfrm flipH="1" flipV="1">
            <a:off x="1060633" y="5529230"/>
            <a:ext cx="2946319" cy="184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4BD26EEE-80B8-403A-A4C5-FC3645DA2993}"/>
              </a:ext>
            </a:extLst>
          </p:cNvPr>
          <p:cNvCxnSpPr>
            <a:cxnSpLocks/>
            <a:stCxn id="78" idx="7"/>
            <a:endCxn id="55" idx="3"/>
          </p:cNvCxnSpPr>
          <p:nvPr/>
        </p:nvCxnSpPr>
        <p:spPr>
          <a:xfrm flipV="1">
            <a:off x="1007906" y="4535195"/>
            <a:ext cx="624122" cy="866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7259E06-2459-4C8B-A58E-768F642CE99F}"/>
              </a:ext>
            </a:extLst>
          </p:cNvPr>
          <p:cNvSpPr txBox="1"/>
          <p:nvPr/>
        </p:nvSpPr>
        <p:spPr>
          <a:xfrm>
            <a:off x="3969605" y="534921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720B22-C505-429C-AB34-F7CA8CFBF758}"/>
              </a:ext>
            </a:extLst>
          </p:cNvPr>
          <p:cNvSpPr txBox="1"/>
          <p:nvPr/>
        </p:nvSpPr>
        <p:spPr>
          <a:xfrm>
            <a:off x="649225" y="5353778"/>
            <a:ext cx="43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AE6FE462-7A27-441D-8F00-4E58D609EE41}"/>
              </a:ext>
            </a:extLst>
          </p:cNvPr>
          <p:cNvSpPr/>
          <p:nvPr/>
        </p:nvSpPr>
        <p:spPr>
          <a:xfrm>
            <a:off x="4006952" y="3433214"/>
            <a:ext cx="360040" cy="360040"/>
          </a:xfrm>
          <a:prstGeom prst="ellipse">
            <a:avLst/>
          </a:prstGeom>
          <a:solidFill>
            <a:schemeClr val="lt1">
              <a:alpha val="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47A2C3-A9D7-4D45-8ADE-45DAE7681B37}"/>
              </a:ext>
            </a:extLst>
          </p:cNvPr>
          <p:cNvCxnSpPr>
            <a:cxnSpLocks/>
            <a:stCxn id="77" idx="0"/>
            <a:endCxn id="76" idx="4"/>
          </p:cNvCxnSpPr>
          <p:nvPr/>
        </p:nvCxnSpPr>
        <p:spPr>
          <a:xfrm flipV="1">
            <a:off x="4186972" y="3793254"/>
            <a:ext cx="0" cy="15743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Овал 83">
            <a:extLst>
              <a:ext uri="{FF2B5EF4-FFF2-40B4-BE49-F238E27FC236}">
                <a16:creationId xmlns:a16="http://schemas.microsoft.com/office/drawing/2014/main" id="{040FEF7F-0E18-4F4C-BAC2-AD150ADD2403}"/>
              </a:ext>
            </a:extLst>
          </p:cNvPr>
          <p:cNvSpPr/>
          <p:nvPr/>
        </p:nvSpPr>
        <p:spPr>
          <a:xfrm>
            <a:off x="2684975" y="422204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AF0687C-9CA8-40AB-ACC7-64C6037D6038}"/>
              </a:ext>
            </a:extLst>
          </p:cNvPr>
          <p:cNvSpPr txBox="1"/>
          <p:nvPr/>
        </p:nvSpPr>
        <p:spPr>
          <a:xfrm>
            <a:off x="2105567" y="422523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188978BD-68B1-4F7D-9A80-E06292B9C188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2432778" y="3793254"/>
            <a:ext cx="432217" cy="4287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89A912DD-1073-4512-95EA-B2A74C086627}"/>
              </a:ext>
            </a:extLst>
          </p:cNvPr>
          <p:cNvCxnSpPr>
            <a:cxnSpLocks/>
            <a:stCxn id="89" idx="6"/>
            <a:endCxn id="84" idx="2"/>
          </p:cNvCxnSpPr>
          <p:nvPr/>
        </p:nvCxnSpPr>
        <p:spPr>
          <a:xfrm flipV="1">
            <a:off x="2490775" y="4402063"/>
            <a:ext cx="194200" cy="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E7C8A595-019D-4350-AE9D-4DE3F7DFBC4F}"/>
              </a:ext>
            </a:extLst>
          </p:cNvPr>
          <p:cNvCxnSpPr>
            <a:cxnSpLocks/>
            <a:stCxn id="55" idx="6"/>
            <a:endCxn id="89" idx="2"/>
          </p:cNvCxnSpPr>
          <p:nvPr/>
        </p:nvCxnSpPr>
        <p:spPr>
          <a:xfrm flipV="1">
            <a:off x="1939341" y="4402097"/>
            <a:ext cx="191394" cy="5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2C1973BD-2B0C-4057-AB5C-E1F5D52CA74E}"/>
              </a:ext>
            </a:extLst>
          </p:cNvPr>
          <p:cNvCxnSpPr>
            <a:cxnSpLocks/>
            <a:stCxn id="78" idx="0"/>
            <a:endCxn id="57" idx="4"/>
          </p:cNvCxnSpPr>
          <p:nvPr/>
        </p:nvCxnSpPr>
        <p:spPr>
          <a:xfrm flipV="1">
            <a:off x="880613" y="4593684"/>
            <a:ext cx="0" cy="75552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44123648-EAAD-444B-9127-75CB5AE1BC4E}"/>
              </a:ext>
            </a:extLst>
          </p:cNvPr>
          <p:cNvCxnSpPr>
            <a:cxnSpLocks/>
            <a:stCxn id="78" idx="6"/>
            <a:endCxn id="71" idx="3"/>
          </p:cNvCxnSpPr>
          <p:nvPr/>
        </p:nvCxnSpPr>
        <p:spPr>
          <a:xfrm flipV="1">
            <a:off x="1060633" y="5118582"/>
            <a:ext cx="1117175" cy="4106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5E6227C4-34E8-4B59-9210-068677F2C7E8}"/>
              </a:ext>
            </a:extLst>
          </p:cNvPr>
          <p:cNvCxnSpPr>
            <a:cxnSpLocks/>
            <a:stCxn id="71" idx="0"/>
            <a:endCxn id="89" idx="4"/>
          </p:cNvCxnSpPr>
          <p:nvPr/>
        </p:nvCxnSpPr>
        <p:spPr>
          <a:xfrm flipV="1">
            <a:off x="2305101" y="4582117"/>
            <a:ext cx="5654" cy="2291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D151E6E-B43A-4F52-AF6A-54C7A727204C}"/>
              </a:ext>
            </a:extLst>
          </p:cNvPr>
          <p:cNvSpPr/>
          <p:nvPr/>
        </p:nvSpPr>
        <p:spPr>
          <a:xfrm>
            <a:off x="9162938" y="208603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B44E30BB-4344-49D7-B756-29645C591CAD}"/>
              </a:ext>
            </a:extLst>
          </p:cNvPr>
          <p:cNvSpPr/>
          <p:nvPr/>
        </p:nvSpPr>
        <p:spPr>
          <a:xfrm>
            <a:off x="7502389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CDCDEEE8-58F9-4FB3-B866-813A1FF00B9B}"/>
              </a:ext>
            </a:extLst>
          </p:cNvPr>
          <p:cNvSpPr/>
          <p:nvPr/>
        </p:nvSpPr>
        <p:spPr>
          <a:xfrm>
            <a:off x="6496019" y="31717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AA07F44A-B1E8-497A-BAD8-BCEFDA91B507}"/>
              </a:ext>
            </a:extLst>
          </p:cNvPr>
          <p:cNvSpPr/>
          <p:nvPr/>
        </p:nvSpPr>
        <p:spPr>
          <a:xfrm>
            <a:off x="7629469" y="20799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A4635988-119F-4051-8147-A655AFFEA62A}"/>
              </a:ext>
            </a:extLst>
          </p:cNvPr>
          <p:cNvSpPr/>
          <p:nvPr/>
        </p:nvSpPr>
        <p:spPr>
          <a:xfrm>
            <a:off x="10696408" y="386784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C884F9B6-8CB4-4D9C-B650-D93EF15DF22D}"/>
              </a:ext>
            </a:extLst>
          </p:cNvPr>
          <p:cNvSpPr/>
          <p:nvPr/>
        </p:nvSpPr>
        <p:spPr>
          <a:xfrm>
            <a:off x="10696408" y="274660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D45CA0EF-FDB8-45DD-820F-FE57520535FA}"/>
              </a:ext>
            </a:extLst>
          </p:cNvPr>
          <p:cNvCxnSpPr>
            <a:stCxn id="111" idx="4"/>
            <a:endCxn id="110" idx="0"/>
          </p:cNvCxnSpPr>
          <p:nvPr/>
        </p:nvCxnSpPr>
        <p:spPr>
          <a:xfrm>
            <a:off x="6276020" y="4623529"/>
            <a:ext cx="0" cy="731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550882A6-3B3C-465B-BE43-1291CB34AC27}"/>
              </a:ext>
            </a:extLst>
          </p:cNvPr>
          <p:cNvCxnSpPr>
            <a:stCxn id="93" idx="1"/>
            <a:endCxn id="91" idx="6"/>
          </p:cNvCxnSpPr>
          <p:nvPr/>
        </p:nvCxnSpPr>
        <p:spPr>
          <a:xfrm flipH="1" flipV="1">
            <a:off x="7989509" y="2259983"/>
            <a:ext cx="2759626" cy="53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D2F9ED9E-6021-48DD-A2A9-1071ABE7E49A}"/>
              </a:ext>
            </a:extLst>
          </p:cNvPr>
          <p:cNvCxnSpPr>
            <a:cxnSpLocks/>
            <a:stCxn id="92" idx="1"/>
            <a:endCxn id="82" idx="5"/>
          </p:cNvCxnSpPr>
          <p:nvPr/>
        </p:nvCxnSpPr>
        <p:spPr>
          <a:xfrm flipH="1" flipV="1">
            <a:off x="9470251" y="2393347"/>
            <a:ext cx="1278884" cy="152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F8A286E-92DA-4EEA-92F1-9D4527F8ADF3}"/>
              </a:ext>
            </a:extLst>
          </p:cNvPr>
          <p:cNvCxnSpPr>
            <a:cxnSpLocks/>
            <a:stCxn id="110" idx="5"/>
            <a:endCxn id="107" idx="3"/>
          </p:cNvCxnSpPr>
          <p:nvPr/>
        </p:nvCxnSpPr>
        <p:spPr>
          <a:xfrm flipV="1">
            <a:off x="6403313" y="5653633"/>
            <a:ext cx="3378624" cy="8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FAFEDD6A-815E-4556-A190-48A89355C26C}"/>
              </a:ext>
            </a:extLst>
          </p:cNvPr>
          <p:cNvCxnSpPr>
            <a:cxnSpLocks/>
            <a:stCxn id="82" idx="3"/>
            <a:endCxn id="83" idx="0"/>
          </p:cNvCxnSpPr>
          <p:nvPr/>
        </p:nvCxnSpPr>
        <p:spPr>
          <a:xfrm flipH="1">
            <a:off x="7682409" y="2393347"/>
            <a:ext cx="1533256" cy="7767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AC418DF1-46EA-4F47-9292-0534D8939AEB}"/>
              </a:ext>
            </a:extLst>
          </p:cNvPr>
          <p:cNvCxnSpPr>
            <a:cxnSpLocks/>
            <a:stCxn id="83" idx="6"/>
            <a:endCxn id="92" idx="2"/>
          </p:cNvCxnSpPr>
          <p:nvPr/>
        </p:nvCxnSpPr>
        <p:spPr>
          <a:xfrm>
            <a:off x="7862429" y="3350111"/>
            <a:ext cx="2833979" cy="6977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95F636A9-AB10-4F6F-827E-E5E58672BD9F}"/>
              </a:ext>
            </a:extLst>
          </p:cNvPr>
          <p:cNvCxnSpPr>
            <a:cxnSpLocks/>
            <a:stCxn id="92" idx="0"/>
            <a:endCxn id="93" idx="4"/>
          </p:cNvCxnSpPr>
          <p:nvPr/>
        </p:nvCxnSpPr>
        <p:spPr>
          <a:xfrm flipV="1">
            <a:off x="10876428" y="3106648"/>
            <a:ext cx="0" cy="7611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3FF57A0A-13E7-438E-B219-E7ADF576946B}"/>
              </a:ext>
            </a:extLst>
          </p:cNvPr>
          <p:cNvCxnSpPr>
            <a:cxnSpLocks/>
            <a:stCxn id="83" idx="7"/>
            <a:endCxn id="93" idx="2"/>
          </p:cNvCxnSpPr>
          <p:nvPr/>
        </p:nvCxnSpPr>
        <p:spPr>
          <a:xfrm flipV="1">
            <a:off x="7809702" y="2926628"/>
            <a:ext cx="2886706" cy="2961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>
            <a:extLst>
              <a:ext uri="{FF2B5EF4-FFF2-40B4-BE49-F238E27FC236}">
                <a16:creationId xmlns:a16="http://schemas.microsoft.com/office/drawing/2014/main" id="{DCE4DADC-842F-4540-9C08-BC99D9213860}"/>
              </a:ext>
            </a:extLst>
          </p:cNvPr>
          <p:cNvCxnSpPr>
            <a:cxnSpLocks/>
            <a:stCxn id="90" idx="0"/>
            <a:endCxn id="91" idx="2"/>
          </p:cNvCxnSpPr>
          <p:nvPr/>
        </p:nvCxnSpPr>
        <p:spPr>
          <a:xfrm flipV="1">
            <a:off x="6676039" y="2259983"/>
            <a:ext cx="953430" cy="911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09561618-1D8B-4DC4-9618-1C540C49902D}"/>
              </a:ext>
            </a:extLst>
          </p:cNvPr>
          <p:cNvCxnSpPr>
            <a:stCxn id="90" idx="3"/>
            <a:endCxn id="111" idx="0"/>
          </p:cNvCxnSpPr>
          <p:nvPr/>
        </p:nvCxnSpPr>
        <p:spPr>
          <a:xfrm flipH="1">
            <a:off x="6276020" y="3479059"/>
            <a:ext cx="272726" cy="7844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Овал 103">
            <a:extLst>
              <a:ext uri="{FF2B5EF4-FFF2-40B4-BE49-F238E27FC236}">
                <a16:creationId xmlns:a16="http://schemas.microsoft.com/office/drawing/2014/main" id="{5499A524-9B81-437B-9425-EB52623B8BB8}"/>
              </a:ext>
            </a:extLst>
          </p:cNvPr>
          <p:cNvSpPr/>
          <p:nvPr/>
        </p:nvSpPr>
        <p:spPr>
          <a:xfrm>
            <a:off x="7912605" y="50162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5E72DE36-94A5-44F7-8B58-E66C3A719E4A}"/>
              </a:ext>
            </a:extLst>
          </p:cNvPr>
          <p:cNvSpPr/>
          <p:nvPr/>
        </p:nvSpPr>
        <p:spPr>
          <a:xfrm>
            <a:off x="8386763" y="38548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748585A5-B15F-4FC9-9E0E-DFABDB4CBA19}"/>
              </a:ext>
            </a:extLst>
          </p:cNvPr>
          <p:cNvSpPr/>
          <p:nvPr/>
        </p:nvSpPr>
        <p:spPr>
          <a:xfrm>
            <a:off x="9176113" y="31700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731E2652-29E5-4900-B02E-E9E2D4085076}"/>
              </a:ext>
            </a:extLst>
          </p:cNvPr>
          <p:cNvSpPr/>
          <p:nvPr/>
        </p:nvSpPr>
        <p:spPr>
          <a:xfrm>
            <a:off x="9729210" y="53463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79B3AE14-148B-4DC1-9B4B-7C045CF10F5E}"/>
              </a:ext>
            </a:extLst>
          </p:cNvPr>
          <p:cNvSpPr/>
          <p:nvPr/>
        </p:nvSpPr>
        <p:spPr>
          <a:xfrm>
            <a:off x="10708606" y="478753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E53AF7B7-B7D8-4DEF-AB5D-24EB330C16D9}"/>
              </a:ext>
            </a:extLst>
          </p:cNvPr>
          <p:cNvSpPr/>
          <p:nvPr/>
        </p:nvSpPr>
        <p:spPr>
          <a:xfrm>
            <a:off x="9508748" y="4330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ABE7E3A3-C175-427D-955A-D0AF8B4E5F9B}"/>
              </a:ext>
            </a:extLst>
          </p:cNvPr>
          <p:cNvSpPr/>
          <p:nvPr/>
        </p:nvSpPr>
        <p:spPr>
          <a:xfrm>
            <a:off x="6096000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4A886EE2-862E-43D2-BCF1-77C4F22E37C9}"/>
              </a:ext>
            </a:extLst>
          </p:cNvPr>
          <p:cNvSpPr/>
          <p:nvPr/>
        </p:nvSpPr>
        <p:spPr>
          <a:xfrm>
            <a:off x="6096000" y="4263529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2D92750D-7F99-4627-8B22-45C82E613111}"/>
              </a:ext>
            </a:extLst>
          </p:cNvPr>
          <p:cNvCxnSpPr>
            <a:cxnSpLocks/>
            <a:stCxn id="108" idx="3"/>
            <a:endCxn id="107" idx="6"/>
          </p:cNvCxnSpPr>
          <p:nvPr/>
        </p:nvCxnSpPr>
        <p:spPr>
          <a:xfrm flipH="1">
            <a:off x="10089250" y="5094849"/>
            <a:ext cx="672083" cy="4314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B81FBD5F-74C0-4B6A-AAC9-EFD4125937FF}"/>
              </a:ext>
            </a:extLst>
          </p:cNvPr>
          <p:cNvCxnSpPr>
            <a:cxnSpLocks/>
            <a:stCxn id="92" idx="4"/>
            <a:endCxn id="108" idx="0"/>
          </p:cNvCxnSpPr>
          <p:nvPr/>
        </p:nvCxnSpPr>
        <p:spPr>
          <a:xfrm>
            <a:off x="10876428" y="4227882"/>
            <a:ext cx="12198" cy="5596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65B609DF-99AE-480C-8BB3-FC3C52176CA6}"/>
              </a:ext>
            </a:extLst>
          </p:cNvPr>
          <p:cNvCxnSpPr>
            <a:cxnSpLocks/>
            <a:stCxn id="93" idx="3"/>
            <a:endCxn id="106" idx="7"/>
          </p:cNvCxnSpPr>
          <p:nvPr/>
        </p:nvCxnSpPr>
        <p:spPr>
          <a:xfrm flipH="1">
            <a:off x="9483426" y="3053921"/>
            <a:ext cx="1265709" cy="1688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22D6B957-B453-4852-904F-1B3BC5A518DD}"/>
              </a:ext>
            </a:extLst>
          </p:cNvPr>
          <p:cNvCxnSpPr>
            <a:cxnSpLocks/>
            <a:stCxn id="106" idx="4"/>
            <a:endCxn id="109" idx="0"/>
          </p:cNvCxnSpPr>
          <p:nvPr/>
        </p:nvCxnSpPr>
        <p:spPr>
          <a:xfrm>
            <a:off x="9356133" y="3530131"/>
            <a:ext cx="332635" cy="8002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A3ED9501-ED00-48D2-9807-877C2FC42058}"/>
              </a:ext>
            </a:extLst>
          </p:cNvPr>
          <p:cNvCxnSpPr>
            <a:cxnSpLocks/>
            <a:stCxn id="109" idx="3"/>
            <a:endCxn id="104" idx="6"/>
          </p:cNvCxnSpPr>
          <p:nvPr/>
        </p:nvCxnSpPr>
        <p:spPr>
          <a:xfrm flipH="1">
            <a:off x="8272645" y="4637714"/>
            <a:ext cx="1288830" cy="5585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5530F4FC-C042-4221-A8C5-A073FB0E1DA2}"/>
              </a:ext>
            </a:extLst>
          </p:cNvPr>
          <p:cNvCxnSpPr>
            <a:cxnSpLocks/>
            <a:stCxn id="105" idx="1"/>
            <a:endCxn id="83" idx="5"/>
          </p:cNvCxnSpPr>
          <p:nvPr/>
        </p:nvCxnSpPr>
        <p:spPr>
          <a:xfrm flipH="1" flipV="1">
            <a:off x="7809702" y="3477404"/>
            <a:ext cx="629788" cy="4301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D84FA267-9860-49A5-B94D-4DE355B65E18}"/>
              </a:ext>
            </a:extLst>
          </p:cNvPr>
          <p:cNvCxnSpPr>
            <a:cxnSpLocks/>
            <a:stCxn id="105" idx="4"/>
            <a:endCxn id="104" idx="7"/>
          </p:cNvCxnSpPr>
          <p:nvPr/>
        </p:nvCxnSpPr>
        <p:spPr>
          <a:xfrm flipH="1">
            <a:off x="8219918" y="4214855"/>
            <a:ext cx="346865" cy="8541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E4DB05C-5F68-4341-8E4B-6B82B9444D46}"/>
              </a:ext>
            </a:extLst>
          </p:cNvPr>
          <p:cNvCxnSpPr>
            <a:cxnSpLocks/>
            <a:stCxn id="105" idx="3"/>
            <a:endCxn id="110" idx="7"/>
          </p:cNvCxnSpPr>
          <p:nvPr/>
        </p:nvCxnSpPr>
        <p:spPr>
          <a:xfrm flipH="1">
            <a:off x="6403313" y="4162128"/>
            <a:ext cx="2036177" cy="12458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CB4A2035-4BE6-4D61-BB7D-784C6F8CF714}"/>
              </a:ext>
            </a:extLst>
          </p:cNvPr>
          <p:cNvCxnSpPr>
            <a:cxnSpLocks/>
            <a:stCxn id="104" idx="0"/>
            <a:endCxn id="83" idx="4"/>
          </p:cNvCxnSpPr>
          <p:nvPr/>
        </p:nvCxnSpPr>
        <p:spPr>
          <a:xfrm flipH="1" flipV="1">
            <a:off x="7682409" y="3530131"/>
            <a:ext cx="410216" cy="14861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1419C128-F1A3-4856-9E5E-6DF41A8EDB46}"/>
              </a:ext>
            </a:extLst>
          </p:cNvPr>
          <p:cNvCxnSpPr>
            <a:stCxn id="111" idx="5"/>
            <a:endCxn id="104" idx="1"/>
          </p:cNvCxnSpPr>
          <p:nvPr/>
        </p:nvCxnSpPr>
        <p:spPr>
          <a:xfrm>
            <a:off x="6403313" y="4570808"/>
            <a:ext cx="1562019" cy="4981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ED268FDD-2692-4BEE-A6E7-9EFF15EF52E1}"/>
              </a:ext>
            </a:extLst>
          </p:cNvPr>
          <p:cNvCxnSpPr>
            <a:cxnSpLocks/>
            <a:stCxn id="111" idx="6"/>
            <a:endCxn id="109" idx="2"/>
          </p:cNvCxnSpPr>
          <p:nvPr/>
        </p:nvCxnSpPr>
        <p:spPr>
          <a:xfrm>
            <a:off x="6456040" y="4443529"/>
            <a:ext cx="3052708" cy="668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48321B3C-5BAB-46A2-901F-F6B14AD8FB0B}"/>
              </a:ext>
            </a:extLst>
          </p:cNvPr>
          <p:cNvCxnSpPr>
            <a:cxnSpLocks/>
            <a:stCxn id="104" idx="3"/>
            <a:endCxn id="110" idx="6"/>
          </p:cNvCxnSpPr>
          <p:nvPr/>
        </p:nvCxnSpPr>
        <p:spPr>
          <a:xfrm flipH="1">
            <a:off x="6456040" y="5323577"/>
            <a:ext cx="1509292" cy="2117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C9A186EE-5D6D-467C-841D-038A819C9364}"/>
              </a:ext>
            </a:extLst>
          </p:cNvPr>
          <p:cNvSpPr txBox="1"/>
          <p:nvPr/>
        </p:nvSpPr>
        <p:spPr>
          <a:xfrm>
            <a:off x="9482939" y="432110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820EDF1-11AE-42E4-8D03-4F3AD8055370}"/>
              </a:ext>
            </a:extLst>
          </p:cNvPr>
          <p:cNvSpPr txBox="1"/>
          <p:nvPr/>
        </p:nvSpPr>
        <p:spPr>
          <a:xfrm>
            <a:off x="10660541" y="479225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FF25A74-A235-4A00-A133-B643711F04C9}"/>
              </a:ext>
            </a:extLst>
          </p:cNvPr>
          <p:cNvSpPr txBox="1"/>
          <p:nvPr/>
        </p:nvSpPr>
        <p:spPr>
          <a:xfrm>
            <a:off x="7885373" y="501640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67F6048-3CFA-48CB-9B2E-C37FF749E07E}"/>
              </a:ext>
            </a:extLst>
          </p:cNvPr>
          <p:cNvSpPr txBox="1"/>
          <p:nvPr/>
        </p:nvSpPr>
        <p:spPr>
          <a:xfrm>
            <a:off x="6055666" y="53552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A7176E0-35DC-469B-B373-42AE4BB599F2}"/>
              </a:ext>
            </a:extLst>
          </p:cNvPr>
          <p:cNvSpPr txBox="1"/>
          <p:nvPr/>
        </p:nvSpPr>
        <p:spPr>
          <a:xfrm>
            <a:off x="9691862" y="53354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0818645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Гамма-алгоритм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1. Инициализация</a:t>
                </a:r>
                <a:r>
                  <a:rPr lang="ru-RU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Выберем любой простой цикл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исходного графа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 изобразим его на плоскости в виде грани, которую примем за уже уложенную часть G'; сформируем сегменты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множество сегментов пусто, то перейти к п. 3.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противном случае перейти к п. 2.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2677656"/>
              </a:xfrm>
              <a:prstGeom prst="rect">
                <a:avLst/>
              </a:prstGeom>
              <a:blipFill>
                <a:blip r:embed="rId2"/>
                <a:stretch>
                  <a:fillRect l="-1290" t="-2273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5377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Гамма-алгоритм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2. Общий шаг: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каждого сегмента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найти множество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Γ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Если существует сегмент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для которого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Γ</m:t>
                        </m:r>
                        <m:d>
                          <m:dPr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то граф не планарный, конец;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Выбираем один из сегментов с минимальным числом, вмещающих его граней;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Выбираем одну из подходящих граней для выбранного сегмента;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3539430"/>
              </a:xfrm>
              <a:prstGeom prst="rect">
                <a:avLst/>
              </a:prstGeom>
              <a:blipFill>
                <a:blip r:embed="rId2"/>
                <a:stretch>
                  <a:fillRect l="-1536" t="-1721" r="-246" b="-3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87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Планарный граф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0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Гранью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плоского графа называется максимальное множество точек плоскости, каждую пару из которой можно соединить кривой, не пересекающей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ребра графа.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C07A087-4BE1-4C48-87B7-450F6EBDB453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01C1641-DCF5-46A7-A704-0256404BCD54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931D2176-AA06-41A8-B0DF-173479730377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94505EB-FAB9-4902-A7DE-E6B615356E79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C0E8F67-4F3E-4508-8149-73C7E04F0950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15E0389-4CBB-4E36-8960-4EE4C9C0EEA4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2F38778-4FE4-4CD9-B1D9-EA4791A92F5D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231792B0-5EA3-4EB4-A7E6-96CD01933EB6}"/>
              </a:ext>
            </a:extLst>
          </p:cNvPr>
          <p:cNvCxnSpPr>
            <a:stCxn id="24" idx="6"/>
            <a:endCxn id="23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B1CE8D3-36BF-4BCE-B4C7-B9675AAEC53D}"/>
              </a:ext>
            </a:extLst>
          </p:cNvPr>
          <p:cNvCxnSpPr>
            <a:cxnSpLocks/>
            <a:stCxn id="23" idx="3"/>
            <a:endCxn id="28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08078A2-E73E-4281-BF9A-53EB03876C47}"/>
              </a:ext>
            </a:extLst>
          </p:cNvPr>
          <p:cNvCxnSpPr>
            <a:cxnSpLocks/>
            <a:stCxn id="43" idx="7"/>
            <a:endCxn id="26" idx="5"/>
          </p:cNvCxnSpPr>
          <p:nvPr/>
        </p:nvCxnSpPr>
        <p:spPr>
          <a:xfrm flipH="1" flipV="1">
            <a:off x="10125263" y="3169890"/>
            <a:ext cx="434606" cy="15977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0B9E2EF-BF28-445B-A3BC-C44516211E16}"/>
              </a:ext>
            </a:extLst>
          </p:cNvPr>
          <p:cNvCxnSpPr>
            <a:cxnSpLocks/>
            <a:stCxn id="42" idx="3"/>
            <a:endCxn id="2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D65526E6-9C89-4053-A4E4-FCB9C6846B7E}"/>
              </a:ext>
            </a:extLst>
          </p:cNvPr>
          <p:cNvCxnSpPr>
            <a:stCxn id="27" idx="2"/>
            <a:endCxn id="23" idx="6"/>
          </p:cNvCxnSpPr>
          <p:nvPr/>
        </p:nvCxnSpPr>
        <p:spPr>
          <a:xfrm flipH="1" flipV="1">
            <a:off x="8642475" y="2217065"/>
            <a:ext cx="1689147" cy="55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0F5499E-AD66-464E-A689-D9889C0B5909}"/>
              </a:ext>
            </a:extLst>
          </p:cNvPr>
          <p:cNvCxnSpPr>
            <a:cxnSpLocks/>
            <a:stCxn id="45" idx="7"/>
            <a:endCxn id="26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780C3C1-79BE-4E32-8F4F-8CB0A17C48BE}"/>
              </a:ext>
            </a:extLst>
          </p:cNvPr>
          <p:cNvCxnSpPr>
            <a:cxnSpLocks/>
            <a:stCxn id="23" idx="5"/>
            <a:endCxn id="26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7E7866A1-546F-43FD-9353-99BE1FC4F5B9}"/>
              </a:ext>
            </a:extLst>
          </p:cNvPr>
          <p:cNvCxnSpPr>
            <a:stCxn id="25" idx="4"/>
            <a:endCxn id="29" idx="0"/>
          </p:cNvCxnSpPr>
          <p:nvPr/>
        </p:nvCxnSpPr>
        <p:spPr>
          <a:xfrm>
            <a:off x="6599118" y="4243694"/>
            <a:ext cx="527699" cy="9750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2175CCC-FDA1-4C1B-8379-D07C8EDE0B7E}"/>
              </a:ext>
            </a:extLst>
          </p:cNvPr>
          <p:cNvCxnSpPr>
            <a:cxnSpLocks/>
            <a:stCxn id="27" idx="4"/>
            <a:endCxn id="26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F9EAE6DC-F945-474C-A790-E34D231C06F6}"/>
              </a:ext>
            </a:extLst>
          </p:cNvPr>
          <p:cNvCxnSpPr>
            <a:cxnSpLocks/>
            <a:stCxn id="28" idx="3"/>
            <a:endCxn id="25" idx="7"/>
          </p:cNvCxnSpPr>
          <p:nvPr/>
        </p:nvCxnSpPr>
        <p:spPr>
          <a:xfrm flipH="1">
            <a:off x="6726411" y="3458295"/>
            <a:ext cx="1014430" cy="4780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E5E55584-57F8-4A70-8E28-312921AA90FA}"/>
              </a:ext>
            </a:extLst>
          </p:cNvPr>
          <p:cNvCxnSpPr>
            <a:stCxn id="45" idx="1"/>
            <a:endCxn id="28" idx="5"/>
          </p:cNvCxnSpPr>
          <p:nvPr/>
        </p:nvCxnSpPr>
        <p:spPr>
          <a:xfrm flipH="1" flipV="1">
            <a:off x="7995427" y="3458295"/>
            <a:ext cx="739983" cy="4913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90734A8A-FF11-4164-A7E5-0197CB6D60FF}"/>
              </a:ext>
            </a:extLst>
          </p:cNvPr>
          <p:cNvCxnSpPr>
            <a:cxnSpLocks/>
            <a:stCxn id="43" idx="1"/>
            <a:endCxn id="45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>
            <a:extLst>
              <a:ext uri="{FF2B5EF4-FFF2-40B4-BE49-F238E27FC236}">
                <a16:creationId xmlns:a16="http://schemas.microsoft.com/office/drawing/2014/main" id="{020DD0C5-6D64-40F1-8F58-F48A40BB784E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389FB427-7ED9-4F8E-8F2C-DAB3F869F61E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2B9E109C-85E6-407B-95BF-2A775BB48592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FE21EEDE-6100-4780-A2E0-7DE119462569}"/>
              </a:ext>
            </a:extLst>
          </p:cNvPr>
          <p:cNvCxnSpPr>
            <a:cxnSpLocks/>
            <a:stCxn id="43" idx="3"/>
            <a:endCxn id="42" idx="5"/>
          </p:cNvCxnSpPr>
          <p:nvPr/>
        </p:nvCxnSpPr>
        <p:spPr>
          <a:xfrm flipH="1">
            <a:off x="8855164" y="5022223"/>
            <a:ext cx="1450119" cy="203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B65399C-DA2D-4213-B02D-75433A3CF313}"/>
              </a:ext>
            </a:extLst>
          </p:cNvPr>
          <p:cNvCxnSpPr>
            <a:cxnSpLocks/>
            <a:stCxn id="42" idx="0"/>
            <a:endCxn id="45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2B75C9B9-EBF9-476A-9A00-9A37475F9C2A}"/>
              </a:ext>
            </a:extLst>
          </p:cNvPr>
          <p:cNvCxnSpPr>
            <a:stCxn id="25" idx="0"/>
            <a:endCxn id="24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10159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Гамма-алгоритм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Общий шаг:</a:t>
            </a:r>
          </a:p>
          <a:p>
            <a:pPr marL="514350" indent="-514350">
              <a:buFont typeface="+mj-lt"/>
              <a:buAutoNum type="alphaLcParenR" startAt="4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данном сегменте выбираем цепь между двумя контактными вершинами и укладываем ее в выбранной грани. Учтем изменения в структуре сегментов, и если множество образовавшихся сегментов не пусто, перейдем к п. a). В противном случае перейдем к п. 3.</a:t>
            </a:r>
          </a:p>
        </p:txBody>
      </p:sp>
    </p:spTree>
    <p:extLst>
      <p:ext uri="{BB962C8B-B14F-4D97-AF65-F5344CB8AC3E}">
        <p14:creationId xmlns:p14="http://schemas.microsoft.com/office/powerpoint/2010/main" val="234250663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Гамма-алгоритм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3. Завершение.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Построена плоская укладка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исходного графа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954107"/>
              </a:xfrm>
              <a:prstGeom prst="rect">
                <a:avLst/>
              </a:prstGeom>
              <a:blipFill>
                <a:blip r:embed="rId2"/>
                <a:stretch>
                  <a:fillRect l="-1290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5635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[# 100]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Провести триангуляцию Делоне для заданного множества точек на плоскости.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759803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[# 100]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 Раскрасить заданный планарный граф, используя алгоритм Ершова. Для раскраски создайте двойственный граф. Проверьте, что выполняется или не выполняется гипотеза </a:t>
            </a:r>
            <a:r>
              <a:rPr lang="ru-RU" sz="2800">
                <a:latin typeface="Segoe UI" panose="020B0502040204020203" pitchFamily="34" charset="0"/>
                <a:cs typeface="Segoe UI" panose="020B0502040204020203" pitchFamily="34" charset="0"/>
              </a:rPr>
              <a:t>четырех красок.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0578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3.3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[# 100]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Произвести укладку графа, используя гамма-алгоритм.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6857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495717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Планарный граф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0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Грань, которая имеет бесконечную площадь, называется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внешней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, остальные грани называются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внутренними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C07A087-4BE1-4C48-87B7-450F6EBDB453}"/>
              </a:ext>
            </a:extLst>
          </p:cNvPr>
          <p:cNvSpPr/>
          <p:nvPr/>
        </p:nvSpPr>
        <p:spPr>
          <a:xfrm>
            <a:off x="8282435" y="203704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01C1641-DCF5-46A7-A704-0256404BCD54}"/>
              </a:ext>
            </a:extLst>
          </p:cNvPr>
          <p:cNvSpPr/>
          <p:nvPr/>
        </p:nvSpPr>
        <p:spPr>
          <a:xfrm>
            <a:off x="6716610" y="225426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931D2176-AA06-41A8-B0DF-173479730377}"/>
              </a:ext>
            </a:extLst>
          </p:cNvPr>
          <p:cNvSpPr/>
          <p:nvPr/>
        </p:nvSpPr>
        <p:spPr>
          <a:xfrm>
            <a:off x="6419098" y="38836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94505EB-FAB9-4902-A7DE-E6B615356E79}"/>
              </a:ext>
            </a:extLst>
          </p:cNvPr>
          <p:cNvSpPr/>
          <p:nvPr/>
        </p:nvSpPr>
        <p:spPr>
          <a:xfrm>
            <a:off x="9817950" y="286257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BC0E8F67-4F3E-4508-8149-73C7E04F0950}"/>
              </a:ext>
            </a:extLst>
          </p:cNvPr>
          <p:cNvSpPr/>
          <p:nvPr/>
        </p:nvSpPr>
        <p:spPr>
          <a:xfrm>
            <a:off x="10331622" y="204255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15E0389-4CBB-4E36-8960-4EE4C9C0EEA4}"/>
              </a:ext>
            </a:extLst>
          </p:cNvPr>
          <p:cNvSpPr/>
          <p:nvPr/>
        </p:nvSpPr>
        <p:spPr>
          <a:xfrm>
            <a:off x="7688114" y="3150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2F38778-4FE4-4CD9-B1D9-EA4791A92F5D}"/>
              </a:ext>
            </a:extLst>
          </p:cNvPr>
          <p:cNvSpPr/>
          <p:nvPr/>
        </p:nvSpPr>
        <p:spPr>
          <a:xfrm>
            <a:off x="6946797" y="521872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231792B0-5EA3-4EB4-A7E6-96CD01933EB6}"/>
              </a:ext>
            </a:extLst>
          </p:cNvPr>
          <p:cNvCxnSpPr>
            <a:stCxn id="24" idx="6"/>
            <a:endCxn id="23" idx="2"/>
          </p:cNvCxnSpPr>
          <p:nvPr/>
        </p:nvCxnSpPr>
        <p:spPr>
          <a:xfrm flipV="1">
            <a:off x="7076650" y="2217065"/>
            <a:ext cx="1205785" cy="2172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B1CE8D3-36BF-4BCE-B4C7-B9675AAEC53D}"/>
              </a:ext>
            </a:extLst>
          </p:cNvPr>
          <p:cNvCxnSpPr>
            <a:cxnSpLocks/>
            <a:stCxn id="23" idx="3"/>
            <a:endCxn id="28" idx="7"/>
          </p:cNvCxnSpPr>
          <p:nvPr/>
        </p:nvCxnSpPr>
        <p:spPr>
          <a:xfrm flipH="1">
            <a:off x="7995427" y="2344358"/>
            <a:ext cx="339735" cy="859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08078A2-E73E-4281-BF9A-53EB03876C47}"/>
              </a:ext>
            </a:extLst>
          </p:cNvPr>
          <p:cNvCxnSpPr>
            <a:cxnSpLocks/>
            <a:stCxn id="43" idx="7"/>
            <a:endCxn id="26" idx="5"/>
          </p:cNvCxnSpPr>
          <p:nvPr/>
        </p:nvCxnSpPr>
        <p:spPr>
          <a:xfrm flipH="1" flipV="1">
            <a:off x="10125263" y="3169890"/>
            <a:ext cx="434606" cy="15977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0B9E2EF-BF28-445B-A3BC-C44516211E16}"/>
              </a:ext>
            </a:extLst>
          </p:cNvPr>
          <p:cNvCxnSpPr>
            <a:cxnSpLocks/>
            <a:stCxn id="42" idx="3"/>
            <a:endCxn id="29" idx="6"/>
          </p:cNvCxnSpPr>
          <p:nvPr/>
        </p:nvCxnSpPr>
        <p:spPr>
          <a:xfrm flipH="1">
            <a:off x="7306837" y="5225915"/>
            <a:ext cx="1293741" cy="1728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D65526E6-9C89-4053-A4E4-FCB9C6846B7E}"/>
              </a:ext>
            </a:extLst>
          </p:cNvPr>
          <p:cNvCxnSpPr>
            <a:stCxn id="27" idx="2"/>
            <a:endCxn id="23" idx="6"/>
          </p:cNvCxnSpPr>
          <p:nvPr/>
        </p:nvCxnSpPr>
        <p:spPr>
          <a:xfrm flipH="1" flipV="1">
            <a:off x="8642475" y="2217065"/>
            <a:ext cx="1689147" cy="55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0F5499E-AD66-464E-A689-D9889C0B5909}"/>
              </a:ext>
            </a:extLst>
          </p:cNvPr>
          <p:cNvCxnSpPr>
            <a:cxnSpLocks/>
            <a:stCxn id="45" idx="7"/>
            <a:endCxn id="26" idx="3"/>
          </p:cNvCxnSpPr>
          <p:nvPr/>
        </p:nvCxnSpPr>
        <p:spPr>
          <a:xfrm flipV="1">
            <a:off x="8989996" y="3169890"/>
            <a:ext cx="880681" cy="77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780C3C1-79BE-4E32-8F4F-8CB0A17C48BE}"/>
              </a:ext>
            </a:extLst>
          </p:cNvPr>
          <p:cNvCxnSpPr>
            <a:cxnSpLocks/>
            <a:stCxn id="23" idx="5"/>
            <a:endCxn id="26" idx="1"/>
          </p:cNvCxnSpPr>
          <p:nvPr/>
        </p:nvCxnSpPr>
        <p:spPr>
          <a:xfrm>
            <a:off x="8589748" y="2344358"/>
            <a:ext cx="1280929" cy="570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7E7866A1-546F-43FD-9353-99BE1FC4F5B9}"/>
              </a:ext>
            </a:extLst>
          </p:cNvPr>
          <p:cNvCxnSpPr>
            <a:stCxn id="25" idx="4"/>
            <a:endCxn id="29" idx="0"/>
          </p:cNvCxnSpPr>
          <p:nvPr/>
        </p:nvCxnSpPr>
        <p:spPr>
          <a:xfrm>
            <a:off x="6599118" y="4243694"/>
            <a:ext cx="527699" cy="9750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2175CCC-FDA1-4C1B-8379-D07C8EDE0B7E}"/>
              </a:ext>
            </a:extLst>
          </p:cNvPr>
          <p:cNvCxnSpPr>
            <a:cxnSpLocks/>
            <a:stCxn id="27" idx="4"/>
            <a:endCxn id="26" idx="7"/>
          </p:cNvCxnSpPr>
          <p:nvPr/>
        </p:nvCxnSpPr>
        <p:spPr>
          <a:xfrm flipH="1">
            <a:off x="10125263" y="2402591"/>
            <a:ext cx="386379" cy="512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F9EAE6DC-F945-474C-A790-E34D231C06F6}"/>
              </a:ext>
            </a:extLst>
          </p:cNvPr>
          <p:cNvCxnSpPr>
            <a:cxnSpLocks/>
            <a:stCxn id="28" idx="3"/>
            <a:endCxn id="25" idx="7"/>
          </p:cNvCxnSpPr>
          <p:nvPr/>
        </p:nvCxnSpPr>
        <p:spPr>
          <a:xfrm flipH="1">
            <a:off x="6726411" y="3458295"/>
            <a:ext cx="1014430" cy="4780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E5E55584-57F8-4A70-8E28-312921AA90FA}"/>
              </a:ext>
            </a:extLst>
          </p:cNvPr>
          <p:cNvCxnSpPr>
            <a:stCxn id="45" idx="1"/>
            <a:endCxn id="28" idx="5"/>
          </p:cNvCxnSpPr>
          <p:nvPr/>
        </p:nvCxnSpPr>
        <p:spPr>
          <a:xfrm flipH="1" flipV="1">
            <a:off x="7995427" y="3458295"/>
            <a:ext cx="739983" cy="4913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90734A8A-FF11-4164-A7E5-0197CB6D60FF}"/>
              </a:ext>
            </a:extLst>
          </p:cNvPr>
          <p:cNvCxnSpPr>
            <a:cxnSpLocks/>
            <a:stCxn id="43" idx="1"/>
            <a:endCxn id="45" idx="6"/>
          </p:cNvCxnSpPr>
          <p:nvPr/>
        </p:nvCxnSpPr>
        <p:spPr>
          <a:xfrm flipH="1" flipV="1">
            <a:off x="9042723" y="4076981"/>
            <a:ext cx="1262560" cy="690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>
            <a:extLst>
              <a:ext uri="{FF2B5EF4-FFF2-40B4-BE49-F238E27FC236}">
                <a16:creationId xmlns:a16="http://schemas.microsoft.com/office/drawing/2014/main" id="{020DD0C5-6D64-40F1-8F58-F48A40BB784E}"/>
              </a:ext>
            </a:extLst>
          </p:cNvPr>
          <p:cNvSpPr/>
          <p:nvPr/>
        </p:nvSpPr>
        <p:spPr>
          <a:xfrm>
            <a:off x="8547851" y="4918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389FB427-7ED9-4F8E-8F2C-DAB3F869F61E}"/>
              </a:ext>
            </a:extLst>
          </p:cNvPr>
          <p:cNvSpPr/>
          <p:nvPr/>
        </p:nvSpPr>
        <p:spPr>
          <a:xfrm>
            <a:off x="10252556" y="47149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2B9E109C-85E6-407B-95BF-2A775BB48592}"/>
              </a:ext>
            </a:extLst>
          </p:cNvPr>
          <p:cNvSpPr/>
          <p:nvPr/>
        </p:nvSpPr>
        <p:spPr>
          <a:xfrm>
            <a:off x="8682683" y="38969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FE21EEDE-6100-4780-A2E0-7DE119462569}"/>
              </a:ext>
            </a:extLst>
          </p:cNvPr>
          <p:cNvCxnSpPr>
            <a:cxnSpLocks/>
            <a:stCxn id="43" idx="3"/>
            <a:endCxn id="42" idx="5"/>
          </p:cNvCxnSpPr>
          <p:nvPr/>
        </p:nvCxnSpPr>
        <p:spPr>
          <a:xfrm flipH="1">
            <a:off x="8855164" y="5022223"/>
            <a:ext cx="1450119" cy="203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B65399C-DA2D-4213-B02D-75433A3CF313}"/>
              </a:ext>
            </a:extLst>
          </p:cNvPr>
          <p:cNvCxnSpPr>
            <a:cxnSpLocks/>
            <a:stCxn id="42" idx="0"/>
            <a:endCxn id="45" idx="4"/>
          </p:cNvCxnSpPr>
          <p:nvPr/>
        </p:nvCxnSpPr>
        <p:spPr>
          <a:xfrm flipV="1">
            <a:off x="8727871" y="4257001"/>
            <a:ext cx="134832" cy="661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2B75C9B9-EBF9-476A-9A00-9A37475F9C2A}"/>
              </a:ext>
            </a:extLst>
          </p:cNvPr>
          <p:cNvCxnSpPr>
            <a:stCxn id="25" idx="0"/>
            <a:endCxn id="24" idx="3"/>
          </p:cNvCxnSpPr>
          <p:nvPr/>
        </p:nvCxnSpPr>
        <p:spPr>
          <a:xfrm flipV="1">
            <a:off x="6599118" y="2561580"/>
            <a:ext cx="170219" cy="1322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7678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02A613E-02D3-4191-ACCC-97EAB3767AB7}"/>
  <p:tag name="ISPRING_RESOURCE_FOLDER" val="C:\Users\Alexander.Kozlov.SCHOOL\Google Drive\ИПС\Учебный процесс\Подготовительные курсы\Лекции\Лекция 1. Натуральные числа\Базовый тип данных. Натуральные числа\"/>
  <p:tag name="ISPRING_PRESENTATION_PATH" val="C:\Users\Alexander.Kozlov.SCHOOL\Google Drive\ИПС\Учебный процесс\Подготовительные курсы\Лекции\Лекция 1. Натуральные числа\Базовый тип данных. Натуральные числа.pptx"/>
  <p:tag name="ISPRING_PROJECT_FOLDER_UPDATED" val="1"/>
  <p:tag name="ISPRING_SCREEN_RECS_UPDATED" val="C:\Users\Alexander.Kozlov.SCHOOL\Google Drive\ИПС\Учебный процесс\Подготовительные курсы\Лекции\Лекция 1. Натуральные числа\Базовый тип данных. Натуральные числа\"/>
</p:tagLst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онкие сплошные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13168</TotalTime>
  <Words>2029</Words>
  <Application>Microsoft Office PowerPoint</Application>
  <PresentationFormat>Широкоэкранный</PresentationFormat>
  <Paragraphs>631</Paragraphs>
  <Slides>84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84</vt:i4>
      </vt:variant>
    </vt:vector>
  </HeadingPairs>
  <TitlesOfParts>
    <vt:vector size="96" baseType="lpstr">
      <vt:lpstr>Calibri</vt:lpstr>
      <vt:lpstr>Calibri Light</vt:lpstr>
      <vt:lpstr>Cambria Math</vt:lpstr>
      <vt:lpstr>Segoe UI</vt:lpstr>
      <vt:lpstr>Segoe UI Black</vt:lpstr>
      <vt:lpstr>Segoe UI Semibold</vt:lpstr>
      <vt:lpstr>Segoe UI Semilight</vt:lpstr>
      <vt:lpstr>Wingdings 2</vt:lpstr>
      <vt:lpstr>HDOfficeLightV0</vt:lpstr>
      <vt:lpstr>1_HDOfficeLightV0</vt:lpstr>
      <vt:lpstr>2_HDOfficeLightV0</vt:lpstr>
      <vt:lpstr>3_HDOfficeLightV0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Базовый тип данных. Натуральные числа</dc:title>
  <dc:creator>Alexander</dc:creator>
  <cp:lastModifiedBy>Alexander Kozlov</cp:lastModifiedBy>
  <cp:revision>393</cp:revision>
  <dcterms:created xsi:type="dcterms:W3CDTF">2016-01-11T07:19:05Z</dcterms:created>
  <dcterms:modified xsi:type="dcterms:W3CDTF">2024-03-22T05:31:17Z</dcterms:modified>
</cp:coreProperties>
</file>