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795" y="609601"/>
            <a:ext cx="11425881" cy="3200400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E" sz="7200" dirty="0" smtClean="0"/>
              <a:t>Find it use it love it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5332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Record outputs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This was due to text input fin which </a:t>
            </a:r>
            <a:r>
              <a:rPr lang="en-IE" sz="7200" dirty="0"/>
              <a:t>should have been </a:t>
            </a:r>
            <a:r>
              <a:rPr lang="en-IE" sz="7200" dirty="0" err="1"/>
              <a:t>parseInt</a:t>
            </a:r>
            <a:r>
              <a:rPr lang="en-IE" sz="7200" dirty="0"/>
              <a:t>(fin)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842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IE" sz="7200" dirty="0" smtClean="0"/>
              <a:t>Record What happened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Throughout every step even if it works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03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IE" sz="7200" dirty="0" smtClean="0"/>
              <a:t>Record What happened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Test many variables of the code and record </a:t>
            </a:r>
            <a:r>
              <a:rPr lang="en-IE" sz="7200" smtClean="0"/>
              <a:t>all outputs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7585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IE" sz="7200" dirty="0" smtClean="0"/>
              <a:t>Create a piece of code and run it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What if it doesn’t work?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1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IE" sz="7200" dirty="0" smtClean="0"/>
              <a:t>Create a piece of code and run it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What if it doesn’t work?</a:t>
            </a:r>
            <a:endParaRPr lang="en-IE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6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IE" sz="7200" dirty="0" smtClean="0"/>
              <a:t>Create a piece of code and run it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What if it doesn’t work?</a:t>
            </a:r>
            <a:endParaRPr lang="en-IE" sz="7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818" t="2383" r="-425" b="8525"/>
          <a:stretch/>
        </p:blipFill>
        <p:spPr>
          <a:xfrm>
            <a:off x="47791" y="189469"/>
            <a:ext cx="12144209" cy="61098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218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Console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Press </a:t>
            </a:r>
            <a:r>
              <a:rPr lang="en-IE" sz="7200" dirty="0" err="1" smtClean="0"/>
              <a:t>Ctrl+Shift</a:t>
            </a:r>
            <a:r>
              <a:rPr lang="en-IE" sz="7200" dirty="0" smtClean="0"/>
              <a:t> + J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820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Console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The console will identify reasons why the code didn’t work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322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Record Results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At the first instance of the run we encountered ….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974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Modify results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At the Second instance of the run after modifying….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197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6182" y="189469"/>
            <a:ext cx="11425881" cy="2294239"/>
          </a:xfrm>
        </p:spPr>
        <p:txBody>
          <a:bodyPr>
            <a:noAutofit/>
          </a:bodyPr>
          <a:lstStyle/>
          <a:p>
            <a:r>
              <a:rPr lang="en-IE" sz="14400" dirty="0" smtClean="0"/>
              <a:t>Test data</a:t>
            </a:r>
            <a:endParaRPr lang="en-IE" sz="1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3390" y="2576384"/>
            <a:ext cx="8676222" cy="1905000"/>
          </a:xfrm>
        </p:spPr>
        <p:txBody>
          <a:bodyPr>
            <a:normAutofit/>
          </a:bodyPr>
          <a:lstStyle/>
          <a:p>
            <a:r>
              <a:rPr lang="en-IE" sz="7200" dirty="0" smtClean="0"/>
              <a:t>Record outputs</a:t>
            </a:r>
            <a:endParaRPr lang="en-IE" sz="72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1" y="4681152"/>
            <a:ext cx="8676222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IE" sz="7200" dirty="0" smtClean="0"/>
              <a:t>We got NAN</a:t>
            </a:r>
            <a:endParaRPr lang="en-IE" sz="7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79617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51</TotalTime>
  <Words>155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Mesh</vt:lpstr>
      <vt:lpstr>Test data</vt:lpstr>
      <vt:lpstr>Test data</vt:lpstr>
      <vt:lpstr>Test data</vt:lpstr>
      <vt:lpstr>Test data</vt:lpstr>
      <vt:lpstr>Test data</vt:lpstr>
      <vt:lpstr>Test data</vt:lpstr>
      <vt:lpstr>Test data</vt:lpstr>
      <vt:lpstr>Test data</vt:lpstr>
      <vt:lpstr>Test data</vt:lpstr>
      <vt:lpstr>Test data</vt:lpstr>
      <vt:lpstr>Test data</vt:lpstr>
      <vt:lpstr>Test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data</dc:title>
  <dc:creator>Liam McCabe</dc:creator>
  <cp:lastModifiedBy>Liam McCabe</cp:lastModifiedBy>
  <cp:revision>7</cp:revision>
  <dcterms:created xsi:type="dcterms:W3CDTF">2018-02-12T11:57:05Z</dcterms:created>
  <dcterms:modified xsi:type="dcterms:W3CDTF">2019-07-03T17:01:48Z</dcterms:modified>
</cp:coreProperties>
</file>