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857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36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4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732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961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593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55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774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4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5BB7-0983-4D48-8274-61E11D8C430E}" type="datetimeFigureOut">
              <a:rPr lang="en-IE" smtClean="0"/>
              <a:t>16/06/2018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EF92-2273-40A7-B1B4-5866603F2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7851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What is the next step?</a:t>
            </a:r>
          </a:p>
          <a:p>
            <a:r>
              <a:rPr lang="en-IE" sz="6000" dirty="0" smtClean="0"/>
              <a:t>What do I need to do?</a:t>
            </a:r>
          </a:p>
          <a:p>
            <a:r>
              <a:rPr lang="en-IE" sz="6000" dirty="0" smtClean="0"/>
              <a:t>What are my priorities?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4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Break the problem down into small sections!</a:t>
            </a:r>
            <a:endParaRPr lang="en-IE" sz="6000" dirty="0" smtClean="0"/>
          </a:p>
          <a:p>
            <a:endParaRPr lang="en-IE" sz="6000" dirty="0"/>
          </a:p>
          <a:p>
            <a:r>
              <a:rPr lang="en-IE" sz="6000" dirty="0" smtClean="0"/>
              <a:t>Map it out </a:t>
            </a:r>
            <a:r>
              <a:rPr lang="en-IE" sz="6000" dirty="0" smtClean="0"/>
              <a:t>on paper</a:t>
            </a:r>
            <a:r>
              <a:rPr lang="en-IE" sz="6000" dirty="0" smtClean="0"/>
              <a:t>!</a:t>
            </a:r>
            <a:endParaRPr lang="en-IE" sz="6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75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Write code that solves the problem !</a:t>
            </a:r>
            <a:endParaRPr lang="en-IE" sz="6000" dirty="0" smtClean="0"/>
          </a:p>
          <a:p>
            <a:endParaRPr lang="en-IE" sz="6000" dirty="0"/>
          </a:p>
          <a:p>
            <a:r>
              <a:rPr lang="en-IE" sz="6000" dirty="0" smtClean="0"/>
              <a:t>Make it pretty later !</a:t>
            </a:r>
            <a:endParaRPr lang="en-IE" sz="6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84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Test it !</a:t>
            </a:r>
          </a:p>
          <a:p>
            <a:r>
              <a:rPr lang="en-IE" sz="6000" dirty="0" smtClean="0"/>
              <a:t>Try break it</a:t>
            </a:r>
            <a:endParaRPr lang="en-IE" sz="6000" dirty="0" smtClean="0"/>
          </a:p>
          <a:p>
            <a:r>
              <a:rPr lang="en-IE" sz="6000" dirty="0" smtClean="0"/>
              <a:t>Test it in ways its not designed to be tested</a:t>
            </a:r>
            <a:endParaRPr lang="en-IE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33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Leave it once it works!</a:t>
            </a:r>
          </a:p>
          <a:p>
            <a:r>
              <a:rPr lang="en-IE" sz="6000" dirty="0" smtClean="0"/>
              <a:t>Make a backup </a:t>
            </a:r>
          </a:p>
          <a:p>
            <a:r>
              <a:rPr lang="en-IE" sz="6000" dirty="0" smtClean="0"/>
              <a:t>Make notes of an issue you overcame!</a:t>
            </a:r>
            <a:endParaRPr lang="en-IE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51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022" y="1445401"/>
            <a:ext cx="8187901" cy="4962098"/>
          </a:xfrm>
        </p:spPr>
        <p:txBody>
          <a:bodyPr>
            <a:normAutofit lnSpcReduction="10000"/>
          </a:bodyPr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Look at the next problem!</a:t>
            </a:r>
          </a:p>
          <a:p>
            <a:r>
              <a:rPr lang="en-IE" sz="6000" dirty="0" smtClean="0"/>
              <a:t>Start the process again</a:t>
            </a:r>
          </a:p>
          <a:p>
            <a:r>
              <a:rPr lang="en-IE" sz="6000" dirty="0" smtClean="0"/>
              <a:t>For the next most important!</a:t>
            </a:r>
            <a:endParaRPr lang="en-IE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3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>
            <a:normAutofit/>
          </a:bodyPr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Look at the next problem!</a:t>
            </a:r>
          </a:p>
          <a:p>
            <a:r>
              <a:rPr lang="en-IE" sz="6000" dirty="0" smtClean="0"/>
              <a:t>Start the process again</a:t>
            </a:r>
            <a:r>
              <a:rPr lang="en-IE" sz="6000" dirty="0" smtClean="0"/>
              <a:t>!</a:t>
            </a:r>
            <a:endParaRPr lang="en-IE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44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>
            <a:normAutofit/>
          </a:bodyPr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Give it a makeover!</a:t>
            </a:r>
          </a:p>
          <a:p>
            <a:r>
              <a:rPr lang="en-IE" sz="6000" dirty="0" smtClean="0"/>
              <a:t>Wasting time on cosmetic design is not the way to do things ……</a:t>
            </a:r>
            <a:endParaRPr lang="en-IE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18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>
            <a:normAutofit/>
          </a:bodyPr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Give it a makeover!</a:t>
            </a:r>
          </a:p>
          <a:p>
            <a:r>
              <a:rPr lang="en-IE" sz="6000" dirty="0" smtClean="0"/>
              <a:t>However when you have a functioning application then you can style it!</a:t>
            </a:r>
            <a:endParaRPr lang="en-IE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9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800" dirty="0" smtClean="0"/>
              <a:t>Focus on what you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800" dirty="0" smtClean="0"/>
              <a:t>What language am I using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800" dirty="0" smtClean="0"/>
              <a:t>What framework am I using?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65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US" dirty="0"/>
              <a:t>Identify elements of the application that you are comfortable </a:t>
            </a:r>
            <a:r>
              <a:rPr lang="en-US" dirty="0" smtClean="0"/>
              <a:t>with!</a:t>
            </a:r>
          </a:p>
          <a:p>
            <a:endParaRPr lang="en-US" dirty="0"/>
          </a:p>
          <a:p>
            <a:r>
              <a:rPr lang="en-US" dirty="0" smtClean="0"/>
              <a:t>Do these first to get yourself into a </a:t>
            </a:r>
            <a:r>
              <a:rPr lang="en-US" dirty="0" err="1" smtClean="0"/>
              <a:t>rythem</a:t>
            </a:r>
            <a:r>
              <a:rPr lang="en-US" dirty="0" smtClean="0"/>
              <a:t>!</a:t>
            </a:r>
            <a:endParaRPr lang="en-US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55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US" sz="3200" dirty="0" smtClean="0"/>
              <a:t>I Can……</a:t>
            </a:r>
          </a:p>
          <a:p>
            <a:r>
              <a:rPr lang="en-US" sz="3200" dirty="0" smtClean="0"/>
              <a:t>Create my static pages</a:t>
            </a:r>
          </a:p>
          <a:p>
            <a:r>
              <a:rPr lang="en-US" sz="3200" dirty="0" smtClean="0"/>
              <a:t>Create my scaffold </a:t>
            </a:r>
          </a:p>
          <a:p>
            <a:r>
              <a:rPr lang="en-US" sz="3200" dirty="0" smtClean="0"/>
              <a:t>Create my database </a:t>
            </a:r>
          </a:p>
          <a:p>
            <a:r>
              <a:rPr lang="en-US" sz="3200" dirty="0" smtClean="0"/>
              <a:t>Create my user registration</a:t>
            </a:r>
          </a:p>
          <a:p>
            <a:endParaRPr lang="en-US" sz="3200" dirty="0"/>
          </a:p>
          <a:p>
            <a:r>
              <a:rPr lang="en-US" sz="3200" dirty="0" smtClean="0"/>
              <a:t>Knock these out and see how good it feels….</a:t>
            </a:r>
            <a:endParaRPr lang="en-US" sz="3200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56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US" sz="3600" dirty="0" smtClean="0"/>
              <a:t>I don’t know how to……</a:t>
            </a:r>
          </a:p>
          <a:p>
            <a:r>
              <a:rPr lang="en-US" sz="3600" dirty="0" smtClean="0"/>
              <a:t>Link orders to customers</a:t>
            </a:r>
          </a:p>
          <a:p>
            <a:r>
              <a:rPr lang="en-US" sz="3600" dirty="0" smtClean="0"/>
              <a:t>Filter items on a page</a:t>
            </a:r>
          </a:p>
          <a:p>
            <a:r>
              <a:rPr lang="en-US" sz="3600" dirty="0" smtClean="0"/>
              <a:t>Perform a search</a:t>
            </a:r>
          </a:p>
          <a:p>
            <a:endParaRPr lang="en-IE" sz="3600" dirty="0" smtClean="0"/>
          </a:p>
          <a:p>
            <a:r>
              <a:rPr lang="en-IE" sz="3600" dirty="0" smtClean="0"/>
              <a:t>Don’t panic</a:t>
            </a:r>
            <a:endParaRPr lang="en-I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11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endParaRPr lang="en-IE" sz="6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530">
            <a:off x="641099" y="3145090"/>
            <a:ext cx="8664346" cy="2445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54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Break the tasks up into what needs to be done and what will be nice o do!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38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Tackle the one you think is most important first!</a:t>
            </a:r>
          </a:p>
          <a:p>
            <a:endParaRPr lang="en-IE" sz="6000" dirty="0"/>
          </a:p>
          <a:p>
            <a:r>
              <a:rPr lang="en-IE" sz="6000" dirty="0" smtClean="0"/>
              <a:t>It usually 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64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50" y="2296497"/>
            <a:ext cx="6037656" cy="456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327" y="141055"/>
            <a:ext cx="9025053" cy="1063277"/>
          </a:xfrm>
        </p:spPr>
        <p:txBody>
          <a:bodyPr/>
          <a:lstStyle/>
          <a:p>
            <a:r>
              <a:rPr lang="en-IE" dirty="0" smtClean="0"/>
              <a:t>What now with my code?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60" y="1604551"/>
            <a:ext cx="8187901" cy="4962098"/>
          </a:xfrm>
        </p:spPr>
        <p:txBody>
          <a:bodyPr/>
          <a:lstStyle/>
          <a:p>
            <a:r>
              <a:rPr lang="en-IE" sz="6000" dirty="0" smtClean="0"/>
              <a:t>How do I progress ?</a:t>
            </a:r>
          </a:p>
          <a:p>
            <a:r>
              <a:rPr lang="en-IE" sz="6000" dirty="0" smtClean="0"/>
              <a:t>Tackle the one you think is most </a:t>
            </a:r>
            <a:r>
              <a:rPr lang="en-IE" sz="6000" dirty="0" smtClean="0"/>
              <a:t>difficult </a:t>
            </a:r>
            <a:r>
              <a:rPr lang="en-IE" sz="6000" dirty="0" smtClean="0"/>
              <a:t>first!</a:t>
            </a:r>
          </a:p>
          <a:p>
            <a:endParaRPr lang="en-IE" sz="6000" dirty="0"/>
          </a:p>
          <a:p>
            <a:r>
              <a:rPr lang="en-IE" sz="6000" dirty="0" smtClean="0"/>
              <a:t>It usually 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946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459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  <vt:lpstr>What now with my code?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now with my code?</dc:title>
  <dc:creator>Liam McCabe</dc:creator>
  <cp:lastModifiedBy>Liam McCabe</cp:lastModifiedBy>
  <cp:revision>6</cp:revision>
  <dcterms:created xsi:type="dcterms:W3CDTF">2018-06-15T20:05:59Z</dcterms:created>
  <dcterms:modified xsi:type="dcterms:W3CDTF">2018-06-16T12:09:16Z</dcterms:modified>
</cp:coreProperties>
</file>