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76" r:id="rId4"/>
    <p:sldId id="257" r:id="rId5"/>
    <p:sldId id="264" r:id="rId6"/>
    <p:sldId id="266" r:id="rId7"/>
    <p:sldId id="267" r:id="rId8"/>
    <p:sldId id="268" r:id="rId9"/>
    <p:sldId id="274" r:id="rId10"/>
    <p:sldId id="269" r:id="rId11"/>
    <p:sldId id="270" r:id="rId12"/>
    <p:sldId id="271" r:id="rId13"/>
    <p:sldId id="272" r:id="rId14"/>
    <p:sldId id="275" r:id="rId15"/>
  </p:sldIdLst>
  <p:sldSz cx="18288000" cy="10287000"/>
  <p:notesSz cx="6858000" cy="9144000"/>
  <p:embeddedFontLst>
    <p:embeddedFont>
      <p:font typeface="Alice" charset="0"/>
      <p:regular r:id="rId17"/>
    </p:embeddedFont>
    <p:embeddedFont>
      <p:font typeface="Alice Italics" charset="0"/>
      <p:regular r:id="rId18"/>
    </p:embeddedFont>
    <p:embeddedFont>
      <p:font typeface="Canva Sans Bold" charset="0"/>
      <p:regular r:id="rId19"/>
    </p:embeddedFont>
    <p:embeddedFont>
      <p:font typeface="Algerian" pitchFamily="82" charset="0"/>
      <p:regular r:id="rId20"/>
    </p:embeddedFont>
    <p:embeddedFont>
      <p:font typeface="Calibri" pitchFamily="34" charset="0"/>
      <p:regular r:id="rId21"/>
      <p:bold r:id="rId22"/>
      <p:italic r:id="rId23"/>
      <p:boldItalic r:id="rId24"/>
    </p:embeddedFont>
    <p:embeddedFont>
      <p:font typeface="Open Sans Bold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50000" saltData="39+O6m9D2BLZQNKbystSdQ" hashData="RCtQGDRvQTmPXKylq70Q1DgRXlQ" cryptProvider="" algIdExt="0" algIdExtSource="" cryptProviderTypeExt="0" cryptProviderTypeExtSource="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720" autoAdjust="0"/>
    <p:restoredTop sz="94622" autoAdjust="0"/>
  </p:normalViewPr>
  <p:slideViewPr>
    <p:cSldViewPr>
      <p:cViewPr>
        <p:scale>
          <a:sx n="33" d="100"/>
          <a:sy n="33" d="100"/>
        </p:scale>
        <p:origin x="-540" y="-3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9F9CBE-A45D-4FFB-A2DD-F458A094235D}" type="doc">
      <dgm:prSet loTypeId="urn:microsoft.com/office/officeart/2005/8/layout/hierarchy2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7D84BD0-F584-4CEC-AB94-BA07C1F7AB8F}">
      <dgm:prSet phldrT="[Text]"/>
      <dgm:spPr/>
      <dgm:t>
        <a:bodyPr/>
        <a:lstStyle/>
        <a:p>
          <a:r>
            <a:rPr lang="en-US" dirty="0" smtClean="0"/>
            <a:t>Inheritance</a:t>
          </a:r>
          <a:endParaRPr lang="en-US" dirty="0"/>
        </a:p>
      </dgm:t>
    </dgm:pt>
    <dgm:pt modelId="{767CA0D0-48C3-48B3-BD4B-D856EA7EFAC2}" type="parTrans" cxnId="{56F76788-720F-48D6-9F5A-163F30FA3E24}">
      <dgm:prSet/>
      <dgm:spPr/>
      <dgm:t>
        <a:bodyPr/>
        <a:lstStyle/>
        <a:p>
          <a:endParaRPr lang="en-US"/>
        </a:p>
      </dgm:t>
    </dgm:pt>
    <dgm:pt modelId="{190D5E76-9AEB-49E1-B5D5-5FAE0C8FBA63}" type="sibTrans" cxnId="{56F76788-720F-48D6-9F5A-163F30FA3E24}">
      <dgm:prSet/>
      <dgm:spPr/>
      <dgm:t>
        <a:bodyPr/>
        <a:lstStyle/>
        <a:p>
          <a:endParaRPr lang="en-US"/>
        </a:p>
      </dgm:t>
    </dgm:pt>
    <dgm:pt modelId="{29E126C2-9842-4A5C-9305-AAE9AE4E64AD}">
      <dgm:prSet phldrT="[Text]"/>
      <dgm:spPr/>
      <dgm:t>
        <a:bodyPr/>
        <a:lstStyle/>
        <a:p>
          <a:r>
            <a:rPr lang="en-US" b="0" i="0" dirty="0" smtClean="0"/>
            <a:t>Single Inheritance</a:t>
          </a:r>
        </a:p>
      </dgm:t>
    </dgm:pt>
    <dgm:pt modelId="{DA4280F7-6846-49C5-9647-E5C7BCC21B4D}" type="parTrans" cxnId="{1A41BCAD-2708-4481-A233-89D4F10EE875}">
      <dgm:prSet/>
      <dgm:spPr/>
      <dgm:t>
        <a:bodyPr/>
        <a:lstStyle/>
        <a:p>
          <a:endParaRPr lang="en-US"/>
        </a:p>
      </dgm:t>
    </dgm:pt>
    <dgm:pt modelId="{0706DDCA-7028-4529-9E35-93923FCCC39F}" type="sibTrans" cxnId="{1A41BCAD-2708-4481-A233-89D4F10EE875}">
      <dgm:prSet/>
      <dgm:spPr/>
      <dgm:t>
        <a:bodyPr/>
        <a:lstStyle/>
        <a:p>
          <a:endParaRPr lang="en-US"/>
        </a:p>
      </dgm:t>
    </dgm:pt>
    <dgm:pt modelId="{4DC3F096-BA00-4869-B2BA-8C4BFCB2B7D0}">
      <dgm:prSet phldrT="[Text]"/>
      <dgm:spPr/>
      <dgm:t>
        <a:bodyPr/>
        <a:lstStyle/>
        <a:p>
          <a:r>
            <a:rPr lang="en-US" b="0" i="0" dirty="0" smtClean="0"/>
            <a:t>Multilevel Inheritance</a:t>
          </a:r>
        </a:p>
      </dgm:t>
    </dgm:pt>
    <dgm:pt modelId="{4E44981B-7A7C-424A-BB37-24B3A84EE6C7}" type="parTrans" cxnId="{3EE8286E-902E-4920-911E-8B7E6931253C}">
      <dgm:prSet/>
      <dgm:spPr/>
      <dgm:t>
        <a:bodyPr/>
        <a:lstStyle/>
        <a:p>
          <a:endParaRPr lang="en-US"/>
        </a:p>
      </dgm:t>
    </dgm:pt>
    <dgm:pt modelId="{6E53DE16-051B-4432-937C-74698FC829C4}" type="sibTrans" cxnId="{3EE8286E-902E-4920-911E-8B7E6931253C}">
      <dgm:prSet/>
      <dgm:spPr/>
      <dgm:t>
        <a:bodyPr/>
        <a:lstStyle/>
        <a:p>
          <a:endParaRPr lang="en-US"/>
        </a:p>
      </dgm:t>
    </dgm:pt>
    <dgm:pt modelId="{E4BEE203-5655-492D-9963-CB40BE758ED2}">
      <dgm:prSet phldrT="[Text]"/>
      <dgm:spPr/>
      <dgm:t>
        <a:bodyPr/>
        <a:lstStyle/>
        <a:p>
          <a:r>
            <a:rPr lang="en-US" b="0" i="0" dirty="0" smtClean="0"/>
            <a:t>Hierarchical Inheritance</a:t>
          </a:r>
        </a:p>
      </dgm:t>
    </dgm:pt>
    <dgm:pt modelId="{F988C60E-685B-4DB6-BEA1-5A7A9FE68D0B}" type="parTrans" cxnId="{0F6C9B21-6828-421A-A870-77F505167659}">
      <dgm:prSet/>
      <dgm:spPr/>
      <dgm:t>
        <a:bodyPr/>
        <a:lstStyle/>
        <a:p>
          <a:endParaRPr lang="en-US"/>
        </a:p>
      </dgm:t>
    </dgm:pt>
    <dgm:pt modelId="{C4D38087-751B-4B49-816E-50DE5F4469B9}" type="sibTrans" cxnId="{0F6C9B21-6828-421A-A870-77F505167659}">
      <dgm:prSet/>
      <dgm:spPr/>
      <dgm:t>
        <a:bodyPr/>
        <a:lstStyle/>
        <a:p>
          <a:endParaRPr lang="en-US"/>
        </a:p>
      </dgm:t>
    </dgm:pt>
    <dgm:pt modelId="{52505B3D-98E1-46C4-A3FA-732A5EFB9741}">
      <dgm:prSet phldrT="[Text]"/>
      <dgm:spPr/>
      <dgm:t>
        <a:bodyPr/>
        <a:lstStyle/>
        <a:p>
          <a:r>
            <a:rPr lang="en-US" b="0" i="0" dirty="0" smtClean="0"/>
            <a:t>Multiple Inheritance</a:t>
          </a:r>
        </a:p>
      </dgm:t>
    </dgm:pt>
    <dgm:pt modelId="{C1B20E82-4F09-4FD6-8497-D6129DC2BE42}" type="parTrans" cxnId="{4089EA56-4696-4F2C-8E69-EEA915C0F5EE}">
      <dgm:prSet/>
      <dgm:spPr/>
      <dgm:t>
        <a:bodyPr/>
        <a:lstStyle/>
        <a:p>
          <a:endParaRPr lang="en-US"/>
        </a:p>
      </dgm:t>
    </dgm:pt>
    <dgm:pt modelId="{B5F30A2E-3889-4B6F-85BF-4CAA2341EEEA}" type="sibTrans" cxnId="{4089EA56-4696-4F2C-8E69-EEA915C0F5EE}">
      <dgm:prSet/>
      <dgm:spPr/>
      <dgm:t>
        <a:bodyPr/>
        <a:lstStyle/>
        <a:p>
          <a:endParaRPr lang="en-US"/>
        </a:p>
      </dgm:t>
    </dgm:pt>
    <dgm:pt modelId="{7602DE4E-91D8-4689-9D84-F29D769CA462}">
      <dgm:prSet phldrT="[Text]"/>
      <dgm:spPr/>
      <dgm:t>
        <a:bodyPr/>
        <a:lstStyle/>
        <a:p>
          <a:r>
            <a:rPr lang="en-US" b="0" i="0" dirty="0" smtClean="0"/>
            <a:t>Hybrid Inheritance</a:t>
          </a:r>
          <a:endParaRPr lang="en-US" dirty="0"/>
        </a:p>
      </dgm:t>
    </dgm:pt>
    <dgm:pt modelId="{DC9F7978-7C07-4FCA-BAA5-D13A32675CEA}" type="parTrans" cxnId="{E818EE26-05AA-4895-A636-558172D071D2}">
      <dgm:prSet/>
      <dgm:spPr/>
      <dgm:t>
        <a:bodyPr/>
        <a:lstStyle/>
        <a:p>
          <a:endParaRPr lang="en-US"/>
        </a:p>
      </dgm:t>
    </dgm:pt>
    <dgm:pt modelId="{65FF5D61-FCF0-4C0A-B924-ED053BEF1058}" type="sibTrans" cxnId="{E818EE26-05AA-4895-A636-558172D071D2}">
      <dgm:prSet/>
      <dgm:spPr/>
      <dgm:t>
        <a:bodyPr/>
        <a:lstStyle/>
        <a:p>
          <a:endParaRPr lang="en-US"/>
        </a:p>
      </dgm:t>
    </dgm:pt>
    <dgm:pt modelId="{702081D4-75FD-42A9-BC43-15B1E9E83A7D}" type="pres">
      <dgm:prSet presAssocID="{439F9CBE-A45D-4FFB-A2DD-F458A094235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AC9567-5198-481C-81C3-6D61461C1CA9}" type="pres">
      <dgm:prSet presAssocID="{77D84BD0-F584-4CEC-AB94-BA07C1F7AB8F}" presName="root1" presStyleCnt="0"/>
      <dgm:spPr/>
    </dgm:pt>
    <dgm:pt modelId="{5572ACD0-DD7D-41AD-B32B-8D55D4015ABA}" type="pres">
      <dgm:prSet presAssocID="{77D84BD0-F584-4CEC-AB94-BA07C1F7AB8F}" presName="LevelOneTextNode" presStyleLbl="node0" presStyleIdx="0" presStyleCnt="1" custLinFactX="-9457" custLinFactNeighborX="-100000" custLinFactNeighborY="154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E2D79A-142B-4886-9126-7B27DD5BA039}" type="pres">
      <dgm:prSet presAssocID="{77D84BD0-F584-4CEC-AB94-BA07C1F7AB8F}" presName="level2hierChild" presStyleCnt="0"/>
      <dgm:spPr/>
    </dgm:pt>
    <dgm:pt modelId="{C022BC52-2ECB-4966-BB07-21D5486EF5E4}" type="pres">
      <dgm:prSet presAssocID="{DA4280F7-6846-49C5-9647-E5C7BCC21B4D}" presName="conn2-1" presStyleLbl="parChTrans1D2" presStyleIdx="0" presStyleCnt="5"/>
      <dgm:spPr/>
      <dgm:t>
        <a:bodyPr/>
        <a:lstStyle/>
        <a:p>
          <a:endParaRPr lang="en-US"/>
        </a:p>
      </dgm:t>
    </dgm:pt>
    <dgm:pt modelId="{313302B2-F7C2-4A77-937F-C22372AD5630}" type="pres">
      <dgm:prSet presAssocID="{DA4280F7-6846-49C5-9647-E5C7BCC21B4D}" presName="connTx" presStyleLbl="parChTrans1D2" presStyleIdx="0" presStyleCnt="5"/>
      <dgm:spPr/>
      <dgm:t>
        <a:bodyPr/>
        <a:lstStyle/>
        <a:p>
          <a:endParaRPr lang="en-US"/>
        </a:p>
      </dgm:t>
    </dgm:pt>
    <dgm:pt modelId="{2EA8997A-7F96-4475-9924-43E3F4734B2D}" type="pres">
      <dgm:prSet presAssocID="{29E126C2-9842-4A5C-9305-AAE9AE4E64AD}" presName="root2" presStyleCnt="0"/>
      <dgm:spPr/>
    </dgm:pt>
    <dgm:pt modelId="{B2F97178-1226-4AC7-8295-F1D89442422B}" type="pres">
      <dgm:prSet presAssocID="{29E126C2-9842-4A5C-9305-AAE9AE4E64AD}" presName="LevelTwoTextNode" presStyleLbl="node2" presStyleIdx="0" presStyleCnt="5" custScaleX="1672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3EA326A-54C2-4677-8712-84B5860DBB2D}" type="pres">
      <dgm:prSet presAssocID="{29E126C2-9842-4A5C-9305-AAE9AE4E64AD}" presName="level3hierChild" presStyleCnt="0"/>
      <dgm:spPr/>
    </dgm:pt>
    <dgm:pt modelId="{D71AD094-4ED5-4982-82F2-3A0ABC53B3EF}" type="pres">
      <dgm:prSet presAssocID="{4E44981B-7A7C-424A-BB37-24B3A84EE6C7}" presName="conn2-1" presStyleLbl="parChTrans1D2" presStyleIdx="1" presStyleCnt="5"/>
      <dgm:spPr/>
      <dgm:t>
        <a:bodyPr/>
        <a:lstStyle/>
        <a:p>
          <a:endParaRPr lang="en-US"/>
        </a:p>
      </dgm:t>
    </dgm:pt>
    <dgm:pt modelId="{9119715D-581A-4AD1-A935-66527E1D673B}" type="pres">
      <dgm:prSet presAssocID="{4E44981B-7A7C-424A-BB37-24B3A84EE6C7}" presName="connTx" presStyleLbl="parChTrans1D2" presStyleIdx="1" presStyleCnt="5"/>
      <dgm:spPr/>
      <dgm:t>
        <a:bodyPr/>
        <a:lstStyle/>
        <a:p>
          <a:endParaRPr lang="en-US"/>
        </a:p>
      </dgm:t>
    </dgm:pt>
    <dgm:pt modelId="{3B670A18-BF45-44B4-9637-16663FCA1627}" type="pres">
      <dgm:prSet presAssocID="{4DC3F096-BA00-4869-B2BA-8C4BFCB2B7D0}" presName="root2" presStyleCnt="0"/>
      <dgm:spPr/>
    </dgm:pt>
    <dgm:pt modelId="{6C969DD3-6E17-43C1-AF52-A5BA10BD2DDA}" type="pres">
      <dgm:prSet presAssocID="{4DC3F096-BA00-4869-B2BA-8C4BFCB2B7D0}" presName="LevelTwoTextNode" presStyleLbl="node2" presStyleIdx="1" presStyleCnt="5" custScaleX="193295" custLinFactNeighborX="-684" custLinFactNeighborY="-266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612445-E9DD-4F1F-8FAB-D951FD75453B}" type="pres">
      <dgm:prSet presAssocID="{4DC3F096-BA00-4869-B2BA-8C4BFCB2B7D0}" presName="level3hierChild" presStyleCnt="0"/>
      <dgm:spPr/>
    </dgm:pt>
    <dgm:pt modelId="{1D4D3B7F-D422-494C-A6B8-8997D714607F}" type="pres">
      <dgm:prSet presAssocID="{F988C60E-685B-4DB6-BEA1-5A7A9FE68D0B}" presName="conn2-1" presStyleLbl="parChTrans1D2" presStyleIdx="2" presStyleCnt="5"/>
      <dgm:spPr/>
      <dgm:t>
        <a:bodyPr/>
        <a:lstStyle/>
        <a:p>
          <a:endParaRPr lang="en-US"/>
        </a:p>
      </dgm:t>
    </dgm:pt>
    <dgm:pt modelId="{8C896C80-8872-40C5-8481-C0DAE4B112D1}" type="pres">
      <dgm:prSet presAssocID="{F988C60E-685B-4DB6-BEA1-5A7A9FE68D0B}" presName="connTx" presStyleLbl="parChTrans1D2" presStyleIdx="2" presStyleCnt="5"/>
      <dgm:spPr/>
      <dgm:t>
        <a:bodyPr/>
        <a:lstStyle/>
        <a:p>
          <a:endParaRPr lang="en-US"/>
        </a:p>
      </dgm:t>
    </dgm:pt>
    <dgm:pt modelId="{99B0C9EE-4F5B-40E4-8AA4-E9CABF8F7D08}" type="pres">
      <dgm:prSet presAssocID="{E4BEE203-5655-492D-9963-CB40BE758ED2}" presName="root2" presStyleCnt="0"/>
      <dgm:spPr/>
    </dgm:pt>
    <dgm:pt modelId="{EBA0B52A-4C64-4C98-AFF3-364A15B62949}" type="pres">
      <dgm:prSet presAssocID="{E4BEE203-5655-492D-9963-CB40BE758ED2}" presName="LevelTwoTextNode" presStyleLbl="node2" presStyleIdx="2" presStyleCnt="5" custScaleX="2162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E5D9CD-8128-4F69-A453-CB4CA8BE37C6}" type="pres">
      <dgm:prSet presAssocID="{E4BEE203-5655-492D-9963-CB40BE758ED2}" presName="level3hierChild" presStyleCnt="0"/>
      <dgm:spPr/>
    </dgm:pt>
    <dgm:pt modelId="{F53E891F-0198-485D-A58C-02914C8BAF20}" type="pres">
      <dgm:prSet presAssocID="{C1B20E82-4F09-4FD6-8497-D6129DC2BE42}" presName="conn2-1" presStyleLbl="parChTrans1D2" presStyleIdx="3" presStyleCnt="5"/>
      <dgm:spPr/>
      <dgm:t>
        <a:bodyPr/>
        <a:lstStyle/>
        <a:p>
          <a:endParaRPr lang="en-US"/>
        </a:p>
      </dgm:t>
    </dgm:pt>
    <dgm:pt modelId="{DB704C63-5A33-41F0-BD90-C06739770459}" type="pres">
      <dgm:prSet presAssocID="{C1B20E82-4F09-4FD6-8497-D6129DC2BE42}" presName="connTx" presStyleLbl="parChTrans1D2" presStyleIdx="3" presStyleCnt="5"/>
      <dgm:spPr/>
      <dgm:t>
        <a:bodyPr/>
        <a:lstStyle/>
        <a:p>
          <a:endParaRPr lang="en-US"/>
        </a:p>
      </dgm:t>
    </dgm:pt>
    <dgm:pt modelId="{1D47D578-14BA-49F0-84B5-AF603604AD15}" type="pres">
      <dgm:prSet presAssocID="{52505B3D-98E1-46C4-A3FA-732A5EFB9741}" presName="root2" presStyleCnt="0"/>
      <dgm:spPr/>
    </dgm:pt>
    <dgm:pt modelId="{1190222A-37AF-49E0-BE9F-089735620901}" type="pres">
      <dgm:prSet presAssocID="{52505B3D-98E1-46C4-A3FA-732A5EFB9741}" presName="LevelTwoTextNode" presStyleLbl="node2" presStyleIdx="3" presStyleCnt="5" custScaleX="19102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9BDF53-B9CB-4455-A4A0-090E6FDE19C0}" type="pres">
      <dgm:prSet presAssocID="{52505B3D-98E1-46C4-A3FA-732A5EFB9741}" presName="level3hierChild" presStyleCnt="0"/>
      <dgm:spPr/>
    </dgm:pt>
    <dgm:pt modelId="{8398AF10-5EC1-4449-B517-3B22212894A1}" type="pres">
      <dgm:prSet presAssocID="{DC9F7978-7C07-4FCA-BAA5-D13A32675CEA}" presName="conn2-1" presStyleLbl="parChTrans1D2" presStyleIdx="4" presStyleCnt="5"/>
      <dgm:spPr/>
      <dgm:t>
        <a:bodyPr/>
        <a:lstStyle/>
        <a:p>
          <a:endParaRPr lang="en-US"/>
        </a:p>
      </dgm:t>
    </dgm:pt>
    <dgm:pt modelId="{22BEAAFD-93B6-4651-8F91-CC12FCB8835C}" type="pres">
      <dgm:prSet presAssocID="{DC9F7978-7C07-4FCA-BAA5-D13A32675CEA}" presName="connTx" presStyleLbl="parChTrans1D2" presStyleIdx="4" presStyleCnt="5"/>
      <dgm:spPr/>
      <dgm:t>
        <a:bodyPr/>
        <a:lstStyle/>
        <a:p>
          <a:endParaRPr lang="en-US"/>
        </a:p>
      </dgm:t>
    </dgm:pt>
    <dgm:pt modelId="{9965B762-C10D-4B94-8C89-AC211C02B559}" type="pres">
      <dgm:prSet presAssocID="{7602DE4E-91D8-4689-9D84-F29D769CA462}" presName="root2" presStyleCnt="0"/>
      <dgm:spPr/>
    </dgm:pt>
    <dgm:pt modelId="{2890D79A-1786-4892-A771-FE071C7CFC5C}" type="pres">
      <dgm:prSet presAssocID="{7602DE4E-91D8-4689-9D84-F29D769CA462}" presName="LevelTwoTextNode" presStyleLbl="node2" presStyleIdx="4" presStyleCnt="5" custScaleX="18402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04D0223-AA3B-4FF8-BCEA-1005492F5330}" type="pres">
      <dgm:prSet presAssocID="{7602DE4E-91D8-4689-9D84-F29D769CA462}" presName="level3hierChild" presStyleCnt="0"/>
      <dgm:spPr/>
    </dgm:pt>
  </dgm:ptLst>
  <dgm:cxnLst>
    <dgm:cxn modelId="{7D9627A2-E04D-4DA2-B767-5753947138AA}" type="presOf" srcId="{52505B3D-98E1-46C4-A3FA-732A5EFB9741}" destId="{1190222A-37AF-49E0-BE9F-089735620901}" srcOrd="0" destOrd="0" presId="urn:microsoft.com/office/officeart/2005/8/layout/hierarchy2"/>
    <dgm:cxn modelId="{3EE8286E-902E-4920-911E-8B7E6931253C}" srcId="{77D84BD0-F584-4CEC-AB94-BA07C1F7AB8F}" destId="{4DC3F096-BA00-4869-B2BA-8C4BFCB2B7D0}" srcOrd="1" destOrd="0" parTransId="{4E44981B-7A7C-424A-BB37-24B3A84EE6C7}" sibTransId="{6E53DE16-051B-4432-937C-74698FC829C4}"/>
    <dgm:cxn modelId="{568B975A-0646-4EB9-B8C3-775CE613AE06}" type="presOf" srcId="{F988C60E-685B-4DB6-BEA1-5A7A9FE68D0B}" destId="{8C896C80-8872-40C5-8481-C0DAE4B112D1}" srcOrd="1" destOrd="0" presId="urn:microsoft.com/office/officeart/2005/8/layout/hierarchy2"/>
    <dgm:cxn modelId="{0F6C9B21-6828-421A-A870-77F505167659}" srcId="{77D84BD0-F584-4CEC-AB94-BA07C1F7AB8F}" destId="{E4BEE203-5655-492D-9963-CB40BE758ED2}" srcOrd="2" destOrd="0" parTransId="{F988C60E-685B-4DB6-BEA1-5A7A9FE68D0B}" sibTransId="{C4D38087-751B-4B49-816E-50DE5F4469B9}"/>
    <dgm:cxn modelId="{82647907-B2E6-4D2D-8C2C-7FC22DC12AD6}" type="presOf" srcId="{4E44981B-7A7C-424A-BB37-24B3A84EE6C7}" destId="{D71AD094-4ED5-4982-82F2-3A0ABC53B3EF}" srcOrd="0" destOrd="0" presId="urn:microsoft.com/office/officeart/2005/8/layout/hierarchy2"/>
    <dgm:cxn modelId="{968C5302-0120-4DEA-998F-22A408FA43DE}" type="presOf" srcId="{DC9F7978-7C07-4FCA-BAA5-D13A32675CEA}" destId="{22BEAAFD-93B6-4651-8F91-CC12FCB8835C}" srcOrd="1" destOrd="0" presId="urn:microsoft.com/office/officeart/2005/8/layout/hierarchy2"/>
    <dgm:cxn modelId="{63CDEC2F-7745-4FBD-B236-516C4D2DAE6C}" type="presOf" srcId="{4DC3F096-BA00-4869-B2BA-8C4BFCB2B7D0}" destId="{6C969DD3-6E17-43C1-AF52-A5BA10BD2DDA}" srcOrd="0" destOrd="0" presId="urn:microsoft.com/office/officeart/2005/8/layout/hierarchy2"/>
    <dgm:cxn modelId="{69091FD3-9FCB-40B3-9B58-D773523B0A63}" type="presOf" srcId="{4E44981B-7A7C-424A-BB37-24B3A84EE6C7}" destId="{9119715D-581A-4AD1-A935-66527E1D673B}" srcOrd="1" destOrd="0" presId="urn:microsoft.com/office/officeart/2005/8/layout/hierarchy2"/>
    <dgm:cxn modelId="{5D8AC147-EB85-48B3-A058-964908D05F80}" type="presOf" srcId="{77D84BD0-F584-4CEC-AB94-BA07C1F7AB8F}" destId="{5572ACD0-DD7D-41AD-B32B-8D55D4015ABA}" srcOrd="0" destOrd="0" presId="urn:microsoft.com/office/officeart/2005/8/layout/hierarchy2"/>
    <dgm:cxn modelId="{DEDF015A-697F-47C8-B3AC-D347429676F0}" type="presOf" srcId="{DA4280F7-6846-49C5-9647-E5C7BCC21B4D}" destId="{313302B2-F7C2-4A77-937F-C22372AD5630}" srcOrd="1" destOrd="0" presId="urn:microsoft.com/office/officeart/2005/8/layout/hierarchy2"/>
    <dgm:cxn modelId="{47FB9283-9DB1-45C0-9300-FD4B3ED4D04D}" type="presOf" srcId="{439F9CBE-A45D-4FFB-A2DD-F458A094235D}" destId="{702081D4-75FD-42A9-BC43-15B1E9E83A7D}" srcOrd="0" destOrd="0" presId="urn:microsoft.com/office/officeart/2005/8/layout/hierarchy2"/>
    <dgm:cxn modelId="{6C85736A-D840-4ABD-9E4B-8E343B48FEE2}" type="presOf" srcId="{F988C60E-685B-4DB6-BEA1-5A7A9FE68D0B}" destId="{1D4D3B7F-D422-494C-A6B8-8997D714607F}" srcOrd="0" destOrd="0" presId="urn:microsoft.com/office/officeart/2005/8/layout/hierarchy2"/>
    <dgm:cxn modelId="{4089EA56-4696-4F2C-8E69-EEA915C0F5EE}" srcId="{77D84BD0-F584-4CEC-AB94-BA07C1F7AB8F}" destId="{52505B3D-98E1-46C4-A3FA-732A5EFB9741}" srcOrd="3" destOrd="0" parTransId="{C1B20E82-4F09-4FD6-8497-D6129DC2BE42}" sibTransId="{B5F30A2E-3889-4B6F-85BF-4CAA2341EEEA}"/>
    <dgm:cxn modelId="{1571CE82-B2A4-4A0C-B3CF-32A468864409}" type="presOf" srcId="{DA4280F7-6846-49C5-9647-E5C7BCC21B4D}" destId="{C022BC52-2ECB-4966-BB07-21D5486EF5E4}" srcOrd="0" destOrd="0" presId="urn:microsoft.com/office/officeart/2005/8/layout/hierarchy2"/>
    <dgm:cxn modelId="{37465898-548A-4912-9C4F-2C2944814435}" type="presOf" srcId="{C1B20E82-4F09-4FD6-8497-D6129DC2BE42}" destId="{DB704C63-5A33-41F0-BD90-C06739770459}" srcOrd="1" destOrd="0" presId="urn:microsoft.com/office/officeart/2005/8/layout/hierarchy2"/>
    <dgm:cxn modelId="{C32A5850-AB15-470D-9334-995D6825B3C3}" type="presOf" srcId="{E4BEE203-5655-492D-9963-CB40BE758ED2}" destId="{EBA0B52A-4C64-4C98-AFF3-364A15B62949}" srcOrd="0" destOrd="0" presId="urn:microsoft.com/office/officeart/2005/8/layout/hierarchy2"/>
    <dgm:cxn modelId="{E818EE26-05AA-4895-A636-558172D071D2}" srcId="{77D84BD0-F584-4CEC-AB94-BA07C1F7AB8F}" destId="{7602DE4E-91D8-4689-9D84-F29D769CA462}" srcOrd="4" destOrd="0" parTransId="{DC9F7978-7C07-4FCA-BAA5-D13A32675CEA}" sibTransId="{65FF5D61-FCF0-4C0A-B924-ED053BEF1058}"/>
    <dgm:cxn modelId="{F76A4F2E-D13E-45A7-9EB2-D3A4DF45B8A0}" type="presOf" srcId="{7602DE4E-91D8-4689-9D84-F29D769CA462}" destId="{2890D79A-1786-4892-A771-FE071C7CFC5C}" srcOrd="0" destOrd="0" presId="urn:microsoft.com/office/officeart/2005/8/layout/hierarchy2"/>
    <dgm:cxn modelId="{3946BF9B-FB7F-49D5-B371-04B275FF6CEC}" type="presOf" srcId="{DC9F7978-7C07-4FCA-BAA5-D13A32675CEA}" destId="{8398AF10-5EC1-4449-B517-3B22212894A1}" srcOrd="0" destOrd="0" presId="urn:microsoft.com/office/officeart/2005/8/layout/hierarchy2"/>
    <dgm:cxn modelId="{1A41BCAD-2708-4481-A233-89D4F10EE875}" srcId="{77D84BD0-F584-4CEC-AB94-BA07C1F7AB8F}" destId="{29E126C2-9842-4A5C-9305-AAE9AE4E64AD}" srcOrd="0" destOrd="0" parTransId="{DA4280F7-6846-49C5-9647-E5C7BCC21B4D}" sibTransId="{0706DDCA-7028-4529-9E35-93923FCCC39F}"/>
    <dgm:cxn modelId="{56F76788-720F-48D6-9F5A-163F30FA3E24}" srcId="{439F9CBE-A45D-4FFB-A2DD-F458A094235D}" destId="{77D84BD0-F584-4CEC-AB94-BA07C1F7AB8F}" srcOrd="0" destOrd="0" parTransId="{767CA0D0-48C3-48B3-BD4B-D856EA7EFAC2}" sibTransId="{190D5E76-9AEB-49E1-B5D5-5FAE0C8FBA63}"/>
    <dgm:cxn modelId="{5A00FF7C-F6C7-45F2-8861-7AEBA672BD35}" type="presOf" srcId="{29E126C2-9842-4A5C-9305-AAE9AE4E64AD}" destId="{B2F97178-1226-4AC7-8295-F1D89442422B}" srcOrd="0" destOrd="0" presId="urn:microsoft.com/office/officeart/2005/8/layout/hierarchy2"/>
    <dgm:cxn modelId="{598B3F8E-18B7-4E61-883D-D7F93FCD3DBD}" type="presOf" srcId="{C1B20E82-4F09-4FD6-8497-D6129DC2BE42}" destId="{F53E891F-0198-485D-A58C-02914C8BAF20}" srcOrd="0" destOrd="0" presId="urn:microsoft.com/office/officeart/2005/8/layout/hierarchy2"/>
    <dgm:cxn modelId="{50FB99EF-F290-4D24-B74B-43D86B7D7797}" type="presParOf" srcId="{702081D4-75FD-42A9-BC43-15B1E9E83A7D}" destId="{A0AC9567-5198-481C-81C3-6D61461C1CA9}" srcOrd="0" destOrd="0" presId="urn:microsoft.com/office/officeart/2005/8/layout/hierarchy2"/>
    <dgm:cxn modelId="{C89F62E7-F295-4E60-8442-48633A89F281}" type="presParOf" srcId="{A0AC9567-5198-481C-81C3-6D61461C1CA9}" destId="{5572ACD0-DD7D-41AD-B32B-8D55D4015ABA}" srcOrd="0" destOrd="0" presId="urn:microsoft.com/office/officeart/2005/8/layout/hierarchy2"/>
    <dgm:cxn modelId="{0AFB55F1-95A6-4056-89F1-E06C6A085A50}" type="presParOf" srcId="{A0AC9567-5198-481C-81C3-6D61461C1CA9}" destId="{49E2D79A-142B-4886-9126-7B27DD5BA039}" srcOrd="1" destOrd="0" presId="urn:microsoft.com/office/officeart/2005/8/layout/hierarchy2"/>
    <dgm:cxn modelId="{CFA89A38-5581-475D-B74C-F5169D80CA6C}" type="presParOf" srcId="{49E2D79A-142B-4886-9126-7B27DD5BA039}" destId="{C022BC52-2ECB-4966-BB07-21D5486EF5E4}" srcOrd="0" destOrd="0" presId="urn:microsoft.com/office/officeart/2005/8/layout/hierarchy2"/>
    <dgm:cxn modelId="{3BB723F4-D73C-4646-94AC-9A080A996B57}" type="presParOf" srcId="{C022BC52-2ECB-4966-BB07-21D5486EF5E4}" destId="{313302B2-F7C2-4A77-937F-C22372AD5630}" srcOrd="0" destOrd="0" presId="urn:microsoft.com/office/officeart/2005/8/layout/hierarchy2"/>
    <dgm:cxn modelId="{6741CAB7-36CC-472A-BB27-6F4700A60520}" type="presParOf" srcId="{49E2D79A-142B-4886-9126-7B27DD5BA039}" destId="{2EA8997A-7F96-4475-9924-43E3F4734B2D}" srcOrd="1" destOrd="0" presId="urn:microsoft.com/office/officeart/2005/8/layout/hierarchy2"/>
    <dgm:cxn modelId="{69BCA6A1-85F5-470E-8C8C-D934024F422A}" type="presParOf" srcId="{2EA8997A-7F96-4475-9924-43E3F4734B2D}" destId="{B2F97178-1226-4AC7-8295-F1D89442422B}" srcOrd="0" destOrd="0" presId="urn:microsoft.com/office/officeart/2005/8/layout/hierarchy2"/>
    <dgm:cxn modelId="{82CA8558-ED64-48DB-ABE9-9ED3E04F0192}" type="presParOf" srcId="{2EA8997A-7F96-4475-9924-43E3F4734B2D}" destId="{F3EA326A-54C2-4677-8712-84B5860DBB2D}" srcOrd="1" destOrd="0" presId="urn:microsoft.com/office/officeart/2005/8/layout/hierarchy2"/>
    <dgm:cxn modelId="{7B864124-1823-4676-AB39-20578DDB33E5}" type="presParOf" srcId="{49E2D79A-142B-4886-9126-7B27DD5BA039}" destId="{D71AD094-4ED5-4982-82F2-3A0ABC53B3EF}" srcOrd="2" destOrd="0" presId="urn:microsoft.com/office/officeart/2005/8/layout/hierarchy2"/>
    <dgm:cxn modelId="{2FC0B569-1A35-4E5A-8657-2CC648E0884C}" type="presParOf" srcId="{D71AD094-4ED5-4982-82F2-3A0ABC53B3EF}" destId="{9119715D-581A-4AD1-A935-66527E1D673B}" srcOrd="0" destOrd="0" presId="urn:microsoft.com/office/officeart/2005/8/layout/hierarchy2"/>
    <dgm:cxn modelId="{C1875821-4867-4328-B86B-105E8C895D1A}" type="presParOf" srcId="{49E2D79A-142B-4886-9126-7B27DD5BA039}" destId="{3B670A18-BF45-44B4-9637-16663FCA1627}" srcOrd="3" destOrd="0" presId="urn:microsoft.com/office/officeart/2005/8/layout/hierarchy2"/>
    <dgm:cxn modelId="{BECD6855-93D3-4E56-B163-50374E35DF7C}" type="presParOf" srcId="{3B670A18-BF45-44B4-9637-16663FCA1627}" destId="{6C969DD3-6E17-43C1-AF52-A5BA10BD2DDA}" srcOrd="0" destOrd="0" presId="urn:microsoft.com/office/officeart/2005/8/layout/hierarchy2"/>
    <dgm:cxn modelId="{618F1DE1-0779-4EA2-8C49-5AD51DAEB004}" type="presParOf" srcId="{3B670A18-BF45-44B4-9637-16663FCA1627}" destId="{0F612445-E9DD-4F1F-8FAB-D951FD75453B}" srcOrd="1" destOrd="0" presId="urn:microsoft.com/office/officeart/2005/8/layout/hierarchy2"/>
    <dgm:cxn modelId="{964A0995-AEAD-4DCB-9AEC-DCCD85936322}" type="presParOf" srcId="{49E2D79A-142B-4886-9126-7B27DD5BA039}" destId="{1D4D3B7F-D422-494C-A6B8-8997D714607F}" srcOrd="4" destOrd="0" presId="urn:microsoft.com/office/officeart/2005/8/layout/hierarchy2"/>
    <dgm:cxn modelId="{80E8A79B-AB88-4F9A-AE94-A7F74D20654E}" type="presParOf" srcId="{1D4D3B7F-D422-494C-A6B8-8997D714607F}" destId="{8C896C80-8872-40C5-8481-C0DAE4B112D1}" srcOrd="0" destOrd="0" presId="urn:microsoft.com/office/officeart/2005/8/layout/hierarchy2"/>
    <dgm:cxn modelId="{98540BAC-65FC-4D03-83D3-69FE720D83B2}" type="presParOf" srcId="{49E2D79A-142B-4886-9126-7B27DD5BA039}" destId="{99B0C9EE-4F5B-40E4-8AA4-E9CABF8F7D08}" srcOrd="5" destOrd="0" presId="urn:microsoft.com/office/officeart/2005/8/layout/hierarchy2"/>
    <dgm:cxn modelId="{3E682007-3A07-4FB1-A340-7B4BD476E681}" type="presParOf" srcId="{99B0C9EE-4F5B-40E4-8AA4-E9CABF8F7D08}" destId="{EBA0B52A-4C64-4C98-AFF3-364A15B62949}" srcOrd="0" destOrd="0" presId="urn:microsoft.com/office/officeart/2005/8/layout/hierarchy2"/>
    <dgm:cxn modelId="{F2A7B83B-C6D4-4569-B641-27605C36B901}" type="presParOf" srcId="{99B0C9EE-4F5B-40E4-8AA4-E9CABF8F7D08}" destId="{AAE5D9CD-8128-4F69-A453-CB4CA8BE37C6}" srcOrd="1" destOrd="0" presId="urn:microsoft.com/office/officeart/2005/8/layout/hierarchy2"/>
    <dgm:cxn modelId="{A7C9680C-A9E2-465A-AF82-EB720DD1BAC5}" type="presParOf" srcId="{49E2D79A-142B-4886-9126-7B27DD5BA039}" destId="{F53E891F-0198-485D-A58C-02914C8BAF20}" srcOrd="6" destOrd="0" presId="urn:microsoft.com/office/officeart/2005/8/layout/hierarchy2"/>
    <dgm:cxn modelId="{4494B698-41A5-4B80-A0D2-6DFE3D14C9AD}" type="presParOf" srcId="{F53E891F-0198-485D-A58C-02914C8BAF20}" destId="{DB704C63-5A33-41F0-BD90-C06739770459}" srcOrd="0" destOrd="0" presId="urn:microsoft.com/office/officeart/2005/8/layout/hierarchy2"/>
    <dgm:cxn modelId="{0D4CD85C-E370-4B5D-911C-A0BC28241D3F}" type="presParOf" srcId="{49E2D79A-142B-4886-9126-7B27DD5BA039}" destId="{1D47D578-14BA-49F0-84B5-AF603604AD15}" srcOrd="7" destOrd="0" presId="urn:microsoft.com/office/officeart/2005/8/layout/hierarchy2"/>
    <dgm:cxn modelId="{5B583881-D01C-472B-BE47-FB9124C64B65}" type="presParOf" srcId="{1D47D578-14BA-49F0-84B5-AF603604AD15}" destId="{1190222A-37AF-49E0-BE9F-089735620901}" srcOrd="0" destOrd="0" presId="urn:microsoft.com/office/officeart/2005/8/layout/hierarchy2"/>
    <dgm:cxn modelId="{3A418687-3015-48D1-8EE1-599717EE3F4D}" type="presParOf" srcId="{1D47D578-14BA-49F0-84B5-AF603604AD15}" destId="{D69BDF53-B9CB-4455-A4A0-090E6FDE19C0}" srcOrd="1" destOrd="0" presId="urn:microsoft.com/office/officeart/2005/8/layout/hierarchy2"/>
    <dgm:cxn modelId="{92BF0B97-DA1D-4A7E-8273-AEA75D628DE3}" type="presParOf" srcId="{49E2D79A-142B-4886-9126-7B27DD5BA039}" destId="{8398AF10-5EC1-4449-B517-3B22212894A1}" srcOrd="8" destOrd="0" presId="urn:microsoft.com/office/officeart/2005/8/layout/hierarchy2"/>
    <dgm:cxn modelId="{EAEED2C3-77A7-4C52-8061-354A85DF4D8B}" type="presParOf" srcId="{8398AF10-5EC1-4449-B517-3B22212894A1}" destId="{22BEAAFD-93B6-4651-8F91-CC12FCB8835C}" srcOrd="0" destOrd="0" presId="urn:microsoft.com/office/officeart/2005/8/layout/hierarchy2"/>
    <dgm:cxn modelId="{3445E4F6-FAB2-4746-B5F1-FCC6CBD0A06D}" type="presParOf" srcId="{49E2D79A-142B-4886-9126-7B27DD5BA039}" destId="{9965B762-C10D-4B94-8C89-AC211C02B559}" srcOrd="9" destOrd="0" presId="urn:microsoft.com/office/officeart/2005/8/layout/hierarchy2"/>
    <dgm:cxn modelId="{758EAAEE-7C1E-4040-A1B2-CA25C139109E}" type="presParOf" srcId="{9965B762-C10D-4B94-8C89-AC211C02B559}" destId="{2890D79A-1786-4892-A771-FE071C7CFC5C}" srcOrd="0" destOrd="0" presId="urn:microsoft.com/office/officeart/2005/8/layout/hierarchy2"/>
    <dgm:cxn modelId="{D4E8A682-4E0C-4A1C-872B-4B84115A7713}" type="presParOf" srcId="{9965B762-C10D-4B94-8C89-AC211C02B559}" destId="{204D0223-AA3B-4FF8-BCEA-1005492F5330}" srcOrd="1" destOrd="0" presId="urn:microsoft.com/office/officeart/2005/8/layout/hierarchy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EC214-1178-4C68-9908-51E07B171C42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757A1-0570-4690-AF1A-C790AD31392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041A-1B95-4831-A4F0-B01BB193B0FB}" type="datetime1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Object-Oriented Programming (OOP)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62B6-231C-4398-98F9-FD3A11C76285}" type="datetime1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Object-Oriented Programming (OOP)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CEA89-D701-4C8A-8845-D0468FA8E375}" type="datetime1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Object-Oriented Programming (OOP)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u="none"/>
            </a:lvl1pPr>
            <a:lvl2pPr>
              <a:buFont typeface="Arial" pitchFamily="34" charset="0"/>
              <a:buChar char="•"/>
              <a:defRPr sz="3200"/>
            </a:lvl2pPr>
            <a:lvl3pPr>
              <a:buFont typeface="Arial" pitchFamily="34" charset="0"/>
              <a:buChar char="•"/>
              <a:defRPr/>
            </a:lvl3pPr>
            <a:lvl4pPr>
              <a:buFont typeface="Arial" pitchFamily="34" charset="0"/>
              <a:buChar char="•"/>
              <a:defRPr/>
            </a:lvl4pPr>
            <a:lvl5pPr>
              <a:buFont typeface="Arial" pitchFamily="34" charset="0"/>
              <a:buChar char="•"/>
              <a:defRPr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400"/>
            </a:lvl1pPr>
          </a:lstStyle>
          <a:p>
            <a:fld id="{34995D05-8DDD-4696-9797-A015A8F56372}" type="datetime1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n-US" smtClean="0"/>
              <a:t>Object-Oriented Programming (OOP)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C1181-9104-4F86-8A89-D9282C3BE7E1}" type="datetime1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Object-Oriented Programming (OOP)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ADE40-872F-4605-B08E-67BA5E82AC88}" type="datetime1">
              <a:rPr lang="en-US" smtClean="0"/>
              <a:pPr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Object-Oriented Programming (OOP)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41371-625D-446F-B889-321DB25F0A42}" type="datetime1">
              <a:rPr lang="en-US" smtClean="0"/>
              <a:pPr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Object-Oriented Programming (OOP)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FB45-E4EB-47AE-9656-B0FAE968CDCF}" type="datetime1">
              <a:rPr lang="en-US" smtClean="0"/>
              <a:pPr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Object-Oriented Programming (OOP)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97D8-7695-443A-A4D5-99A9CA818BAE}" type="datetime1">
              <a:rPr lang="en-US" smtClean="0"/>
              <a:pPr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Object-Oriented Programming (OOP)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11BD-CB87-41A9-90D6-7D3EEF9D2651}" type="datetime1">
              <a:rPr lang="en-US" smtClean="0"/>
              <a:pPr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Object-Oriented Programming (OOP)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B04A7-8E2D-4F46-B2F7-23C31F1A17F7}" type="datetime1">
              <a:rPr lang="en-US" smtClean="0"/>
              <a:pPr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Object-Oriented Programming (OOP)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8288000" cy="141763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17830800" cy="7758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8564" y="97155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EB435-ED97-44DD-B924-5A7699BD29B5}" type="datetime1">
              <a:rPr lang="en-US" smtClean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9356" y="9715532"/>
            <a:ext cx="5429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Object-Oriented Programming (OOP)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87734" y="96440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6000" b="1" kern="1200">
          <a:solidFill>
            <a:schemeClr val="bg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4000" b="1" kern="1200">
          <a:solidFill>
            <a:schemeClr val="tx1"/>
          </a:solidFill>
          <a:latin typeface="Algerian" pitchFamily="82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9.svg"/><Relationship Id="rId4" Type="http://schemas.openxmlformats.org/officeDocument/2006/relationships/image" Target="../media/image6.png"/><Relationship Id="rId9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A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000460" y="-2286052"/>
            <a:ext cx="16230600" cy="16230600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90C03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0366550" y="2746155"/>
            <a:ext cx="11529239" cy="10250542"/>
          </a:xfrm>
          <a:custGeom>
            <a:avLst/>
            <a:gdLst/>
            <a:ahLst/>
            <a:cxnLst/>
            <a:rect l="l" t="t" r="r" b="b"/>
            <a:pathLst>
              <a:path w="11529239" h="10250542">
                <a:moveTo>
                  <a:pt x="0" y="0"/>
                </a:moveTo>
                <a:lnTo>
                  <a:pt x="11529239" y="0"/>
                </a:lnTo>
                <a:lnTo>
                  <a:pt x="11529239" y="10250541"/>
                </a:lnTo>
                <a:lnTo>
                  <a:pt x="0" y="102505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0108421" y="1723720"/>
            <a:ext cx="7591544" cy="7591514"/>
            <a:chOff x="0" y="0"/>
            <a:chExt cx="6350000" cy="63499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55262" r="-55262"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-944506" y="6200677"/>
            <a:ext cx="2853472" cy="3057623"/>
          </a:xfrm>
          <a:custGeom>
            <a:avLst/>
            <a:gdLst/>
            <a:ahLst/>
            <a:cxnLst/>
            <a:rect l="l" t="t" r="r" b="b"/>
            <a:pathLst>
              <a:path w="2853472" h="3057623">
                <a:moveTo>
                  <a:pt x="0" y="0"/>
                </a:moveTo>
                <a:lnTo>
                  <a:pt x="2853472" y="0"/>
                </a:lnTo>
                <a:lnTo>
                  <a:pt x="2853472" y="3057623"/>
                </a:lnTo>
                <a:lnTo>
                  <a:pt x="0" y="30576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643274" y="7858144"/>
            <a:ext cx="6224509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399" spc="201" dirty="0">
                <a:solidFill>
                  <a:srgbClr val="F2EAE7"/>
                </a:solidFill>
                <a:latin typeface="Alice"/>
                <a:ea typeface="Alice"/>
                <a:cs typeface="Alice"/>
                <a:sym typeface="Alice"/>
              </a:rPr>
              <a:t>baraiyavishalbhai32@gmail.com</a:t>
            </a:r>
          </a:p>
        </p:txBody>
      </p:sp>
      <p:sp>
        <p:nvSpPr>
          <p:cNvPr id="10" name="Freeform 10"/>
          <p:cNvSpPr/>
          <p:nvPr/>
        </p:nvSpPr>
        <p:spPr>
          <a:xfrm>
            <a:off x="16861264" y="-187237"/>
            <a:ext cx="2853472" cy="3057623"/>
          </a:xfrm>
          <a:custGeom>
            <a:avLst/>
            <a:gdLst/>
            <a:ahLst/>
            <a:cxnLst/>
            <a:rect l="l" t="t" r="r" b="b"/>
            <a:pathLst>
              <a:path w="2853472" h="3057623">
                <a:moveTo>
                  <a:pt x="0" y="0"/>
                </a:moveTo>
                <a:lnTo>
                  <a:pt x="2853472" y="0"/>
                </a:lnTo>
                <a:lnTo>
                  <a:pt x="2853472" y="3057622"/>
                </a:lnTo>
                <a:lnTo>
                  <a:pt x="0" y="30576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5" name="Title 14"/>
          <p:cNvSpPr>
            <a:spLocks noGrp="1"/>
          </p:cNvSpPr>
          <p:nvPr>
            <p:ph type="ctrTitle"/>
          </p:nvPr>
        </p:nvSpPr>
        <p:spPr>
          <a:xfrm>
            <a:off x="785754" y="285716"/>
            <a:ext cx="8786874" cy="6000792"/>
          </a:xfrm>
          <a:noFill/>
        </p:spPr>
        <p:txBody>
          <a:bodyPr>
            <a:normAutofit/>
          </a:bodyPr>
          <a:lstStyle/>
          <a:p>
            <a:pPr algn="l">
              <a:lnSpc>
                <a:spcPts val="6558"/>
              </a:lnSpc>
            </a:pPr>
            <a:r>
              <a:rPr lang="en-US" i="1" dirty="0" smtClean="0">
                <a:solidFill>
                  <a:srgbClr val="F2EAE7"/>
                </a:solidFill>
                <a:latin typeface="Alice Italics"/>
                <a:ea typeface="Alice Italics"/>
                <a:cs typeface="Alice Italics"/>
                <a:sym typeface="Alice Italics"/>
              </a:rPr>
              <a:t>Object - Oriented  Programming (OOP)  Concepts</a:t>
            </a:r>
            <a:endParaRPr lang="en-US" i="1" dirty="0">
              <a:solidFill>
                <a:srgbClr val="F2EAE7"/>
              </a:solidFill>
              <a:latin typeface="Alice Italics"/>
              <a:ea typeface="Alice Italics"/>
              <a:cs typeface="Alice Italics"/>
              <a:sym typeface="Alice Italics"/>
            </a:endParaRPr>
          </a:p>
        </p:txBody>
      </p:sp>
      <p:sp>
        <p:nvSpPr>
          <p:cNvPr id="16" name="Subtitle 15"/>
          <p:cNvSpPr>
            <a:spLocks noGrp="1"/>
          </p:cNvSpPr>
          <p:nvPr>
            <p:ph type="subTitle" idx="1"/>
          </p:nvPr>
        </p:nvSpPr>
        <p:spPr>
          <a:xfrm>
            <a:off x="2643142" y="6929450"/>
            <a:ext cx="8358246" cy="1071570"/>
          </a:xfrm>
        </p:spPr>
        <p:txBody>
          <a:bodyPr/>
          <a:lstStyle/>
          <a:p>
            <a:pPr>
              <a:lnSpc>
                <a:spcPts val="5734"/>
              </a:lnSpc>
            </a:pPr>
            <a:r>
              <a:rPr lang="en-US" dirty="0" smtClean="0">
                <a:solidFill>
                  <a:srgbClr val="F2EAE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Presented By </a:t>
            </a:r>
            <a:r>
              <a:rPr lang="en-US" dirty="0" err="1" smtClean="0">
                <a:solidFill>
                  <a:srgbClr val="F2EAE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Vishal</a:t>
            </a:r>
            <a:r>
              <a:rPr lang="en-US" dirty="0" smtClean="0">
                <a:solidFill>
                  <a:srgbClr val="F2EAE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dirty="0" err="1" smtClean="0">
                <a:solidFill>
                  <a:srgbClr val="F2EAE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Baraiya</a:t>
            </a:r>
            <a:endParaRPr lang="en-US" dirty="0">
              <a:solidFill>
                <a:srgbClr val="F2EAE7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0" dirty="0" smtClean="0">
                <a:latin typeface="+mj-lt"/>
              </a:rPr>
              <a:t>If one task is performed in </a:t>
            </a:r>
            <a:r>
              <a:rPr lang="en-US" sz="3600" dirty="0" smtClean="0">
                <a:latin typeface="+mj-lt"/>
              </a:rPr>
              <a:t>different ways</a:t>
            </a:r>
            <a:r>
              <a:rPr lang="en-US" sz="3600" b="0" dirty="0" smtClean="0">
                <a:latin typeface="+mj-lt"/>
              </a:rPr>
              <a:t>, it is known as polymorphism.</a:t>
            </a:r>
          </a:p>
          <a:p>
            <a:r>
              <a:rPr lang="en-US" sz="3600" b="0" dirty="0" smtClean="0">
                <a:latin typeface="+mj-lt"/>
              </a:rPr>
              <a:t>OOP concept lets programmers use the same word to mean </a:t>
            </a:r>
            <a:r>
              <a:rPr lang="en-US" sz="3600" dirty="0" smtClean="0">
                <a:latin typeface="+mj-lt"/>
              </a:rPr>
              <a:t>different</a:t>
            </a:r>
            <a:r>
              <a:rPr lang="en-US" sz="3600" b="0" dirty="0" smtClean="0">
                <a:latin typeface="+mj-lt"/>
              </a:rPr>
              <a:t> </a:t>
            </a:r>
            <a:r>
              <a:rPr lang="en-US" sz="3600" dirty="0" smtClean="0">
                <a:latin typeface="+mj-lt"/>
              </a:rPr>
              <a:t>things</a:t>
            </a:r>
            <a:r>
              <a:rPr lang="en-US" sz="3600" b="0" dirty="0" smtClean="0">
                <a:latin typeface="+mj-lt"/>
              </a:rPr>
              <a:t> in </a:t>
            </a:r>
            <a:r>
              <a:rPr lang="en-US" sz="3600" dirty="0" smtClean="0">
                <a:latin typeface="+mj-lt"/>
              </a:rPr>
              <a:t>different</a:t>
            </a:r>
            <a:r>
              <a:rPr lang="en-US" sz="3600" b="0" dirty="0" smtClean="0">
                <a:latin typeface="+mj-lt"/>
              </a:rPr>
              <a:t> </a:t>
            </a:r>
            <a:r>
              <a:rPr lang="en-US" sz="3600" dirty="0" smtClean="0">
                <a:latin typeface="+mj-lt"/>
              </a:rPr>
              <a:t>contexts</a:t>
            </a:r>
            <a:r>
              <a:rPr lang="en-US" sz="3600" b="0" dirty="0" smtClean="0">
                <a:latin typeface="+mj-lt"/>
              </a:rPr>
              <a:t>.</a:t>
            </a:r>
          </a:p>
          <a:p>
            <a:r>
              <a:rPr lang="en-US" sz="3600" dirty="0" smtClean="0">
                <a:latin typeface="+mj-lt"/>
              </a:rPr>
              <a:t>Polymorphism</a:t>
            </a:r>
            <a:r>
              <a:rPr lang="en-US" sz="3600" b="0" dirty="0" smtClean="0">
                <a:latin typeface="+mj-lt"/>
              </a:rPr>
              <a:t> is taken from the </a:t>
            </a:r>
            <a:r>
              <a:rPr lang="en-US" sz="3600" dirty="0" smtClean="0">
                <a:latin typeface="+mj-lt"/>
              </a:rPr>
              <a:t>Greek</a:t>
            </a:r>
            <a:r>
              <a:rPr lang="en-US" sz="3600" b="0" dirty="0" smtClean="0">
                <a:latin typeface="+mj-lt"/>
              </a:rPr>
              <a:t> words </a:t>
            </a:r>
            <a:r>
              <a:rPr lang="en-US" sz="3600" dirty="0" smtClean="0">
                <a:latin typeface="+mj-lt"/>
              </a:rPr>
              <a:t>Poly</a:t>
            </a:r>
            <a:r>
              <a:rPr lang="en-US" sz="3600" b="0" dirty="0" smtClean="0">
                <a:latin typeface="+mj-lt"/>
              </a:rPr>
              <a:t> (</a:t>
            </a:r>
            <a:r>
              <a:rPr lang="en-US" sz="3600" dirty="0" smtClean="0">
                <a:latin typeface="+mj-lt"/>
              </a:rPr>
              <a:t>many</a:t>
            </a:r>
            <a:r>
              <a:rPr lang="en-US" sz="3600" b="0" dirty="0" smtClean="0">
                <a:latin typeface="+mj-lt"/>
              </a:rPr>
              <a:t>) and </a:t>
            </a:r>
            <a:r>
              <a:rPr lang="en-US" sz="3600" dirty="0" err="1" smtClean="0">
                <a:latin typeface="+mj-lt"/>
              </a:rPr>
              <a:t>morphism</a:t>
            </a:r>
            <a:r>
              <a:rPr lang="en-US" sz="3600" b="0" dirty="0" smtClean="0">
                <a:latin typeface="+mj-lt"/>
              </a:rPr>
              <a:t> (</a:t>
            </a:r>
            <a:r>
              <a:rPr lang="en-US" sz="3600" dirty="0" smtClean="0">
                <a:latin typeface="+mj-lt"/>
              </a:rPr>
              <a:t>forms</a:t>
            </a:r>
            <a:r>
              <a:rPr lang="en-US" sz="3600" b="0" dirty="0" smtClean="0">
                <a:latin typeface="+mj-lt"/>
              </a:rPr>
              <a:t>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Object-Oriented Programming (OOP)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85EA-562D-4FDA-A86D-25C13D60E159}" type="datetime1">
              <a:rPr lang="en-US" smtClean="0"/>
              <a:pPr/>
              <a:t>2/27/2025</a:t>
            </a:fld>
            <a:endParaRPr lang="en-US"/>
          </a:p>
        </p:txBody>
      </p:sp>
      <p:pic>
        <p:nvPicPr>
          <p:cNvPr id="8" name="Picture 7" descr="imagespo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588" y="4214806"/>
            <a:ext cx="10787138" cy="5143535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97D8-7695-443A-A4D5-99A9CA818BAE}" type="datetime1">
              <a:rPr lang="en-US" smtClean="0"/>
              <a:pPr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Object-Oriented Programming (OOP)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 descr="encapuex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40" y="357154"/>
            <a:ext cx="11430080" cy="9080576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900" dirty="0" smtClean="0">
                <a:latin typeface="+mj-lt"/>
              </a:rPr>
              <a:t>Abstraction</a:t>
            </a:r>
            <a:r>
              <a:rPr lang="en-US" sz="3900" b="0" dirty="0" smtClean="0">
                <a:latin typeface="+mj-lt"/>
              </a:rPr>
              <a:t> refers to the act of representing essential features without including the background details or explanations.</a:t>
            </a:r>
          </a:p>
          <a:p>
            <a:r>
              <a:rPr lang="en-US" sz="3900" b="0" dirty="0" smtClean="0">
                <a:latin typeface="+mj-lt"/>
              </a:rPr>
              <a:t>Abstraction provides you a </a:t>
            </a:r>
            <a:r>
              <a:rPr lang="en-US" sz="3900" dirty="0" smtClean="0">
                <a:latin typeface="+mj-lt"/>
              </a:rPr>
              <a:t>generalized</a:t>
            </a:r>
            <a:r>
              <a:rPr lang="en-US" sz="3900" b="0" dirty="0" smtClean="0">
                <a:latin typeface="+mj-lt"/>
              </a:rPr>
              <a:t> </a:t>
            </a:r>
            <a:r>
              <a:rPr lang="en-US" sz="3900" dirty="0" smtClean="0">
                <a:latin typeface="+mj-lt"/>
              </a:rPr>
              <a:t>view</a:t>
            </a:r>
            <a:r>
              <a:rPr lang="en-US" sz="3900" b="0" dirty="0" smtClean="0">
                <a:latin typeface="+mj-lt"/>
              </a:rPr>
              <a:t> of your </a:t>
            </a:r>
            <a:r>
              <a:rPr lang="en-US" sz="3900" dirty="0" smtClean="0">
                <a:latin typeface="+mj-lt"/>
              </a:rPr>
              <a:t>classes</a:t>
            </a:r>
            <a:r>
              <a:rPr lang="en-US" sz="3900" b="0" dirty="0" smtClean="0">
                <a:latin typeface="+mj-lt"/>
              </a:rPr>
              <a:t> or </a:t>
            </a:r>
            <a:r>
              <a:rPr lang="en-US" sz="3900" dirty="0" smtClean="0">
                <a:latin typeface="+mj-lt"/>
              </a:rPr>
              <a:t>object</a:t>
            </a:r>
            <a:r>
              <a:rPr lang="en-US" sz="3900" b="0" dirty="0" smtClean="0">
                <a:latin typeface="+mj-lt"/>
              </a:rPr>
              <a:t> by providing relevant information.</a:t>
            </a:r>
          </a:p>
          <a:p>
            <a:r>
              <a:rPr lang="en-US" sz="3900" b="0" dirty="0" smtClean="0">
                <a:latin typeface="+mj-lt"/>
              </a:rPr>
              <a:t>Abstraction is the </a:t>
            </a:r>
            <a:r>
              <a:rPr lang="en-US" sz="3900" dirty="0" smtClean="0">
                <a:latin typeface="+mj-lt"/>
              </a:rPr>
              <a:t>process of hiding </a:t>
            </a:r>
            <a:r>
              <a:rPr lang="en-US" sz="3900" b="0" dirty="0" smtClean="0">
                <a:latin typeface="+mj-lt"/>
              </a:rPr>
              <a:t>the working style of an object, and showing the information of an object in understandable manner.</a:t>
            </a:r>
          </a:p>
          <a:p>
            <a:r>
              <a:rPr lang="en-US" sz="3900" dirty="0" smtClean="0">
                <a:latin typeface="+mj-lt"/>
              </a:rPr>
              <a:t>Example:</a:t>
            </a:r>
          </a:p>
          <a:p>
            <a:pPr lvl="1"/>
            <a:r>
              <a:rPr lang="en-US" sz="2800" b="1" dirty="0" smtClean="0"/>
              <a:t>Electric Switch Board</a:t>
            </a:r>
            <a:r>
              <a:rPr lang="en-US" sz="2800" dirty="0" smtClean="0"/>
              <a:t>: we need not to worry about the internal work of switch board in order to use it, simply switch on/off to start/stop the device.</a:t>
            </a:r>
          </a:p>
          <a:p>
            <a:pPr lvl="1"/>
            <a:r>
              <a:rPr lang="en-US" sz="2800" b="1" dirty="0" smtClean="0"/>
              <a:t>Car</a:t>
            </a:r>
            <a:r>
              <a:rPr lang="en-US" sz="2800" dirty="0" smtClean="0"/>
              <a:t>: you need not to understand how engine works in order to drive a car, you just need to know how to drive the car.</a:t>
            </a:r>
          </a:p>
          <a:p>
            <a:pPr lvl="1"/>
            <a:r>
              <a:rPr lang="en-US" sz="2800" b="1" dirty="0" smtClean="0"/>
              <a:t>TV Remote</a:t>
            </a:r>
            <a:r>
              <a:rPr lang="en-US" sz="2800" dirty="0" smtClean="0"/>
              <a:t>: while increasing the TV volume you need not to understand the underlying process, just press the + volume button and it will work.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Object-Oriented Programming (OOP)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85EA-562D-4FDA-A86D-25C13D60E159}" type="datetime1">
              <a:rPr lang="en-US" smtClean="0"/>
              <a:pPr/>
              <a:t>2/27/2025</a:t>
            </a:fld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97D8-7695-443A-A4D5-99A9CA818BAE}" type="datetime1">
              <a:rPr lang="en-US" smtClean="0"/>
              <a:pPr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Object-Oriented Programming (OOP)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 descr="encapuex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068" y="357154"/>
            <a:ext cx="12215897" cy="9080576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97D8-7695-443A-A4D5-99A9CA818BAE}" type="datetime1">
              <a:rPr lang="en-US" smtClean="0"/>
              <a:pPr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Object-Oriented Programming (OOP)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43010" y="2071666"/>
            <a:ext cx="15573484" cy="428628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9900" dirty="0" smtClean="0">
                <a:solidFill>
                  <a:schemeClr val="bg1"/>
                </a:solidFill>
                <a:latin typeface="Algerian" pitchFamily="82" charset="0"/>
              </a:rPr>
              <a:t>Thank You</a:t>
            </a:r>
            <a:endParaRPr lang="en-US" sz="19900" dirty="0">
              <a:solidFill>
                <a:schemeClr val="bg1"/>
              </a:solidFill>
              <a:latin typeface="Algerian" pitchFamily="82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What is OOP? :</a:t>
            </a:r>
          </a:p>
          <a:p>
            <a:pPr lvl="1"/>
            <a:r>
              <a:rPr lang="en-US" dirty="0" smtClean="0"/>
              <a:t>Object-Oriented Programming (OOP) is a programming approach that uses </a:t>
            </a:r>
            <a:r>
              <a:rPr lang="en-US" b="1" dirty="0" smtClean="0"/>
              <a:t>classes</a:t>
            </a:r>
            <a:r>
              <a:rPr lang="en-US" dirty="0" smtClean="0"/>
              <a:t> and </a:t>
            </a:r>
            <a:r>
              <a:rPr lang="en-US" b="1" dirty="0" smtClean="0"/>
              <a:t>objects</a:t>
            </a:r>
            <a:r>
              <a:rPr lang="en-US" dirty="0" smtClean="0"/>
              <a:t> to design and build software.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/>
              <a:t>Class</a:t>
            </a:r>
            <a:r>
              <a:rPr lang="en-US" dirty="0" smtClean="0"/>
              <a:t>: A blueprint for creating objects.</a:t>
            </a:r>
          </a:p>
          <a:p>
            <a:pPr lvl="1"/>
            <a:r>
              <a:rPr lang="en-US" b="1" dirty="0" smtClean="0"/>
              <a:t>Object</a:t>
            </a:r>
            <a:r>
              <a:rPr lang="en-US" dirty="0" smtClean="0"/>
              <a:t>: An instance of a class, representing real-world entities.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Why OOP? : </a:t>
            </a:r>
          </a:p>
          <a:p>
            <a:pPr lvl="1"/>
            <a:r>
              <a:rPr lang="en-US" dirty="0" smtClean="0"/>
              <a:t>OOP helps in organizing code, making it reusable, secure, and easy to maintain by modeling real-world concepts.</a:t>
            </a:r>
            <a:endParaRPr lang="en-IN" dirty="0" smtClean="0"/>
          </a:p>
          <a:p>
            <a:pPr lvl="1">
              <a:buNone/>
            </a:pPr>
            <a:endParaRPr lang="en-I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Object-Oriented Programming (OOP)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6C42-51CD-48CD-A3F2-2C87334521D6}" type="datetime1">
              <a:rPr lang="en-US" smtClean="0"/>
              <a:pPr/>
              <a:t>2/27/2025</a:t>
            </a:fld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OOP</a:t>
            </a:r>
            <a:endParaRPr lang="en-US" dirty="0"/>
          </a:p>
        </p:txBody>
      </p:sp>
      <p:pic>
        <p:nvPicPr>
          <p:cNvPr id="8" name="Content Placeholder 7" descr="popvsoo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8605" y="1990698"/>
            <a:ext cx="9987990" cy="6977117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Object-Oriented Programming (OOP)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6C42-51CD-48CD-A3F2-2C87334521D6}" type="datetime1">
              <a:rPr lang="en-US" smtClean="0"/>
              <a:pPr/>
              <a:t>2/27/2025</a:t>
            </a:fld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A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1238431" y="5870741"/>
            <a:ext cx="6215107" cy="45719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0" y="2786046"/>
            <a:ext cx="18246628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2857456" y="1000096"/>
            <a:ext cx="12827148" cy="138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ctr">
              <a:lnSpc>
                <a:spcPts val="10800"/>
              </a:lnSpc>
            </a:pPr>
            <a:r>
              <a:rPr lang="en-US" sz="9600" b="1" dirty="0" smtClean="0">
                <a:latin typeface="Algerian" pitchFamily="82" charset="0"/>
              </a:rPr>
              <a:t>Pillars of OOP</a:t>
            </a:r>
            <a:endParaRPr lang="en-US" sz="9000" b="1" dirty="0">
              <a:solidFill>
                <a:srgbClr val="000000"/>
              </a:solidFill>
              <a:latin typeface="Algerian" pitchFamily="82" charset="0"/>
              <a:ea typeface="Open Sans Bold"/>
              <a:cs typeface="Open Sans Bold"/>
              <a:sym typeface="Open Sans Bold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526516" y="4809269"/>
            <a:ext cx="3373149" cy="2699742"/>
            <a:chOff x="0" y="0"/>
            <a:chExt cx="4497532" cy="3599655"/>
          </a:xfrm>
        </p:grpSpPr>
        <p:sp>
          <p:nvSpPr>
            <p:cNvPr id="8" name="Freeform 8"/>
            <p:cNvSpPr/>
            <p:nvPr/>
          </p:nvSpPr>
          <p:spPr>
            <a:xfrm>
              <a:off x="1626777" y="0"/>
              <a:ext cx="1243978" cy="1810021"/>
            </a:xfrm>
            <a:custGeom>
              <a:avLst/>
              <a:gdLst/>
              <a:ahLst/>
              <a:cxnLst/>
              <a:rect l="l" t="t" r="r" b="b"/>
              <a:pathLst>
                <a:path w="1243978" h="1810021">
                  <a:moveTo>
                    <a:pt x="0" y="0"/>
                  </a:moveTo>
                  <a:lnTo>
                    <a:pt x="1243978" y="0"/>
                  </a:lnTo>
                  <a:lnTo>
                    <a:pt x="1243978" y="1810021"/>
                  </a:lnTo>
                  <a:lnTo>
                    <a:pt x="0" y="18100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TextBox 9"/>
            <p:cNvSpPr txBox="1"/>
            <p:nvPr/>
          </p:nvSpPr>
          <p:spPr>
            <a:xfrm>
              <a:off x="0" y="2813115"/>
              <a:ext cx="4497532" cy="7865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 algn="ctr">
                <a:lnSpc>
                  <a:spcPts val="4550"/>
                </a:lnSpc>
              </a:pPr>
              <a:r>
                <a:rPr lang="en-US" sz="4000" b="1" dirty="0" smtClean="0"/>
                <a:t>Encapsulation</a:t>
              </a:r>
              <a:endParaRPr lang="en-US" sz="3600" b="1" dirty="0" smtClean="0">
                <a:sym typeface="Open Sans Bold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926879" y="4714461"/>
            <a:ext cx="3373149" cy="2794550"/>
            <a:chOff x="0" y="0"/>
            <a:chExt cx="4497532" cy="3726066"/>
          </a:xfrm>
        </p:grpSpPr>
        <p:sp>
          <p:nvSpPr>
            <p:cNvPr id="11" name="Freeform 11"/>
            <p:cNvSpPr/>
            <p:nvPr/>
          </p:nvSpPr>
          <p:spPr>
            <a:xfrm>
              <a:off x="1508303" y="0"/>
              <a:ext cx="1480926" cy="1810021"/>
            </a:xfrm>
            <a:custGeom>
              <a:avLst/>
              <a:gdLst/>
              <a:ahLst/>
              <a:cxnLst/>
              <a:rect l="l" t="t" r="r" b="b"/>
              <a:pathLst>
                <a:path w="1480926" h="1810021">
                  <a:moveTo>
                    <a:pt x="0" y="0"/>
                  </a:moveTo>
                  <a:lnTo>
                    <a:pt x="1480926" y="0"/>
                  </a:lnTo>
                  <a:lnTo>
                    <a:pt x="1480926" y="1810021"/>
                  </a:lnTo>
                  <a:lnTo>
                    <a:pt x="0" y="18100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 cstate="print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TextBox 12"/>
            <p:cNvSpPr txBox="1"/>
            <p:nvPr/>
          </p:nvSpPr>
          <p:spPr>
            <a:xfrm>
              <a:off x="0" y="2939526"/>
              <a:ext cx="4497532" cy="7865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 algn="ctr">
                <a:lnSpc>
                  <a:spcPts val="4550"/>
                </a:lnSpc>
              </a:pPr>
              <a:r>
                <a:rPr lang="en-US" sz="4000" b="1" dirty="0" smtClean="0"/>
                <a:t>Inheritance</a:t>
              </a:r>
              <a:endParaRPr lang="en-US" sz="4000" b="1" dirty="0" smtClean="0">
                <a:sym typeface="Open Sans Bold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539508" y="4714461"/>
            <a:ext cx="3373149" cy="2794550"/>
            <a:chOff x="0" y="0"/>
            <a:chExt cx="4497532" cy="3726066"/>
          </a:xfrm>
        </p:grpSpPr>
        <p:sp>
          <p:nvSpPr>
            <p:cNvPr id="14" name="Freeform 14"/>
            <p:cNvSpPr/>
            <p:nvPr/>
          </p:nvSpPr>
          <p:spPr>
            <a:xfrm>
              <a:off x="1343756" y="0"/>
              <a:ext cx="1810021" cy="1717874"/>
            </a:xfrm>
            <a:custGeom>
              <a:avLst/>
              <a:gdLst/>
              <a:ahLst/>
              <a:cxnLst/>
              <a:rect l="l" t="t" r="r" b="b"/>
              <a:pathLst>
                <a:path w="1810021" h="1717874">
                  <a:moveTo>
                    <a:pt x="0" y="0"/>
                  </a:moveTo>
                  <a:lnTo>
                    <a:pt x="1810020" y="0"/>
                  </a:lnTo>
                  <a:lnTo>
                    <a:pt x="1810020" y="1717874"/>
                  </a:lnTo>
                  <a:lnTo>
                    <a:pt x="0" y="17178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 cstate="print">
                <a:extLs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TextBox 15"/>
            <p:cNvSpPr txBox="1"/>
            <p:nvPr/>
          </p:nvSpPr>
          <p:spPr>
            <a:xfrm>
              <a:off x="0" y="2939526"/>
              <a:ext cx="4497532" cy="7865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 algn="ctr">
                <a:lnSpc>
                  <a:spcPts val="4550"/>
                </a:lnSpc>
              </a:pPr>
              <a:r>
                <a:rPr lang="en-US" sz="4000" b="1" dirty="0" smtClean="0"/>
                <a:t>Polymorphism</a:t>
              </a:r>
              <a:endParaRPr lang="en-US" sz="4000" b="1" dirty="0" smtClean="0">
                <a:sym typeface="Open Sans Bold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4216310" y="4809269"/>
            <a:ext cx="3373149" cy="2699742"/>
            <a:chOff x="0" y="0"/>
            <a:chExt cx="4497532" cy="3599655"/>
          </a:xfrm>
        </p:grpSpPr>
        <p:sp>
          <p:nvSpPr>
            <p:cNvPr id="17" name="Freeform 17"/>
            <p:cNvSpPr/>
            <p:nvPr/>
          </p:nvSpPr>
          <p:spPr>
            <a:xfrm>
              <a:off x="1422738" y="0"/>
              <a:ext cx="1652055" cy="1810021"/>
            </a:xfrm>
            <a:custGeom>
              <a:avLst/>
              <a:gdLst/>
              <a:ahLst/>
              <a:cxnLst/>
              <a:rect l="l" t="t" r="r" b="b"/>
              <a:pathLst>
                <a:path w="1652055" h="1810021">
                  <a:moveTo>
                    <a:pt x="0" y="0"/>
                  </a:moveTo>
                  <a:lnTo>
                    <a:pt x="1652056" y="0"/>
                  </a:lnTo>
                  <a:lnTo>
                    <a:pt x="1652056" y="1810021"/>
                  </a:lnTo>
                  <a:lnTo>
                    <a:pt x="0" y="18100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=""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TextBox 18"/>
            <p:cNvSpPr txBox="1"/>
            <p:nvPr/>
          </p:nvSpPr>
          <p:spPr>
            <a:xfrm>
              <a:off x="0" y="2813115"/>
              <a:ext cx="4497532" cy="7865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 algn="ctr">
                <a:lnSpc>
                  <a:spcPts val="4550"/>
                </a:lnSpc>
              </a:pPr>
              <a:r>
                <a:rPr lang="en-US" sz="4000" b="1" dirty="0" smtClean="0"/>
                <a:t>Abstraction</a:t>
              </a:r>
              <a:endParaRPr lang="en-US" sz="4000" b="1" dirty="0">
                <a:sym typeface="Open Sans Bold"/>
              </a:endParaRPr>
            </a:p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2400" smtClean="0"/>
              <a:pPr/>
              <a:t>4</a:t>
            </a:fld>
            <a:endParaRPr lang="en-US" sz="2400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2400" dirty="0" smtClean="0"/>
              <a:t>Object-Oriented Programming (OOP)</a:t>
            </a:r>
            <a:endParaRPr lang="en-US" sz="2400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432A-B5E1-4026-AE65-81F543E07BB8}" type="datetime1">
              <a:rPr lang="en-US" sz="2400" smtClean="0"/>
              <a:pPr/>
              <a:t>2/27/2025</a:t>
            </a:fld>
            <a:endParaRPr lang="en-US" sz="2400" dirty="0"/>
          </a:p>
        </p:txBody>
      </p:sp>
      <p:sp>
        <p:nvSpPr>
          <p:cNvPr id="23" name="AutoShape 2"/>
          <p:cNvSpPr/>
          <p:nvPr/>
        </p:nvSpPr>
        <p:spPr>
          <a:xfrm rot="5400000">
            <a:off x="5773554" y="5870740"/>
            <a:ext cx="6215107" cy="45719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"/>
          <p:cNvSpPr/>
          <p:nvPr/>
        </p:nvSpPr>
        <p:spPr>
          <a:xfrm rot="5400000">
            <a:off x="10559900" y="5870740"/>
            <a:ext cx="6215107" cy="45719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0" dirty="0" smtClean="0">
                <a:latin typeface="+mj-lt"/>
              </a:rPr>
              <a:t>The wrapping up of </a:t>
            </a:r>
            <a:r>
              <a:rPr lang="en-US" sz="3600" dirty="0" smtClean="0">
                <a:latin typeface="+mj-lt"/>
              </a:rPr>
              <a:t>data</a:t>
            </a:r>
            <a:r>
              <a:rPr lang="en-US" sz="3600" b="0" dirty="0" smtClean="0">
                <a:latin typeface="+mj-lt"/>
              </a:rPr>
              <a:t> and </a:t>
            </a:r>
            <a:r>
              <a:rPr lang="en-US" sz="3600" dirty="0" smtClean="0">
                <a:latin typeface="+mj-lt"/>
              </a:rPr>
              <a:t>functions</a:t>
            </a:r>
            <a:r>
              <a:rPr lang="en-US" sz="3600" b="0" dirty="0" smtClean="0">
                <a:latin typeface="+mj-lt"/>
              </a:rPr>
              <a:t> into a </a:t>
            </a:r>
            <a:r>
              <a:rPr lang="en-US" sz="3600" dirty="0" smtClean="0">
                <a:latin typeface="+mj-lt"/>
              </a:rPr>
              <a:t>single unit</a:t>
            </a:r>
            <a:r>
              <a:rPr lang="en-US" sz="3600" b="0" dirty="0" smtClean="0">
                <a:latin typeface="+mj-lt"/>
              </a:rPr>
              <a:t> is known as </a:t>
            </a:r>
            <a:r>
              <a:rPr lang="en-US" sz="3600" dirty="0" smtClean="0">
                <a:latin typeface="+mj-lt"/>
              </a:rPr>
              <a:t>encapsulation</a:t>
            </a:r>
            <a:r>
              <a:rPr lang="en-US" sz="3600" b="0" dirty="0" smtClean="0">
                <a:latin typeface="+mj-lt"/>
              </a:rPr>
              <a:t>.</a:t>
            </a:r>
          </a:p>
          <a:p>
            <a:r>
              <a:rPr lang="en-US" sz="3600" b="0" dirty="0" smtClean="0">
                <a:latin typeface="+mj-lt"/>
              </a:rPr>
              <a:t>The insulation of the </a:t>
            </a:r>
            <a:r>
              <a:rPr lang="en-US" sz="3600" dirty="0" smtClean="0">
                <a:latin typeface="+mj-lt"/>
              </a:rPr>
              <a:t>data</a:t>
            </a:r>
            <a:r>
              <a:rPr lang="en-US" sz="3600" b="0" dirty="0" smtClean="0">
                <a:latin typeface="+mj-lt"/>
              </a:rPr>
              <a:t> from direct access by the program is called </a:t>
            </a:r>
            <a:r>
              <a:rPr lang="en-US" sz="3600" dirty="0" smtClean="0">
                <a:latin typeface="+mj-lt"/>
              </a:rPr>
              <a:t>data hiding </a:t>
            </a:r>
            <a:r>
              <a:rPr lang="en-US" sz="3600" b="0" dirty="0" smtClean="0">
                <a:latin typeface="+mj-lt"/>
              </a:rPr>
              <a:t>or </a:t>
            </a:r>
            <a:r>
              <a:rPr lang="en-US" sz="3600" dirty="0" smtClean="0">
                <a:latin typeface="+mj-lt"/>
              </a:rPr>
              <a:t>information hiding</a:t>
            </a:r>
            <a:r>
              <a:rPr lang="en-US" sz="3600" b="0" dirty="0" smtClean="0">
                <a:latin typeface="+mj-lt"/>
              </a:rPr>
              <a:t>.</a:t>
            </a:r>
          </a:p>
          <a:p>
            <a:r>
              <a:rPr lang="en-US" sz="3600" b="0" dirty="0" smtClean="0">
                <a:latin typeface="+mj-lt"/>
              </a:rPr>
              <a:t>It is the process of enclosing one or more details from the outside world through access rights.</a:t>
            </a:r>
          </a:p>
          <a:p>
            <a:r>
              <a:rPr lang="en-US" sz="3600" b="0" dirty="0" smtClean="0">
                <a:latin typeface="+mj-lt"/>
              </a:rPr>
              <a:t>In simple words, </a:t>
            </a:r>
            <a:r>
              <a:rPr lang="en-US" sz="3600" b="0" i="1" dirty="0" smtClean="0">
                <a:latin typeface="+mj-lt"/>
              </a:rPr>
              <a:t>"Encapsulation is a process of bringing </a:t>
            </a:r>
            <a:r>
              <a:rPr lang="en-US" sz="3600" i="1" dirty="0" smtClean="0">
                <a:latin typeface="+mj-lt"/>
              </a:rPr>
              <a:t>data members </a:t>
            </a:r>
            <a:r>
              <a:rPr lang="en-US" sz="3600" b="0" i="1" dirty="0" smtClean="0">
                <a:latin typeface="+mj-lt"/>
              </a:rPr>
              <a:t>(variables, properties) and </a:t>
            </a:r>
            <a:r>
              <a:rPr lang="en-US" sz="3600" i="1" dirty="0" smtClean="0">
                <a:latin typeface="+mj-lt"/>
              </a:rPr>
              <a:t>member functions </a:t>
            </a:r>
            <a:r>
              <a:rPr lang="en-US" sz="3600" b="0" i="1" dirty="0" smtClean="0">
                <a:latin typeface="+mj-lt"/>
              </a:rPr>
              <a:t>(methods) into a </a:t>
            </a:r>
            <a:r>
              <a:rPr lang="en-US" sz="3600" i="1" dirty="0" smtClean="0">
                <a:latin typeface="+mj-lt"/>
              </a:rPr>
              <a:t>single unit</a:t>
            </a:r>
            <a:r>
              <a:rPr lang="en-US" sz="3600" b="0" i="1" dirty="0" smtClean="0">
                <a:latin typeface="+mj-lt"/>
              </a:rPr>
              <a:t>."</a:t>
            </a:r>
            <a:endParaRPr lang="en-US" sz="3600" b="0" dirty="0" smtClean="0">
              <a:latin typeface="+mj-lt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Object-Oriented Programming (OOP)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85EA-562D-4FDA-A86D-25C13D60E159}" type="datetime1">
              <a:rPr lang="en-US" smtClean="0"/>
              <a:pPr/>
              <a:t>2/27/2025</a:t>
            </a:fld>
            <a:endParaRPr lang="en-US"/>
          </a:p>
        </p:txBody>
      </p:sp>
      <p:pic>
        <p:nvPicPr>
          <p:cNvPr id="8" name="Picture 7" descr="Encapsulation_Illustration.jpg"/>
          <p:cNvPicPr>
            <a:picLocks noChangeAspect="1"/>
          </p:cNvPicPr>
          <p:nvPr/>
        </p:nvPicPr>
        <p:blipFill>
          <a:blip r:embed="rId2"/>
          <a:srcRect l="22601" t="13750" r="24037" b="16249"/>
          <a:stretch>
            <a:fillRect/>
          </a:stretch>
        </p:blipFill>
        <p:spPr>
          <a:xfrm>
            <a:off x="4929158" y="6072194"/>
            <a:ext cx="9286940" cy="34290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97D8-7695-443A-A4D5-99A9CA818BAE}" type="datetime1">
              <a:rPr lang="en-US" smtClean="0"/>
              <a:pPr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Object-Oriented Programming (OOP)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 descr="encapuex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40" y="357154"/>
            <a:ext cx="14359038" cy="9080576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0" dirty="0" smtClean="0">
                <a:latin typeface="+mj-lt"/>
              </a:rPr>
              <a:t>The mechanism of deriving a </a:t>
            </a:r>
            <a:r>
              <a:rPr lang="en-US" sz="3600" dirty="0" smtClean="0">
                <a:latin typeface="+mj-lt"/>
              </a:rPr>
              <a:t>new class</a:t>
            </a:r>
            <a:r>
              <a:rPr lang="en-US" sz="3600" b="0" dirty="0" smtClean="0">
                <a:latin typeface="+mj-lt"/>
              </a:rPr>
              <a:t> from an </a:t>
            </a:r>
            <a:r>
              <a:rPr lang="en-US" sz="3600" dirty="0" smtClean="0">
                <a:latin typeface="+mj-lt"/>
              </a:rPr>
              <a:t>old class </a:t>
            </a:r>
            <a:r>
              <a:rPr lang="en-US" sz="3600" b="0" dirty="0" smtClean="0">
                <a:latin typeface="+mj-lt"/>
              </a:rPr>
              <a:t>is called </a:t>
            </a:r>
            <a:r>
              <a:rPr lang="en-US" sz="3600" dirty="0" smtClean="0">
                <a:latin typeface="+mj-lt"/>
              </a:rPr>
              <a:t>inheritance</a:t>
            </a:r>
            <a:r>
              <a:rPr lang="en-US" sz="3600" b="0" dirty="0" smtClean="0">
                <a:latin typeface="+mj-lt"/>
              </a:rPr>
              <a:t>.</a:t>
            </a:r>
          </a:p>
          <a:p>
            <a:r>
              <a:rPr lang="en-US" sz="3600" b="0" dirty="0" smtClean="0">
                <a:latin typeface="+mj-lt"/>
              </a:rPr>
              <a:t>The </a:t>
            </a:r>
            <a:r>
              <a:rPr lang="en-US" sz="3600" dirty="0" smtClean="0">
                <a:latin typeface="+mj-lt"/>
              </a:rPr>
              <a:t>old class </a:t>
            </a:r>
            <a:r>
              <a:rPr lang="en-US" sz="3600" b="0" dirty="0" smtClean="0">
                <a:latin typeface="+mj-lt"/>
              </a:rPr>
              <a:t>is known as </a:t>
            </a:r>
            <a:r>
              <a:rPr lang="en-US" sz="3600" dirty="0" smtClean="0">
                <a:latin typeface="+mj-lt"/>
              </a:rPr>
              <a:t>base class </a:t>
            </a:r>
            <a:r>
              <a:rPr lang="en-US" sz="3600" b="0" dirty="0" smtClean="0">
                <a:latin typeface="+mj-lt"/>
              </a:rPr>
              <a:t>while the </a:t>
            </a:r>
            <a:r>
              <a:rPr lang="en-US" sz="3600" dirty="0" smtClean="0">
                <a:latin typeface="+mj-lt"/>
              </a:rPr>
              <a:t>new class</a:t>
            </a:r>
            <a:r>
              <a:rPr lang="en-US" sz="3600" b="0" dirty="0" smtClean="0">
                <a:latin typeface="+mj-lt"/>
              </a:rPr>
              <a:t> is known as </a:t>
            </a:r>
            <a:r>
              <a:rPr lang="en-US" sz="3600" dirty="0" smtClean="0">
                <a:latin typeface="+mj-lt"/>
              </a:rPr>
              <a:t>derived class </a:t>
            </a:r>
            <a:r>
              <a:rPr lang="en-US" sz="3600" b="0" dirty="0" smtClean="0">
                <a:latin typeface="+mj-lt"/>
              </a:rPr>
              <a:t>or </a:t>
            </a:r>
            <a:r>
              <a:rPr lang="en-US" sz="3600" dirty="0" smtClean="0">
                <a:latin typeface="+mj-lt"/>
              </a:rPr>
              <a:t>subclass</a:t>
            </a:r>
            <a:r>
              <a:rPr lang="en-US" sz="3600" b="0" dirty="0" smtClean="0">
                <a:latin typeface="+mj-lt"/>
              </a:rPr>
              <a:t>.</a:t>
            </a:r>
          </a:p>
          <a:p>
            <a:r>
              <a:rPr lang="en-US" sz="3600" b="0" dirty="0" smtClean="0">
                <a:latin typeface="+mj-lt"/>
              </a:rPr>
              <a:t>It lets programmers create </a:t>
            </a:r>
            <a:r>
              <a:rPr lang="en-US" sz="3600" dirty="0" smtClean="0">
                <a:latin typeface="+mj-lt"/>
              </a:rPr>
              <a:t>new classes </a:t>
            </a:r>
            <a:r>
              <a:rPr lang="en-US" sz="3600" b="0" dirty="0" smtClean="0">
                <a:latin typeface="+mj-lt"/>
              </a:rPr>
              <a:t>that share some of the </a:t>
            </a:r>
            <a:r>
              <a:rPr lang="en-US" sz="3600" dirty="0" smtClean="0">
                <a:latin typeface="+mj-lt"/>
              </a:rPr>
              <a:t>attributes</a:t>
            </a:r>
            <a:r>
              <a:rPr lang="en-US" sz="3600" b="0" dirty="0" smtClean="0">
                <a:latin typeface="+mj-lt"/>
              </a:rPr>
              <a:t> of existing classes.</a:t>
            </a:r>
          </a:p>
          <a:p>
            <a:r>
              <a:rPr lang="en-US" sz="3600" b="0" dirty="0" smtClean="0">
                <a:latin typeface="+mj-lt"/>
              </a:rPr>
              <a:t>Inheritance lets us build on previous work without reinventing the wheel.</a:t>
            </a:r>
          </a:p>
          <a:p>
            <a:r>
              <a:rPr lang="en-US" sz="3600" b="0" dirty="0" smtClean="0">
                <a:latin typeface="+mj-lt"/>
              </a:rPr>
              <a:t>Inheritance is the most </a:t>
            </a:r>
            <a:r>
              <a:rPr lang="en-US" sz="3600" dirty="0" smtClean="0">
                <a:latin typeface="+mj-lt"/>
              </a:rPr>
              <a:t>powerful feature </a:t>
            </a:r>
            <a:r>
              <a:rPr lang="en-US" sz="3600" b="0" dirty="0" smtClean="0">
                <a:latin typeface="+mj-lt"/>
              </a:rPr>
              <a:t>of OOP.</a:t>
            </a:r>
          </a:p>
          <a:p>
            <a:r>
              <a:rPr lang="en-US" sz="3600" b="0" dirty="0" smtClean="0">
                <a:latin typeface="+mj-lt"/>
              </a:rPr>
              <a:t>Through effective use of inheritance, we can save a lot of time in programming and also </a:t>
            </a:r>
            <a:r>
              <a:rPr lang="en-US" sz="3600" dirty="0" smtClean="0">
                <a:latin typeface="+mj-lt"/>
              </a:rPr>
              <a:t>reduce errors</a:t>
            </a:r>
            <a:r>
              <a:rPr lang="en-US" sz="3600" b="0" dirty="0" smtClean="0">
                <a:latin typeface="+mj-lt"/>
              </a:rPr>
              <a:t>, which in turn will </a:t>
            </a:r>
            <a:r>
              <a:rPr lang="en-US" sz="3600" dirty="0" smtClean="0">
                <a:latin typeface="+mj-lt"/>
              </a:rPr>
              <a:t>increase the quality </a:t>
            </a:r>
            <a:r>
              <a:rPr lang="en-US" sz="3600" b="0" dirty="0" smtClean="0">
                <a:latin typeface="+mj-lt"/>
              </a:rPr>
              <a:t>of work and </a:t>
            </a:r>
            <a:r>
              <a:rPr lang="en-US" sz="3600" dirty="0" smtClean="0">
                <a:latin typeface="+mj-lt"/>
              </a:rPr>
              <a:t>productivity</a:t>
            </a:r>
            <a:r>
              <a:rPr lang="en-US" sz="3600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Object-Oriented Programming (OOP)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185EA-562D-4FDA-A86D-25C13D60E159}" type="datetime1">
              <a:rPr lang="en-US" smtClean="0"/>
              <a:pPr/>
              <a:t>2/27/2025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897D8-7695-443A-A4D5-99A9CA818BAE}" type="datetime1">
              <a:rPr lang="en-US" smtClean="0"/>
              <a:pPr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Object-Oriented Programming (OOP)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 descr="encapuex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16" y="357154"/>
            <a:ext cx="11844455" cy="9080576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Inheritance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17830800" cy="7758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95D05-8DDD-4696-9797-A015A8F56372}" type="datetime1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Object-Oriented Programming (OOP)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586</Words>
  <Application>Microsoft Office PowerPoint</Application>
  <PresentationFormat>Custom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Alice</vt:lpstr>
      <vt:lpstr>Alice Italics</vt:lpstr>
      <vt:lpstr>Canva Sans Bold</vt:lpstr>
      <vt:lpstr>Times New Roman</vt:lpstr>
      <vt:lpstr>Algerian</vt:lpstr>
      <vt:lpstr>Calibri</vt:lpstr>
      <vt:lpstr>Open Sans Bold</vt:lpstr>
      <vt:lpstr>Office Theme</vt:lpstr>
      <vt:lpstr>Object - Oriented  Programming (OOP)  Concepts</vt:lpstr>
      <vt:lpstr>Introduction to OOP</vt:lpstr>
      <vt:lpstr>Introduction to OOP</vt:lpstr>
      <vt:lpstr>Slide 4</vt:lpstr>
      <vt:lpstr>Encapsulation</vt:lpstr>
      <vt:lpstr>Slide 6</vt:lpstr>
      <vt:lpstr>Inheritance</vt:lpstr>
      <vt:lpstr>Slide 8</vt:lpstr>
      <vt:lpstr>Types Of Inheritance</vt:lpstr>
      <vt:lpstr>Polymorphism</vt:lpstr>
      <vt:lpstr>Slide 11</vt:lpstr>
      <vt:lpstr>Abstraction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</dc:title>
  <dc:creator/>
  <cp:lastModifiedBy/>
  <cp:revision>18</cp:revision>
  <dcterms:created xsi:type="dcterms:W3CDTF">2006-08-16T00:00:00Z</dcterms:created>
  <dcterms:modified xsi:type="dcterms:W3CDTF">2025-02-27T03:44:10Z</dcterms:modified>
  <dc:identifier>DAGgK6_PA_A</dc:identifier>
</cp:coreProperties>
</file>