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8" r:id="rId2"/>
    <p:sldId id="352" r:id="rId3"/>
    <p:sldId id="429" r:id="rId4"/>
    <p:sldId id="430" r:id="rId5"/>
    <p:sldId id="431" r:id="rId6"/>
    <p:sldId id="453" r:id="rId7"/>
    <p:sldId id="433" r:id="rId8"/>
    <p:sldId id="434" r:id="rId9"/>
    <p:sldId id="435" r:id="rId10"/>
    <p:sldId id="436" r:id="rId11"/>
    <p:sldId id="437" r:id="rId12"/>
    <p:sldId id="447" r:id="rId13"/>
    <p:sldId id="463" r:id="rId14"/>
    <p:sldId id="440" r:id="rId15"/>
    <p:sldId id="441" r:id="rId16"/>
    <p:sldId id="454" r:id="rId17"/>
    <p:sldId id="442" r:id="rId18"/>
    <p:sldId id="455" r:id="rId19"/>
    <p:sldId id="456" r:id="rId20"/>
    <p:sldId id="443" r:id="rId21"/>
    <p:sldId id="457" r:id="rId22"/>
    <p:sldId id="45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8xRqlC8eLzln+vIO12lpA==" hashData="7B7vbWIc4rF4K1JsTiuD/JhGmodCv4JXdoOwQKK2Ong/tPOeZBDwz7PrmsGYHuZhzGO4f69Y627xFM/AQk5tz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4" d="100"/>
          <a:sy n="64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2101CS304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</a:t>
            </a:r>
          </a:p>
          <a:p>
            <a:r>
              <a:rPr lang="en-IN" dirty="0"/>
              <a:t>(</a:t>
            </a:r>
            <a:r>
              <a:rPr lang="en-US" dirty="0"/>
              <a:t>2101CS304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ReactJS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component must include the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  <a:r>
              <a:rPr lang="en-US" dirty="0"/>
              <a:t>statement.</a:t>
            </a:r>
          </a:p>
          <a:p>
            <a:r>
              <a:rPr lang="en-US" dirty="0"/>
              <a:t>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functions.</a:t>
            </a:r>
          </a:p>
          <a:p>
            <a:r>
              <a:rPr lang="en-US" dirty="0"/>
              <a:t>The component also requires a render() method, this method returns HTML.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function component we can have properties in class components as well, we can directly access properties in class component with the help of built-in object named </a:t>
            </a:r>
            <a:r>
              <a:rPr lang="en-US" b="1" dirty="0"/>
              <a:t>props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2626108"/>
            <a:ext cx="83615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262610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5107640"/>
            <a:ext cx="83615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51076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all about re-using code and it is recommended to split your components into separate files.</a:t>
            </a:r>
          </a:p>
          <a:p>
            <a:r>
              <a:rPr lang="en-US" dirty="0"/>
              <a:t>To do that, create a new file with a .</a:t>
            </a:r>
            <a:r>
              <a:rPr lang="en-US" dirty="0" err="1"/>
              <a:t>js</a:t>
            </a:r>
            <a:r>
              <a:rPr lang="en-US" dirty="0"/>
              <a:t> extension and put component code inside that file.</a:t>
            </a:r>
          </a:p>
          <a:p>
            <a:r>
              <a:rPr lang="en-US" dirty="0"/>
              <a:t>Note: the file name as well as class/function name MUST start with capital letter.</a:t>
            </a:r>
          </a:p>
          <a:p>
            <a:r>
              <a:rPr lang="en-US" dirty="0"/>
              <a:t>We also need to export that function class from the created file using </a:t>
            </a:r>
            <a:r>
              <a:rPr lang="en-US" b="1" dirty="0"/>
              <a:t>default export </a:t>
            </a:r>
            <a:r>
              <a:rPr lang="en-US" dirty="0"/>
              <a:t>keywords,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simply import from this file and use it in the file we want,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3667029"/>
            <a:ext cx="48333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 from other file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366702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5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Welcome.js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70823" y="3667029"/>
            <a:ext cx="46246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'./Welcome'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//create root code 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Welcome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70829" y="36670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70828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963509" y="3036934"/>
            <a:ext cx="2228491" cy="543028"/>
          </a:xfrm>
          <a:prstGeom prst="borderCallout1">
            <a:avLst>
              <a:gd name="adj1" fmla="val 41391"/>
              <a:gd name="adj2" fmla="val -3281"/>
              <a:gd name="adj3" fmla="val 116578"/>
              <a:gd name="adj4" fmla="val -16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need not to write .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45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in React has a lifecycle which you can monitor and manipulate.</a:t>
            </a:r>
          </a:p>
          <a:p>
            <a:r>
              <a:rPr lang="en-US" dirty="0"/>
              <a:t>There are three main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constructor()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273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 There are some syntax differences: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string.</a:t>
            </a:r>
          </a:p>
          <a:p>
            <a:pPr marL="457200" lvl="1" indent="0">
              <a:buNone/>
            </a:pPr>
            <a:r>
              <a:rPr lang="en-US" dirty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14190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14197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314197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180" y="3951701"/>
            <a:ext cx="11929641" cy="198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in JSX we can use all events from Java Script just have to name it in </a:t>
            </a:r>
            <a:r>
              <a:rPr lang="en-US" dirty="0" err="1"/>
              <a:t>camelCase</a:t>
            </a:r>
            <a:r>
              <a:rPr lang="en-US" dirty="0"/>
              <a:t>, ex.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onDblClick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 etc…</a:t>
            </a:r>
          </a:p>
          <a:p>
            <a:r>
              <a:rPr lang="en-US" dirty="0"/>
              <a:t>To pass argument with the events we can use arrow function syntax,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5182409"/>
            <a:ext cx="59289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51824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40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p" bldLvl="5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Then, you can render only some of them, depending on the state of your application.</a:t>
            </a:r>
          </a:p>
          <a:p>
            <a:r>
              <a:rPr lang="en-US" dirty="0"/>
              <a:t>Conditional rendering in React works the same way conditions work in JavaScript.</a:t>
            </a:r>
          </a:p>
          <a:p>
            <a:r>
              <a:rPr lang="en-US" dirty="0"/>
              <a:t>There are two ways we can have conditional rendering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&amp;&amp; operator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2098"/>
              </p:ext>
            </p:extLst>
          </p:nvPr>
        </p:nvGraphicFramePr>
        <p:xfrm>
          <a:off x="418858" y="3287886"/>
          <a:ext cx="113561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225">
                  <a:extLst>
                    <a:ext uri="{9D8B030D-6E8A-4147-A177-3AD203B41FA5}">
                      <a16:colId xmlns:a16="http://schemas.microsoft.com/office/drawing/2014/main" val="4020139593"/>
                    </a:ext>
                  </a:extLst>
                </a:gridCol>
                <a:gridCol w="5934973">
                  <a:extLst>
                    <a:ext uri="{9D8B030D-6E8A-4147-A177-3AD203B41FA5}">
                      <a16:colId xmlns:a16="http://schemas.microsoft.com/office/drawing/2014/main" val="10171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Computer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array using 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in revision of ES6, We can iterate over array/list in Java Script with the help of </a:t>
            </a:r>
            <a:r>
              <a:rPr lang="en-US" b="1" dirty="0"/>
              <a:t>map </a:t>
            </a:r>
            <a:r>
              <a:rPr lang="en-US" dirty="0"/>
              <a:t>method.</a:t>
            </a:r>
          </a:p>
          <a:p>
            <a:r>
              <a:rPr lang="en-US" dirty="0"/>
              <a:t>Map method allows us to run function on each item in array returning a new array as the result,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same method in react to render data,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726756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b will be [10,6,8]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72675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40992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4518175"/>
            <a:ext cx="84996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arjun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Welcome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451817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42013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2697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App does not include page routing by default, we need to install a package in order to use routing.</a:t>
            </a:r>
          </a:p>
          <a:p>
            <a:r>
              <a:rPr lang="en-US" dirty="0"/>
              <a:t>To install routing package,</a:t>
            </a:r>
          </a:p>
          <a:p>
            <a:endParaRPr lang="en-US" dirty="0"/>
          </a:p>
          <a:p>
            <a:r>
              <a:rPr lang="en-US" dirty="0"/>
              <a:t>Recommended folder structure,</a:t>
            </a:r>
          </a:p>
          <a:p>
            <a:pPr lvl="1"/>
            <a:r>
              <a:rPr lang="en-US" dirty="0"/>
              <a:t>Within 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folder, we’ll create a folder named </a:t>
            </a:r>
            <a:r>
              <a:rPr lang="en-US" b="1" dirty="0"/>
              <a:t>pages</a:t>
            </a:r>
            <a:r>
              <a:rPr lang="en-US" dirty="0"/>
              <a:t> with our component files.</a:t>
            </a:r>
          </a:p>
          <a:p>
            <a:pPr lvl="1"/>
            <a:r>
              <a:rPr lang="en-US" dirty="0" err="1"/>
              <a:t>src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pages</a:t>
            </a:r>
            <a:r>
              <a:rPr lang="en-US" dirty="0">
                <a:latin typeface="Consolas" panose="020B0609020204030204" pitchFamily="49" charset="0"/>
              </a:rPr>
              <a:t>\:</a:t>
            </a:r>
          </a:p>
          <a:p>
            <a:pPr lvl="2"/>
            <a:r>
              <a:rPr lang="en-US" dirty="0"/>
              <a:t>Layout.js</a:t>
            </a:r>
          </a:p>
          <a:p>
            <a:pPr lvl="2"/>
            <a:r>
              <a:rPr lang="en-US" dirty="0"/>
              <a:t>Home.js</a:t>
            </a:r>
          </a:p>
          <a:p>
            <a:pPr lvl="2"/>
            <a:r>
              <a:rPr lang="en-US" dirty="0"/>
              <a:t>About.js</a:t>
            </a:r>
          </a:p>
          <a:p>
            <a:pPr lvl="2"/>
            <a:r>
              <a:rPr lang="en-US" dirty="0"/>
              <a:t>Etc…</a:t>
            </a:r>
          </a:p>
          <a:p>
            <a:pPr lvl="2"/>
            <a:endParaRPr lang="en-US" dirty="0"/>
          </a:p>
          <a:p>
            <a:r>
              <a:rPr lang="en-US" dirty="0"/>
              <a:t>In order to use basic routing we need to import </a:t>
            </a:r>
            <a:r>
              <a:rPr lang="en-US" b="1" dirty="0" err="1"/>
              <a:t>BrowserRouter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and </a:t>
            </a:r>
            <a:r>
              <a:rPr lang="en-US" b="1" dirty="0"/>
              <a:t>Route</a:t>
            </a:r>
            <a:r>
              <a:rPr lang="en-US" dirty="0"/>
              <a:t> from </a:t>
            </a:r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70295" y="210660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install react-router-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46067" y="1114195"/>
            <a:ext cx="953477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'./pages/Layout'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'./pages/Home'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'./pages/About'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'./pages/Contact'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46074" y="111419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46074" y="78501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305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278" y="1165375"/>
            <a:ext cx="686058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"/contact"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Footer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0285" y="116537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0285" y="848540"/>
            <a:ext cx="16498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116537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6" y="116537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6" y="8485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2696767"/>
            <a:ext cx="3884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269676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237993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About.js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8" y="4228159"/>
            <a:ext cx="38844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4228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391132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Contact.js</a:t>
            </a:r>
          </a:p>
        </p:txBody>
      </p:sp>
    </p:spTree>
    <p:extLst>
      <p:ext uri="{BB962C8B-B14F-4D97-AF65-F5344CB8AC3E}">
        <p14:creationId xmlns:p14="http://schemas.microsoft.com/office/powerpoint/2010/main" val="1271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React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 (Revision)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Render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JSX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Function 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Class 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Lifecycle of component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Props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Events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Conditional Rendering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Routing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CSS Styling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style React with CSS, here are 3 common ways,</a:t>
            </a:r>
          </a:p>
          <a:p>
            <a:pPr lvl="1"/>
            <a:r>
              <a:rPr lang="en-US" dirty="0"/>
              <a:t>Inline Styling</a:t>
            </a:r>
          </a:p>
          <a:p>
            <a:pPr lvl="1"/>
            <a:r>
              <a:rPr lang="en-US" dirty="0"/>
              <a:t>CSS Stylesheets</a:t>
            </a:r>
          </a:p>
          <a:p>
            <a:pPr lvl="1"/>
            <a:r>
              <a:rPr lang="en-US" dirty="0"/>
              <a:t>CSS Modules</a:t>
            </a:r>
          </a:p>
          <a:p>
            <a:r>
              <a:rPr lang="en-US" dirty="0"/>
              <a:t>Inline Styling:</a:t>
            </a:r>
          </a:p>
          <a:p>
            <a:pPr lvl="1"/>
            <a:r>
              <a:rPr lang="en-US" dirty="0"/>
              <a:t>To style an element with the inline style attribute, the value must be a JavaScript object,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63443" y="3424999"/>
            <a:ext cx="954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63451" y="342499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63451" y="310816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124091" y="1965649"/>
            <a:ext cx="3838754" cy="678832"/>
          </a:xfrm>
          <a:prstGeom prst="borderCallout1">
            <a:avLst>
              <a:gd name="adj1" fmla="val 49248"/>
              <a:gd name="adj2" fmla="val 431"/>
              <a:gd name="adj3" fmla="val 219245"/>
              <a:gd name="adj4" fmla="val -56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here we have to write double brackets.</a:t>
            </a:r>
          </a:p>
        </p:txBody>
      </p:sp>
    </p:spTree>
    <p:extLst>
      <p:ext uri="{BB962C8B-B14F-4D97-AF65-F5344CB8AC3E}">
        <p14:creationId xmlns:p14="http://schemas.microsoft.com/office/powerpoint/2010/main" val="750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Stylesheets:</a:t>
            </a:r>
          </a:p>
          <a:p>
            <a:pPr lvl="1"/>
            <a:r>
              <a:rPr lang="en-US" dirty="0"/>
              <a:t>We can create a separate CSS file (External CSS) and load it in out React component.</a:t>
            </a:r>
          </a:p>
          <a:p>
            <a:pPr lvl="1"/>
            <a:r>
              <a:rPr lang="en-US" dirty="0"/>
              <a:t>We need to create a separate file and import it in out component file using import statement,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46655" y="2347194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46662" y="23471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46662" y="201801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5893" y="2344971"/>
            <a:ext cx="50864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5900" y="234497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5900" y="2015787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</p:spTree>
    <p:extLst>
      <p:ext uri="{BB962C8B-B14F-4D97-AF65-F5344CB8AC3E}">
        <p14:creationId xmlns:p14="http://schemas.microsoft.com/office/powerpoint/2010/main" val="2480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Modules:</a:t>
            </a:r>
          </a:p>
          <a:p>
            <a:pPr lvl="1"/>
            <a:r>
              <a:rPr lang="en-US" dirty="0"/>
              <a:t>CSS modules are convenient for components that are placed in separate files.</a:t>
            </a:r>
          </a:p>
          <a:p>
            <a:pPr lvl="1"/>
            <a:r>
              <a:rPr lang="en-US" dirty="0"/>
              <a:t>CSS Modules let you use the same CSS class name in different files without worrying about naming clashes. </a:t>
            </a:r>
          </a:p>
          <a:p>
            <a:pPr lvl="1"/>
            <a:r>
              <a:rPr lang="en-US" dirty="0"/>
              <a:t>Create the CSS module with the .module.css file extension,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2735382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273538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2406198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mystyle.module.css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24739" y="2735382"/>
            <a:ext cx="5086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'./mystyle.module.css'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24746" y="273538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24746" y="240619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432002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43200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3990841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7134045" y="5289927"/>
            <a:ext cx="2432649" cy="1164082"/>
          </a:xfrm>
          <a:prstGeom prst="borderCallout1">
            <a:avLst>
              <a:gd name="adj1" fmla="val 0"/>
              <a:gd name="adj2" fmla="val 53369"/>
              <a:gd name="adj3" fmla="val -88053"/>
              <a:gd name="adj4" fmla="val 78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there will be a red colored text with blue background (as per the module)</a:t>
            </a:r>
          </a:p>
        </p:txBody>
      </p:sp>
    </p:spTree>
    <p:extLst>
      <p:ext uri="{BB962C8B-B14F-4D97-AF65-F5344CB8AC3E}">
        <p14:creationId xmlns:p14="http://schemas.microsoft.com/office/powerpoint/2010/main" val="39644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r>
              <a:rPr lang="en-US" dirty="0"/>
              <a:t>React is a Java Script library for creating user interfaces, it is used to create Single Page Application (SPA).</a:t>
            </a:r>
          </a:p>
          <a:p>
            <a:r>
              <a:rPr lang="en-US" dirty="0"/>
              <a:t>It is a front-end framework created by Facebook.</a:t>
            </a:r>
          </a:p>
          <a:p>
            <a:r>
              <a:rPr lang="en-US" dirty="0"/>
              <a:t>React creates a Virtual DOM in memory, instead of manipulating browser’s DOM directly, It will change in Virtual DOM first and then it will reflect changes in browser’s DOM.</a:t>
            </a:r>
          </a:p>
          <a:p>
            <a:r>
              <a:rPr lang="en-US" dirty="0"/>
              <a:t>React will find out what changes have been made and changes only what needs to be changed.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Current Version (as </a:t>
            </a:r>
            <a:r>
              <a:rPr lang="en-US"/>
              <a:t>of Jul-2022</a:t>
            </a:r>
            <a:r>
              <a:rPr lang="en-US" dirty="0"/>
              <a:t>) of React is 18.2.0</a:t>
            </a:r>
          </a:p>
          <a:p>
            <a:pPr lvl="1"/>
            <a:r>
              <a:rPr lang="en-US" dirty="0"/>
              <a:t>Initial release to the public (V. 0.3.0) was in July – 2013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was first used in 2011 for </a:t>
            </a:r>
            <a:r>
              <a:rPr lang="en-US" dirty="0" err="1"/>
              <a:t>facebook’s</a:t>
            </a:r>
            <a:r>
              <a:rPr lang="en-US" dirty="0"/>
              <a:t> </a:t>
            </a:r>
            <a:r>
              <a:rPr lang="en-US" dirty="0" err="1"/>
              <a:t>NewsFeed</a:t>
            </a:r>
            <a:r>
              <a:rPr lang="en-US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3802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overview of what React is, we can write React code directly in HTML, but in order to use React in production we need </a:t>
            </a:r>
            <a:r>
              <a:rPr lang="en-US" b="1" dirty="0" err="1"/>
              <a:t>npm</a:t>
            </a:r>
            <a:r>
              <a:rPr lang="en-US" dirty="0"/>
              <a:t> and </a:t>
            </a:r>
            <a:r>
              <a:rPr lang="en-US" b="1" dirty="0"/>
              <a:t>Node.js</a:t>
            </a:r>
            <a:r>
              <a:rPr lang="en-US" dirty="0"/>
              <a:t> installed.</a:t>
            </a:r>
          </a:p>
          <a:p>
            <a:r>
              <a:rPr lang="en-US" dirty="0"/>
              <a:t>We can use </a:t>
            </a:r>
            <a:r>
              <a:rPr lang="en-US" dirty="0">
                <a:hlinkClick r:id="rId2"/>
              </a:rPr>
              <a:t>https://codesandbox.io</a:t>
            </a:r>
            <a:r>
              <a:rPr lang="en-US" dirty="0"/>
              <a:t> to write/run React code directly using browser without any prerequisite.</a:t>
            </a:r>
          </a:p>
          <a:p>
            <a:r>
              <a:rPr lang="en-US" dirty="0"/>
              <a:t>To install React in local system, we first need </a:t>
            </a:r>
            <a:r>
              <a:rPr lang="en-US" b="1" dirty="0"/>
              <a:t>Node.js </a:t>
            </a:r>
            <a:r>
              <a:rPr lang="en-US" dirty="0"/>
              <a:t>and </a:t>
            </a:r>
            <a:r>
              <a:rPr lang="en-US" b="1" dirty="0" err="1"/>
              <a:t>npm</a:t>
            </a:r>
            <a:r>
              <a:rPr lang="en-US" b="1" dirty="0"/>
              <a:t>, </a:t>
            </a:r>
            <a:r>
              <a:rPr lang="en-US" dirty="0"/>
              <a:t>after installing </a:t>
            </a:r>
            <a:r>
              <a:rPr lang="en-US" dirty="0" err="1"/>
              <a:t>npm</a:t>
            </a:r>
            <a:r>
              <a:rPr lang="en-US" dirty="0"/>
              <a:t> we can use </a:t>
            </a:r>
            <a:r>
              <a:rPr lang="en-US" dirty="0" err="1"/>
              <a:t>npx</a:t>
            </a:r>
            <a:r>
              <a:rPr lang="en-US" dirty="0"/>
              <a:t> command to install/setup new React app using below command.</a:t>
            </a:r>
          </a:p>
          <a:p>
            <a:endParaRPr lang="en-US" dirty="0"/>
          </a:p>
          <a:p>
            <a:r>
              <a:rPr lang="en-US" dirty="0"/>
              <a:t>To run the React app we need to start using </a:t>
            </a:r>
            <a:r>
              <a:rPr lang="en-US" dirty="0" err="1"/>
              <a:t>npm</a:t>
            </a:r>
            <a:r>
              <a:rPr lang="en-US" dirty="0"/>
              <a:t> command.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318490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my-app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4061923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cd my-app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5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(Revision)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7187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ReactJS</a:t>
            </a:r>
            <a:r>
              <a:rPr lang="en-US" dirty="0"/>
              <a:t> Basic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without creating root.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 creating root. (recommended)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1678568"/>
            <a:ext cx="817754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167856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134938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3973194"/>
            <a:ext cx="817754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3973194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364401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0749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Cosider</a:t>
            </a:r>
            <a:r>
              <a:rPr lang="en-US" dirty="0"/>
              <a:t> the above line of code, which is from the basic template from previous slide, notice argument passed in render method, this weird tag syntax is neither a string nor HTML, its called JSX.</a:t>
            </a:r>
          </a:p>
          <a:p>
            <a:r>
              <a:rPr lang="en-US" dirty="0"/>
              <a:t>JSX stands for JavaScript XML.</a:t>
            </a:r>
          </a:p>
          <a:p>
            <a:r>
              <a:rPr lang="en-US" dirty="0"/>
              <a:t>JSX allows us to write HTML in React, It makes it easier to write and add HTML in React.</a:t>
            </a:r>
          </a:p>
          <a:p>
            <a:r>
              <a:rPr lang="en-US" dirty="0"/>
              <a:t>We can also embed expression in JSX using curly braces, for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3538" y="863444"/>
            <a:ext cx="81775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3545" y="8634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0059" y="3784923"/>
            <a:ext cx="817754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university -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0066" y="37849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1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screen.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HTML.</a:t>
            </a:r>
          </a:p>
          <a:p>
            <a:r>
              <a:rPr lang="en-US" dirty="0"/>
              <a:t>Components come in two types, Class components and Function components, in this tutorial we will concentrate on Function components.</a:t>
            </a:r>
          </a:p>
          <a:p>
            <a:r>
              <a:rPr lang="en-US" dirty="0"/>
              <a:t>When creating a React component, the component's name </a:t>
            </a:r>
            <a:r>
              <a:rPr lang="en-US" b="1" i="1" dirty="0"/>
              <a:t>MUST</a:t>
            </a:r>
            <a:r>
              <a:rPr lang="en-US" dirty="0"/>
              <a:t> start with an upper case letter.</a:t>
            </a:r>
          </a:p>
          <a:p>
            <a:r>
              <a:rPr lang="en-US" dirty="0"/>
              <a:t>Note: In older React code bases, you may find Class components primarily used. It is now suggested to use Function components along with Hooks, which were added in React 16.8. </a:t>
            </a:r>
          </a:p>
        </p:txBody>
      </p:sp>
    </p:spTree>
    <p:extLst>
      <p:ext uri="{BB962C8B-B14F-4D97-AF65-F5344CB8AC3E}">
        <p14:creationId xmlns:p14="http://schemas.microsoft.com/office/powerpoint/2010/main" val="62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a component is to write a JavaScript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props (properties) with the Function component,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3186825"/>
            <a:ext cx="83615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31868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965655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465662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332" y="154182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OR</a:t>
            </a:r>
          </a:p>
          <a:p>
            <a:r>
              <a:rPr lang="en-US" b="1" dirty="0"/>
              <a:t>ES6 Function</a:t>
            </a:r>
          </a:p>
        </p:txBody>
      </p:sp>
    </p:spTree>
    <p:extLst>
      <p:ext uri="{BB962C8B-B14F-4D97-AF65-F5344CB8AC3E}">
        <p14:creationId xmlns:p14="http://schemas.microsoft.com/office/powerpoint/2010/main" val="6734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uiExpand="1" build="p" animBg="1"/>
      <p:bldP spid="7" grpId="0" animBg="1"/>
      <p:bldP spid="8" grpId="0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2596</Words>
  <Application>Microsoft Office PowerPoint</Application>
  <PresentationFormat>Widescreen</PresentationFormat>
  <Paragraphs>510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Roboto Condensed Light</vt:lpstr>
      <vt:lpstr>Arial</vt:lpstr>
      <vt:lpstr>Calibri</vt:lpstr>
      <vt:lpstr>Wingdings</vt:lpstr>
      <vt:lpstr>Wingdings 3</vt:lpstr>
      <vt:lpstr>Consolas</vt:lpstr>
      <vt:lpstr>Roboto Condensed</vt:lpstr>
      <vt:lpstr>Office Theme</vt:lpstr>
      <vt:lpstr>Unit-04  ReactJS</vt:lpstr>
      <vt:lpstr>PowerPoint Presentation</vt:lpstr>
      <vt:lpstr>Introduction to React</vt:lpstr>
      <vt:lpstr>Setting up a React Environment</vt:lpstr>
      <vt:lpstr>ES6 (Revision)</vt:lpstr>
      <vt:lpstr>ReactJS Basic Template</vt:lpstr>
      <vt:lpstr>JSX</vt:lpstr>
      <vt:lpstr>Component</vt:lpstr>
      <vt:lpstr>Function Component</vt:lpstr>
      <vt:lpstr>Class Component</vt:lpstr>
      <vt:lpstr>Components in File</vt:lpstr>
      <vt:lpstr>Lifecycle of a component</vt:lpstr>
      <vt:lpstr>React Props</vt:lpstr>
      <vt:lpstr>Events</vt:lpstr>
      <vt:lpstr>Conditional Rendering</vt:lpstr>
      <vt:lpstr>Rendering array using map method</vt:lpstr>
      <vt:lpstr>Routing in React</vt:lpstr>
      <vt:lpstr>Routing (Example)</vt:lpstr>
      <vt:lpstr>Routing (Example) (Cont.)</vt:lpstr>
      <vt:lpstr>CSS Styling</vt:lpstr>
      <vt:lpstr>CSS Styling (Cont.)</vt:lpstr>
      <vt:lpstr>CSS Styling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867</cp:revision>
  <dcterms:created xsi:type="dcterms:W3CDTF">2020-05-01T05:09:15Z</dcterms:created>
  <dcterms:modified xsi:type="dcterms:W3CDTF">2023-10-12T02:27:02Z</dcterms:modified>
</cp:coreProperties>
</file>