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8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9" d="100"/>
          <a:sy n="179" d="100"/>
        </p:scale>
        <p:origin x="-71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B0E3-31D7-3147-A5E0-5689882FCFE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448218" y="1548224"/>
            <a:ext cx="4520334" cy="3260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79733" y="2270901"/>
            <a:ext cx="4311615" cy="24629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63115" y="2583607"/>
            <a:ext cx="2555135" cy="2082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208226" y="1752256"/>
            <a:ext cx="1239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79733" y="153029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files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02902" y="1692140"/>
            <a:ext cx="128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files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972749" y="1917556"/>
            <a:ext cx="1239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7826" y="1846148"/>
            <a:ext cx="278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Dependent files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208226" y="2042096"/>
            <a:ext cx="1234472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49467" y="235994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process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752579" y="3050570"/>
            <a:ext cx="1014539" cy="631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7" idx="3"/>
          </p:cNvCxnSpPr>
          <p:nvPr/>
        </p:nvCxnSpPr>
        <p:spPr>
          <a:xfrm>
            <a:off x="3767118" y="3366183"/>
            <a:ext cx="638785" cy="8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414296" y="3110686"/>
            <a:ext cx="2276197" cy="571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414296" y="3961942"/>
            <a:ext cx="2276197" cy="571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752579" y="3903934"/>
            <a:ext cx="1014539" cy="631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405903" y="2681238"/>
            <a:ext cx="60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767118" y="4247498"/>
            <a:ext cx="638785" cy="8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08226" y="811575"/>
            <a:ext cx="1506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SoS</a:t>
            </a:r>
            <a:r>
              <a:rPr lang="en-US" sz="2400" dirty="0" smtClean="0"/>
              <a:t> Step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079226" y="3380979"/>
            <a:ext cx="1209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Tasks can be executed and monitored externally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579733" y="4924531"/>
            <a:ext cx="4311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step process can contain arbitrary python statements and </a:t>
            </a:r>
            <a:r>
              <a:rPr lang="en-US" sz="1600" dirty="0" err="1" smtClean="0"/>
              <a:t>SoS</a:t>
            </a:r>
            <a:r>
              <a:rPr lang="en-US" sz="1600" dirty="0" smtClean="0"/>
              <a:t> actions.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461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986" y="2694422"/>
            <a:ext cx="1179871" cy="841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1252" y="2151262"/>
            <a:ext cx="1179871" cy="841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Step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183" y="3355705"/>
            <a:ext cx="1179871" cy="841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Step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2222" y="2694422"/>
            <a:ext cx="1179871" cy="841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Step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9201" y="2694422"/>
            <a:ext cx="1179871" cy="841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Step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1966857" y="2572079"/>
            <a:ext cx="1144395" cy="543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1966857" y="3115239"/>
            <a:ext cx="1157326" cy="661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4291123" y="2572079"/>
            <a:ext cx="951099" cy="543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4304054" y="3115239"/>
            <a:ext cx="938168" cy="661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422093" y="3115239"/>
            <a:ext cx="847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4" idx="1"/>
          </p:cNvCxnSpPr>
          <p:nvPr/>
        </p:nvCxnSpPr>
        <p:spPr>
          <a:xfrm>
            <a:off x="185778" y="3115239"/>
            <a:ext cx="601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8746" y="1781930"/>
            <a:ext cx="167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SoS</a:t>
            </a:r>
            <a:r>
              <a:rPr lang="en-US" dirty="0" smtClean="0"/>
              <a:t>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28" y="-19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19" y="697178"/>
            <a:ext cx="13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input=_input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4569" y="11679"/>
            <a:ext cx="232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1435950" y="6681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104" y="1796612"/>
            <a:ext cx="132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Input: None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19" y="3403682"/>
            <a:ext cx="155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734" y="5114657"/>
            <a:ext cx="170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83163" y="797449"/>
            <a:ext cx="776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07528" y="1614007"/>
            <a:ext cx="776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9" name="Left Bracket 48"/>
          <p:cNvSpPr/>
          <p:nvPr/>
        </p:nvSpPr>
        <p:spPr>
          <a:xfrm>
            <a:off x="3883163" y="1098824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>
            <a:off x="4187963" y="109882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2"/>
          </p:cNvCxnSpPr>
          <p:nvPr/>
        </p:nvCxnSpPr>
        <p:spPr>
          <a:xfrm>
            <a:off x="4187963" y="192178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7639" y="1066510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rocess 57"/>
          <p:cNvSpPr/>
          <p:nvPr/>
        </p:nvSpPr>
        <p:spPr>
          <a:xfrm>
            <a:off x="1469968" y="22406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59" name="Process 58"/>
          <p:cNvSpPr/>
          <p:nvPr/>
        </p:nvSpPr>
        <p:spPr>
          <a:xfrm>
            <a:off x="1469968" y="3950071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3734" y="4026327"/>
            <a:ext cx="13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input=_input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64629" y="4348452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Process 61"/>
          <p:cNvSpPr/>
          <p:nvPr/>
        </p:nvSpPr>
        <p:spPr>
          <a:xfrm>
            <a:off x="192968" y="5684187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98320" y="5716288"/>
            <a:ext cx="156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_output=output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1168617" y="6113723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4907720" y="88964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6" name="Process 65"/>
          <p:cNvSpPr/>
          <p:nvPr/>
        </p:nvSpPr>
        <p:spPr>
          <a:xfrm>
            <a:off x="4907720" y="170851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313545" y="1521381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26307" y="9523"/>
            <a:ext cx="22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for_each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219561" y="1232777"/>
            <a:ext cx="776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64914" y="163494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2" name="Left Bracket 71"/>
          <p:cNvSpPr/>
          <p:nvPr/>
        </p:nvSpPr>
        <p:spPr>
          <a:xfrm>
            <a:off x="6992541" y="1119758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3" name="Straight Connector 72"/>
          <p:cNvCxnSpPr>
            <a:stCxn id="72" idx="0"/>
          </p:cNvCxnSpPr>
          <p:nvPr/>
        </p:nvCxnSpPr>
        <p:spPr>
          <a:xfrm>
            <a:off x="7297341" y="111975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2"/>
          </p:cNvCxnSpPr>
          <p:nvPr/>
        </p:nvCxnSpPr>
        <p:spPr>
          <a:xfrm>
            <a:off x="7297341" y="194271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Process 74"/>
          <p:cNvSpPr/>
          <p:nvPr/>
        </p:nvSpPr>
        <p:spPr>
          <a:xfrm>
            <a:off x="8017098" y="91057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6" name="Process 75"/>
          <p:cNvSpPr/>
          <p:nvPr/>
        </p:nvSpPr>
        <p:spPr>
          <a:xfrm>
            <a:off x="8017098" y="172944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166152" y="1542315"/>
            <a:ext cx="826389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982001" y="81198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04677" y="2582318"/>
            <a:ext cx="316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 smtClean="0"/>
              <a:t>for_each</a:t>
            </a:r>
            <a:r>
              <a:rPr lang="en-US" dirty="0" smtClean="0"/>
              <a:t> options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directive  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135828" y="3685423"/>
            <a:ext cx="776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58254" y="4085826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2" name="Left Bracket 81"/>
          <p:cNvSpPr/>
          <p:nvPr/>
        </p:nvSpPr>
        <p:spPr>
          <a:xfrm>
            <a:off x="4985881" y="3570643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3" name="Straight Connector 82"/>
          <p:cNvCxnSpPr>
            <a:stCxn id="82" idx="0"/>
          </p:cNvCxnSpPr>
          <p:nvPr/>
        </p:nvCxnSpPr>
        <p:spPr>
          <a:xfrm>
            <a:off x="5290681" y="3570643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2" idx="2"/>
          </p:cNvCxnSpPr>
          <p:nvPr/>
        </p:nvCxnSpPr>
        <p:spPr>
          <a:xfrm>
            <a:off x="5290681" y="4393603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Process 84"/>
          <p:cNvSpPr/>
          <p:nvPr/>
        </p:nvSpPr>
        <p:spPr>
          <a:xfrm>
            <a:off x="6010438" y="3361459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86" name="Process 85"/>
          <p:cNvSpPr/>
          <p:nvPr/>
        </p:nvSpPr>
        <p:spPr>
          <a:xfrm>
            <a:off x="6010438" y="4180329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416263" y="3993200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994831" y="3277022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35828" y="5119820"/>
            <a:ext cx="776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67204" y="5542130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1" name="Left Bracket 90"/>
          <p:cNvSpPr/>
          <p:nvPr/>
        </p:nvSpPr>
        <p:spPr>
          <a:xfrm>
            <a:off x="4994831" y="5026947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2" name="Straight Connector 91"/>
          <p:cNvCxnSpPr>
            <a:stCxn id="91" idx="0"/>
          </p:cNvCxnSpPr>
          <p:nvPr/>
        </p:nvCxnSpPr>
        <p:spPr>
          <a:xfrm>
            <a:off x="5299631" y="5026947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2"/>
          </p:cNvCxnSpPr>
          <p:nvPr/>
        </p:nvCxnSpPr>
        <p:spPr>
          <a:xfrm>
            <a:off x="5299631" y="5849907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Process 93"/>
          <p:cNvSpPr/>
          <p:nvPr/>
        </p:nvSpPr>
        <p:spPr>
          <a:xfrm>
            <a:off x="6019388" y="4817763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5" name="Process 94"/>
          <p:cNvSpPr/>
          <p:nvPr/>
        </p:nvSpPr>
        <p:spPr>
          <a:xfrm>
            <a:off x="6019388" y="5636633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425213" y="5449504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984291" y="4719170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8" name="Left Bracket 97"/>
          <p:cNvSpPr/>
          <p:nvPr/>
        </p:nvSpPr>
        <p:spPr>
          <a:xfrm>
            <a:off x="4111463" y="3993200"/>
            <a:ext cx="304800" cy="1456304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982892" y="4676148"/>
            <a:ext cx="1128571" cy="218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664250" y="4299100"/>
            <a:ext cx="7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664250" y="4656237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Left Bracket 103"/>
          <p:cNvSpPr/>
          <p:nvPr/>
        </p:nvSpPr>
        <p:spPr>
          <a:xfrm rot="10800000">
            <a:off x="7024908" y="3572799"/>
            <a:ext cx="639342" cy="2301246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840182" y="0"/>
            <a:ext cx="0" cy="685800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48642" y="-27694"/>
            <a:ext cx="0" cy="2535384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0" y="1760154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-10166" y="3357502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0" y="5073127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903074" y="2535384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40182" y="2503699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3222773" y="4345280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9067" y="6202573"/>
            <a:ext cx="492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input: [‘a1’,‘a2’]        output: [‘b1’,‘b2’,‘b3’,‘b4’] </a:t>
            </a:r>
          </a:p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group_by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=‘single’</a:t>
            </a:r>
          </a:p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=[‘m1’,‘m2’]         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for_each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165" y="6176877"/>
            <a:ext cx="19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7245448" y="4685395"/>
            <a:ext cx="19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749874" y="2259322"/>
            <a:ext cx="16230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group_by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=‘single’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166152" y="2280226"/>
            <a:ext cx="2807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=[‘m1’,‘m2’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],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for_each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902899" y="1913182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[‘s2’]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3900989" y="1068502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[‘s1’]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5951725" y="1589627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204881" y="4399149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[‘a1’,‘a2’]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7046817" y="1121914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7046817" y="1986527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4121727" y="4046446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[‘a1’]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4139225" y="5483989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[‘a2’]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5051237" y="3584799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5111334" y="5055052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5038081" y="4420971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5057789" y="5879153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135163" y="1065713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2945823" y="4719170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[‘a1’,‘a2’]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320591" y="4842821"/>
            <a:ext cx="1707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input: [‘a1’,‘a2’]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50812" y="6611214"/>
            <a:ext cx="263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Output: [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128" name="Rectangle 127"/>
          <p:cNvSpPr/>
          <p:nvPr/>
        </p:nvSpPr>
        <p:spPr>
          <a:xfrm>
            <a:off x="3204947" y="1183233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888827" y="3277385"/>
            <a:ext cx="87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_output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888827" y="4145211"/>
            <a:ext cx="87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_output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888827" y="4873058"/>
            <a:ext cx="87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_output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889346" y="5571376"/>
            <a:ext cx="87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_output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0621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/>
          <p:cNvSpPr txBox="1"/>
          <p:nvPr/>
        </p:nvSpPr>
        <p:spPr>
          <a:xfrm>
            <a:off x="498638" y="556936"/>
            <a:ext cx="974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Previous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7728" y="-1968"/>
            <a:ext cx="591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err="1" smtClean="0">
                <a:latin typeface="Consolas"/>
                <a:cs typeface="Consolas"/>
              </a:rPr>
              <a:t>group_by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/>
                <a:cs typeface="Consolas"/>
              </a:rPr>
              <a:t>for_each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paired_with</a:t>
            </a:r>
            <a:r>
              <a:rPr lang="en-US" dirty="0" smtClean="0">
                <a:latin typeface="Consolas"/>
                <a:cs typeface="Consolas"/>
              </a:rPr>
              <a:t>=‘</a:t>
            </a: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’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351999" y="1070944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Process 135"/>
          <p:cNvSpPr/>
          <p:nvPr/>
        </p:nvSpPr>
        <p:spPr>
          <a:xfrm>
            <a:off x="1577912" y="672563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input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515720" y="724093"/>
            <a:ext cx="156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 = _input</a:t>
            </a:r>
          </a:p>
        </p:txBody>
      </p:sp>
      <p:cxnSp>
        <p:nvCxnSpPr>
          <p:cNvPr id="138" name="Straight Connector 137"/>
          <p:cNvCxnSpPr>
            <a:stCxn id="136" idx="3"/>
            <a:endCxn id="139" idx="1"/>
          </p:cNvCxnSpPr>
          <p:nvPr/>
        </p:nvCxnSpPr>
        <p:spPr>
          <a:xfrm>
            <a:off x="2456301" y="1070944"/>
            <a:ext cx="2213955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Process 138"/>
          <p:cNvSpPr/>
          <p:nvPr/>
        </p:nvSpPr>
        <p:spPr>
          <a:xfrm>
            <a:off x="4670256" y="672563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output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5587112" y="1054837"/>
            <a:ext cx="2597000" cy="1610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68137" y="747060"/>
            <a:ext cx="1764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_output = output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67436" y="2662664"/>
            <a:ext cx="58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>
                <a:latin typeface="Consolas"/>
                <a:cs typeface="Consolas"/>
              </a:rPr>
              <a:t>group_by</a:t>
            </a:r>
            <a:r>
              <a:rPr lang="en-US" dirty="0" smtClean="0"/>
              <a:t> and/or </a:t>
            </a:r>
            <a:r>
              <a:rPr lang="en-US" dirty="0" err="1" smtClean="0">
                <a:latin typeface="Consolas"/>
                <a:cs typeface="Consolas"/>
              </a:rPr>
              <a:t>for_each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paired_with</a:t>
            </a:r>
            <a:r>
              <a:rPr lang="en-US" dirty="0" smtClean="0">
                <a:latin typeface="Consolas"/>
                <a:cs typeface="Consolas"/>
              </a:rPr>
              <a:t>=‘</a:t>
            </a: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’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61402" y="4443270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Process 145"/>
          <p:cNvSpPr/>
          <p:nvPr/>
        </p:nvSpPr>
        <p:spPr>
          <a:xfrm>
            <a:off x="1261580" y="404488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input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3326192" y="3371990"/>
            <a:ext cx="13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_input, 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148" name="Straight Connector 147"/>
          <p:cNvCxnSpPr>
            <a:stCxn id="153" idx="0"/>
          </p:cNvCxnSpPr>
          <p:nvPr/>
        </p:nvCxnSpPr>
        <p:spPr>
          <a:xfrm>
            <a:off x="3609568" y="3718841"/>
            <a:ext cx="1356093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Process 148"/>
          <p:cNvSpPr/>
          <p:nvPr/>
        </p:nvSpPr>
        <p:spPr>
          <a:xfrm>
            <a:off x="4965662" y="3453592"/>
            <a:ext cx="874821" cy="51247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output</a:t>
            </a:r>
            <a:endParaRPr lang="en-US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5875591" y="3718841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028872" y="3370501"/>
            <a:ext cx="87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_output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595396" y="4297953"/>
            <a:ext cx="7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</a:p>
        </p:txBody>
      </p:sp>
      <p:sp>
        <p:nvSpPr>
          <p:cNvPr id="153" name="Left Bracket 152"/>
          <p:cNvSpPr/>
          <p:nvPr/>
        </p:nvSpPr>
        <p:spPr>
          <a:xfrm>
            <a:off x="3304768" y="3718841"/>
            <a:ext cx="304800" cy="1456304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4" name="Straight Connector 153"/>
          <p:cNvCxnSpPr>
            <a:stCxn id="146" idx="3"/>
            <a:endCxn id="153" idx="1"/>
          </p:cNvCxnSpPr>
          <p:nvPr/>
        </p:nvCxnSpPr>
        <p:spPr>
          <a:xfrm>
            <a:off x="2139969" y="4443270"/>
            <a:ext cx="1164799" cy="372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3" idx="1"/>
          </p:cNvCxnSpPr>
          <p:nvPr/>
        </p:nvCxnSpPr>
        <p:spPr>
          <a:xfrm>
            <a:off x="3304768" y="4446993"/>
            <a:ext cx="1660893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67" idx="1"/>
          </p:cNvCxnSpPr>
          <p:nvPr/>
        </p:nvCxnSpPr>
        <p:spPr>
          <a:xfrm>
            <a:off x="3567613" y="5171398"/>
            <a:ext cx="1398341" cy="1974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304768" y="4117221"/>
            <a:ext cx="13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_input. 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304768" y="4867368"/>
            <a:ext cx="13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_input, 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64" name="Process 163"/>
          <p:cNvSpPr/>
          <p:nvPr/>
        </p:nvSpPr>
        <p:spPr>
          <a:xfrm>
            <a:off x="4962094" y="4128066"/>
            <a:ext cx="878389" cy="64755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output</a:t>
            </a:r>
            <a:endParaRPr lang="en-US" dirty="0"/>
          </a:p>
        </p:txBody>
      </p:sp>
      <p:cxnSp>
        <p:nvCxnSpPr>
          <p:cNvPr id="165" name="Straight Connector 164"/>
          <p:cNvCxnSpPr>
            <a:stCxn id="164" idx="3"/>
          </p:cNvCxnSpPr>
          <p:nvPr/>
        </p:nvCxnSpPr>
        <p:spPr>
          <a:xfrm>
            <a:off x="5840483" y="4451842"/>
            <a:ext cx="1769767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025305" y="4079926"/>
            <a:ext cx="87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_output</a:t>
            </a:r>
          </a:p>
        </p:txBody>
      </p:sp>
      <p:sp>
        <p:nvSpPr>
          <p:cNvPr id="167" name="Process 166"/>
          <p:cNvSpPr/>
          <p:nvPr/>
        </p:nvSpPr>
        <p:spPr>
          <a:xfrm>
            <a:off x="4965954" y="4867368"/>
            <a:ext cx="878389" cy="64755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output</a:t>
            </a:r>
            <a:endParaRPr lang="en-US" dirty="0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5875884" y="5211961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029165" y="4863621"/>
            <a:ext cx="87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_output</a:t>
            </a:r>
          </a:p>
        </p:txBody>
      </p:sp>
      <p:sp>
        <p:nvSpPr>
          <p:cNvPr id="170" name="Left Bracket 169"/>
          <p:cNvSpPr/>
          <p:nvPr/>
        </p:nvSpPr>
        <p:spPr>
          <a:xfrm rot="10800000">
            <a:off x="7072202" y="3718841"/>
            <a:ext cx="295008" cy="149312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2589986" y="1079209"/>
            <a:ext cx="1171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 = 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073574" y="4122969"/>
            <a:ext cx="7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 input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190059" y="4478918"/>
            <a:ext cx="480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9986" y="1504792"/>
            <a:ext cx="177708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lang="en-US" sz="1400" dirty="0" smtClean="0"/>
              <a:t> is sent </a:t>
            </a:r>
          </a:p>
          <a:p>
            <a:r>
              <a:rPr lang="en-US" sz="1400" dirty="0" smtClean="0"/>
              <a:t>all at once as 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_input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668137" y="1587205"/>
            <a:ext cx="220629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_output</a:t>
            </a:r>
            <a:r>
              <a:rPr lang="en-US" sz="1400" dirty="0" smtClean="0"/>
              <a:t> becomes 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767530" y="5327848"/>
            <a:ext cx="2569603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Subsets of 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lang="en-US" sz="1400" dirty="0" smtClean="0"/>
              <a:t> become 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_input</a:t>
            </a:r>
            <a:r>
              <a:rPr lang="en-US" sz="1400" dirty="0" smtClean="0"/>
              <a:t> with matching subsets of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6025305" y="5336938"/>
            <a:ext cx="215880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lang="en-US" sz="1400" dirty="0" smtClean="0"/>
              <a:t> is the collection of 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_output</a:t>
            </a:r>
            <a:endParaRPr lang="en-US" dirty="0"/>
          </a:p>
        </p:txBody>
      </p:sp>
      <p:cxnSp>
        <p:nvCxnSpPr>
          <p:cNvPr id="177" name="Straight Connector 176"/>
          <p:cNvCxnSpPr/>
          <p:nvPr/>
        </p:nvCxnSpPr>
        <p:spPr>
          <a:xfrm>
            <a:off x="0" y="2503699"/>
            <a:ext cx="9144000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7436" y="3894810"/>
            <a:ext cx="974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Previous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667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326" y="-5959"/>
            <a:ext cx="50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workflow with no input or output directives</a:t>
            </a:r>
            <a:endParaRPr lang="en-US" dirty="0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2903074" y="2535384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0" y="1449817"/>
            <a:ext cx="9144000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Process 127"/>
          <p:cNvSpPr/>
          <p:nvPr/>
        </p:nvSpPr>
        <p:spPr>
          <a:xfrm>
            <a:off x="1796424" y="595899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cxnSp>
        <p:nvCxnSpPr>
          <p:cNvPr id="129" name="Straight Connector 128"/>
          <p:cNvCxnSpPr>
            <a:endCxn id="130" idx="1"/>
          </p:cNvCxnSpPr>
          <p:nvPr/>
        </p:nvCxnSpPr>
        <p:spPr>
          <a:xfrm>
            <a:off x="2592030" y="882214"/>
            <a:ext cx="960790" cy="5814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0" name="Process 129"/>
          <p:cNvSpPr/>
          <p:nvPr/>
        </p:nvSpPr>
        <p:spPr>
          <a:xfrm>
            <a:off x="3552820" y="595899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32" name="Process 131"/>
          <p:cNvSpPr/>
          <p:nvPr/>
        </p:nvSpPr>
        <p:spPr>
          <a:xfrm>
            <a:off x="7191372" y="595899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34" name="Process 133"/>
          <p:cNvSpPr/>
          <p:nvPr/>
        </p:nvSpPr>
        <p:spPr>
          <a:xfrm>
            <a:off x="5390127" y="592332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60740" y="1602153"/>
            <a:ext cx="39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Workflow with defined input and output</a:t>
            </a:r>
            <a:endParaRPr lang="en-US" dirty="0"/>
          </a:p>
        </p:txBody>
      </p:sp>
      <p:sp>
        <p:nvSpPr>
          <p:cNvPr id="139" name="Process 138"/>
          <p:cNvSpPr/>
          <p:nvPr/>
        </p:nvSpPr>
        <p:spPr>
          <a:xfrm>
            <a:off x="1844149" y="2243255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2618575" y="2417327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a1</a:t>
            </a:r>
            <a:endParaRPr lang="en-US" sz="1100" dirty="0"/>
          </a:p>
        </p:txBody>
      </p:sp>
      <p:sp>
        <p:nvSpPr>
          <p:cNvPr id="159" name="Rectangle 158"/>
          <p:cNvSpPr/>
          <p:nvPr/>
        </p:nvSpPr>
        <p:spPr>
          <a:xfrm>
            <a:off x="1338662" y="3856668"/>
            <a:ext cx="494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None</a:t>
            </a:r>
            <a:endParaRPr lang="en-US" sz="1100" dirty="0"/>
          </a:p>
        </p:txBody>
      </p:sp>
      <p:sp>
        <p:nvSpPr>
          <p:cNvPr id="160" name="Rectangle 159"/>
          <p:cNvSpPr/>
          <p:nvPr/>
        </p:nvSpPr>
        <p:spPr>
          <a:xfrm>
            <a:off x="4355269" y="2404579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  <a:endParaRPr lang="en-US" sz="1100" dirty="0"/>
          </a:p>
        </p:txBody>
      </p:sp>
      <p:sp>
        <p:nvSpPr>
          <p:cNvPr id="161" name="Rectangle 160"/>
          <p:cNvSpPr/>
          <p:nvPr/>
        </p:nvSpPr>
        <p:spPr>
          <a:xfrm>
            <a:off x="5192976" y="2393244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a1</a:t>
            </a:r>
            <a:endParaRPr lang="en-US" sz="1100" dirty="0"/>
          </a:p>
        </p:txBody>
      </p:sp>
      <p:cxnSp>
        <p:nvCxnSpPr>
          <p:cNvPr id="163" name="Straight Connector 162"/>
          <p:cNvCxnSpPr>
            <a:endCxn id="134" idx="1"/>
          </p:cNvCxnSpPr>
          <p:nvPr/>
        </p:nvCxnSpPr>
        <p:spPr>
          <a:xfrm flipV="1">
            <a:off x="4357331" y="884461"/>
            <a:ext cx="1032796" cy="15831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32" idx="1"/>
          </p:cNvCxnSpPr>
          <p:nvPr/>
        </p:nvCxnSpPr>
        <p:spPr>
          <a:xfrm flipV="1">
            <a:off x="6173873" y="888028"/>
            <a:ext cx="1017499" cy="8061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5" name="Process 164"/>
          <p:cNvSpPr/>
          <p:nvPr/>
        </p:nvSpPr>
        <p:spPr>
          <a:xfrm>
            <a:off x="3649321" y="2277291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66" name="Process 165"/>
          <p:cNvSpPr/>
          <p:nvPr/>
        </p:nvSpPr>
        <p:spPr>
          <a:xfrm>
            <a:off x="7287873" y="2277291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67" name="Process 166"/>
          <p:cNvSpPr/>
          <p:nvPr/>
        </p:nvSpPr>
        <p:spPr>
          <a:xfrm>
            <a:off x="5486628" y="2273724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cxnSp>
        <p:nvCxnSpPr>
          <p:cNvPr id="169" name="Straight Connector 168"/>
          <p:cNvCxnSpPr>
            <a:stCxn id="171" idx="3"/>
            <a:endCxn id="172" idx="1"/>
          </p:cNvCxnSpPr>
          <p:nvPr/>
        </p:nvCxnSpPr>
        <p:spPr>
          <a:xfrm>
            <a:off x="6615940" y="2588816"/>
            <a:ext cx="332151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996475" y="2577482"/>
            <a:ext cx="593480" cy="11334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276158" y="2458011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a3</a:t>
            </a:r>
            <a:endParaRPr lang="en-US" sz="1100" dirty="0"/>
          </a:p>
        </p:txBody>
      </p:sp>
      <p:sp>
        <p:nvSpPr>
          <p:cNvPr id="172" name="Rectangle 171"/>
          <p:cNvSpPr/>
          <p:nvPr/>
        </p:nvSpPr>
        <p:spPr>
          <a:xfrm>
            <a:off x="6948091" y="2373372"/>
            <a:ext cx="3397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a3</a:t>
            </a:r>
            <a:endParaRPr lang="en-US" sz="1100" dirty="0"/>
          </a:p>
        </p:txBody>
      </p:sp>
      <p:cxnSp>
        <p:nvCxnSpPr>
          <p:cNvPr id="173" name="Curved Connector 172"/>
          <p:cNvCxnSpPr>
            <a:stCxn id="148" idx="2"/>
            <a:endCxn id="161" idx="2"/>
          </p:cNvCxnSpPr>
          <p:nvPr/>
        </p:nvCxnSpPr>
        <p:spPr>
          <a:xfrm rot="5400000" flipH="1" flipV="1">
            <a:off x="4063624" y="1379695"/>
            <a:ext cx="24083" cy="2574401"/>
          </a:xfrm>
          <a:prstGeom prst="curvedConnector3">
            <a:avLst>
              <a:gd name="adj1" fmla="val -2275319"/>
            </a:avLst>
          </a:prstGeom>
          <a:ln w="12700" cmpd="sng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5400000" flipH="1" flipV="1">
            <a:off x="5776410" y="1082451"/>
            <a:ext cx="24083" cy="2574401"/>
          </a:xfrm>
          <a:prstGeom prst="curvedConnector3">
            <a:avLst>
              <a:gd name="adj1" fmla="val 1795507"/>
            </a:avLst>
          </a:prstGeom>
          <a:ln w="12700" cmpd="sng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1" name="Process 240"/>
          <p:cNvSpPr/>
          <p:nvPr/>
        </p:nvSpPr>
        <p:spPr>
          <a:xfrm>
            <a:off x="1862863" y="3725088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2637289" y="3899160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a6</a:t>
            </a:r>
            <a:endParaRPr lang="en-US" sz="1100" dirty="0"/>
          </a:p>
        </p:txBody>
      </p:sp>
      <p:sp>
        <p:nvSpPr>
          <p:cNvPr id="244" name="Rectangle 243"/>
          <p:cNvSpPr/>
          <p:nvPr/>
        </p:nvSpPr>
        <p:spPr>
          <a:xfrm>
            <a:off x="5115497" y="3814521"/>
            <a:ext cx="3397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a6</a:t>
            </a:r>
            <a:endParaRPr lang="en-US" sz="1100" dirty="0"/>
          </a:p>
        </p:txBody>
      </p:sp>
      <p:sp>
        <p:nvSpPr>
          <p:cNvPr id="246" name="Process 245"/>
          <p:cNvSpPr/>
          <p:nvPr/>
        </p:nvSpPr>
        <p:spPr>
          <a:xfrm>
            <a:off x="3668035" y="3759124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247" name="Process 246"/>
          <p:cNvSpPr/>
          <p:nvPr/>
        </p:nvSpPr>
        <p:spPr>
          <a:xfrm>
            <a:off x="7306587" y="3759124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8</a:t>
            </a:r>
            <a:endParaRPr lang="en-US" dirty="0"/>
          </a:p>
        </p:txBody>
      </p:sp>
      <p:sp>
        <p:nvSpPr>
          <p:cNvPr id="248" name="Process 247"/>
          <p:cNvSpPr/>
          <p:nvPr/>
        </p:nvSpPr>
        <p:spPr>
          <a:xfrm>
            <a:off x="5505342" y="3755557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7</a:t>
            </a:r>
            <a:endParaRPr lang="en-US" dirty="0"/>
          </a:p>
        </p:txBody>
      </p:sp>
      <p:cxnSp>
        <p:nvCxnSpPr>
          <p:cNvPr id="249" name="Straight Connector 248"/>
          <p:cNvCxnSpPr>
            <a:stCxn id="251" idx="3"/>
            <a:endCxn id="252" idx="1"/>
          </p:cNvCxnSpPr>
          <p:nvPr/>
        </p:nvCxnSpPr>
        <p:spPr>
          <a:xfrm flipV="1">
            <a:off x="6634654" y="4064381"/>
            <a:ext cx="318906" cy="6268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42" idx="3"/>
            <a:endCxn id="265" idx="1"/>
          </p:cNvCxnSpPr>
          <p:nvPr/>
        </p:nvCxnSpPr>
        <p:spPr>
          <a:xfrm flipV="1">
            <a:off x="2977071" y="4018791"/>
            <a:ext cx="332468" cy="11174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6294872" y="3939844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a7</a:t>
            </a:r>
            <a:endParaRPr lang="en-US" sz="1100" dirty="0"/>
          </a:p>
        </p:txBody>
      </p:sp>
      <p:sp>
        <p:nvSpPr>
          <p:cNvPr id="252" name="Rectangle 251"/>
          <p:cNvSpPr/>
          <p:nvPr/>
        </p:nvSpPr>
        <p:spPr>
          <a:xfrm>
            <a:off x="6953560" y="3933576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a7</a:t>
            </a:r>
            <a:endParaRPr lang="en-US" sz="1100" dirty="0"/>
          </a:p>
        </p:txBody>
      </p:sp>
      <p:sp>
        <p:nvSpPr>
          <p:cNvPr id="260" name="Rectangle 259"/>
          <p:cNvSpPr/>
          <p:nvPr/>
        </p:nvSpPr>
        <p:spPr>
          <a:xfrm>
            <a:off x="4457008" y="3952377"/>
            <a:ext cx="494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None</a:t>
            </a:r>
            <a:endParaRPr lang="en-US" sz="1100" dirty="0"/>
          </a:p>
        </p:txBody>
      </p:sp>
      <p:sp>
        <p:nvSpPr>
          <p:cNvPr id="261" name="Rectangle 260"/>
          <p:cNvSpPr/>
          <p:nvPr/>
        </p:nvSpPr>
        <p:spPr>
          <a:xfrm>
            <a:off x="8071901" y="2458289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a5</a:t>
            </a:r>
            <a:endParaRPr lang="en-US" sz="1100" dirty="0"/>
          </a:p>
        </p:txBody>
      </p:sp>
      <p:sp>
        <p:nvSpPr>
          <p:cNvPr id="265" name="Rectangle 264"/>
          <p:cNvSpPr/>
          <p:nvPr/>
        </p:nvSpPr>
        <p:spPr>
          <a:xfrm>
            <a:off x="3309539" y="3887986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a6</a:t>
            </a:r>
            <a:endParaRPr lang="en-US" sz="1100" dirty="0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522017" y="2735450"/>
            <a:ext cx="670959" cy="1121218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5" name="Curved Connector 304"/>
          <p:cNvCxnSpPr>
            <a:stCxn id="265" idx="2"/>
            <a:endCxn id="244" idx="2"/>
          </p:cNvCxnSpPr>
          <p:nvPr/>
        </p:nvCxnSpPr>
        <p:spPr>
          <a:xfrm rot="16200000" flipH="1">
            <a:off x="4334503" y="3294523"/>
            <a:ext cx="95812" cy="1805958"/>
          </a:xfrm>
          <a:prstGeom prst="curvedConnector3">
            <a:avLst>
              <a:gd name="adj1" fmla="val 485875"/>
            </a:avLst>
          </a:prstGeom>
          <a:ln w="12700" cmpd="sng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8071901" y="3952377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a8</a:t>
            </a:r>
            <a:endParaRPr lang="en-US" sz="11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1760090" y="5273858"/>
            <a:ext cx="835273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2614078" y="5143053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a1</a:t>
            </a:r>
            <a:endParaRPr lang="en-US" sz="1100" dirty="0"/>
          </a:p>
        </p:txBody>
      </p:sp>
      <p:cxnSp>
        <p:nvCxnSpPr>
          <p:cNvPr id="322" name="Straight Connector 321"/>
          <p:cNvCxnSpPr/>
          <p:nvPr/>
        </p:nvCxnSpPr>
        <p:spPr>
          <a:xfrm flipV="1">
            <a:off x="2979216" y="5000864"/>
            <a:ext cx="835273" cy="292322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344" idx="1"/>
          </p:cNvCxnSpPr>
          <p:nvPr/>
        </p:nvCxnSpPr>
        <p:spPr>
          <a:xfrm flipV="1">
            <a:off x="1873227" y="6388818"/>
            <a:ext cx="1988355" cy="14853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1872346" y="5000864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1</a:t>
            </a:r>
            <a:endParaRPr lang="en-US" sz="1100" dirty="0"/>
          </a:p>
        </p:txBody>
      </p:sp>
      <p:sp>
        <p:nvSpPr>
          <p:cNvPr id="325" name="Rectangle 324"/>
          <p:cNvSpPr/>
          <p:nvPr/>
        </p:nvSpPr>
        <p:spPr>
          <a:xfrm>
            <a:off x="1873227" y="6130504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5</a:t>
            </a:r>
            <a:endParaRPr lang="en-US" sz="1100" dirty="0"/>
          </a:p>
        </p:txBody>
      </p:sp>
      <p:sp>
        <p:nvSpPr>
          <p:cNvPr id="326" name="Rectangle 325"/>
          <p:cNvSpPr/>
          <p:nvPr/>
        </p:nvSpPr>
        <p:spPr>
          <a:xfrm rot="20257769">
            <a:off x="2953895" y="4870058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3</a:t>
            </a:r>
            <a:endParaRPr lang="en-US" sz="11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3038582" y="5421038"/>
            <a:ext cx="800294" cy="253268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 rot="1031145">
            <a:off x="3140575" y="5288741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2</a:t>
            </a:r>
            <a:endParaRPr lang="en-US" sz="1100" dirty="0"/>
          </a:p>
        </p:txBody>
      </p:sp>
      <p:sp>
        <p:nvSpPr>
          <p:cNvPr id="331" name="Rectangle 330"/>
          <p:cNvSpPr/>
          <p:nvPr/>
        </p:nvSpPr>
        <p:spPr>
          <a:xfrm>
            <a:off x="3806258" y="4842406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a3</a:t>
            </a:r>
            <a:endParaRPr lang="en-US" sz="1100" dirty="0"/>
          </a:p>
        </p:txBody>
      </p:sp>
      <p:sp>
        <p:nvSpPr>
          <p:cNvPr id="332" name="Rectangle 331"/>
          <p:cNvSpPr/>
          <p:nvPr/>
        </p:nvSpPr>
        <p:spPr>
          <a:xfrm>
            <a:off x="3861582" y="5543501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  <a:endParaRPr lang="en-US" sz="1100" dirty="0"/>
          </a:p>
        </p:txBody>
      </p:sp>
      <p:cxnSp>
        <p:nvCxnSpPr>
          <p:cNvPr id="333" name="Straight Connector 332"/>
          <p:cNvCxnSpPr/>
          <p:nvPr/>
        </p:nvCxnSpPr>
        <p:spPr>
          <a:xfrm>
            <a:off x="4501949" y="5293186"/>
            <a:ext cx="905858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stCxn id="331" idx="3"/>
          </p:cNvCxnSpPr>
          <p:nvPr/>
        </p:nvCxnSpPr>
        <p:spPr>
          <a:xfrm>
            <a:off x="4146040" y="4973211"/>
            <a:ext cx="355909" cy="31997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332" idx="3"/>
          </p:cNvCxnSpPr>
          <p:nvPr/>
        </p:nvCxnSpPr>
        <p:spPr>
          <a:xfrm flipV="1">
            <a:off x="4201364" y="5293186"/>
            <a:ext cx="263844" cy="38112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5469596" y="5166855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a5</a:t>
            </a:r>
            <a:endParaRPr lang="en-US" sz="1100" dirty="0"/>
          </a:p>
        </p:txBody>
      </p:sp>
      <p:sp>
        <p:nvSpPr>
          <p:cNvPr id="343" name="Rectangle 342"/>
          <p:cNvSpPr/>
          <p:nvPr/>
        </p:nvSpPr>
        <p:spPr>
          <a:xfrm>
            <a:off x="4575816" y="5036050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5</a:t>
            </a:r>
            <a:endParaRPr lang="en-US" sz="1100" dirty="0"/>
          </a:p>
        </p:txBody>
      </p:sp>
      <p:sp>
        <p:nvSpPr>
          <p:cNvPr id="344" name="Rectangle 343"/>
          <p:cNvSpPr/>
          <p:nvPr/>
        </p:nvSpPr>
        <p:spPr>
          <a:xfrm>
            <a:off x="3861582" y="6258013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a6</a:t>
            </a:r>
            <a:endParaRPr lang="en-US" sz="1100" dirty="0"/>
          </a:p>
        </p:txBody>
      </p:sp>
      <p:cxnSp>
        <p:nvCxnSpPr>
          <p:cNvPr id="345" name="Straight Connector 344"/>
          <p:cNvCxnSpPr/>
          <p:nvPr/>
        </p:nvCxnSpPr>
        <p:spPr>
          <a:xfrm>
            <a:off x="4344168" y="6392114"/>
            <a:ext cx="578227" cy="233023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 rot="1496264">
            <a:off x="4414318" y="6238688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6</a:t>
            </a:r>
            <a:endParaRPr lang="en-US" sz="1100" dirty="0"/>
          </a:p>
        </p:txBody>
      </p:sp>
      <p:cxnSp>
        <p:nvCxnSpPr>
          <p:cNvPr id="351" name="Straight Connector 350"/>
          <p:cNvCxnSpPr/>
          <p:nvPr/>
        </p:nvCxnSpPr>
        <p:spPr>
          <a:xfrm flipV="1">
            <a:off x="4297574" y="6010994"/>
            <a:ext cx="263844" cy="38112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4240247" y="5676503"/>
            <a:ext cx="355909" cy="31997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4601000" y="5949301"/>
            <a:ext cx="905858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>
            <a:off x="5568647" y="5822970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a7</a:t>
            </a:r>
            <a:endParaRPr lang="en-US" sz="1100" dirty="0"/>
          </a:p>
        </p:txBody>
      </p:sp>
      <p:sp>
        <p:nvSpPr>
          <p:cNvPr id="357" name="Rectangle 356"/>
          <p:cNvSpPr/>
          <p:nvPr/>
        </p:nvSpPr>
        <p:spPr>
          <a:xfrm>
            <a:off x="4674867" y="5692165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7</a:t>
            </a:r>
            <a:endParaRPr lang="en-US" sz="1100" dirty="0"/>
          </a:p>
        </p:txBody>
      </p:sp>
      <p:sp>
        <p:nvSpPr>
          <p:cNvPr id="358" name="Rectangle 357"/>
          <p:cNvSpPr/>
          <p:nvPr/>
        </p:nvSpPr>
        <p:spPr>
          <a:xfrm>
            <a:off x="6946502" y="5819403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a8</a:t>
            </a:r>
            <a:endParaRPr lang="en-US" sz="1100" dirty="0"/>
          </a:p>
        </p:txBody>
      </p:sp>
      <p:sp>
        <p:nvSpPr>
          <p:cNvPr id="359" name="Rectangle 358"/>
          <p:cNvSpPr/>
          <p:nvPr/>
        </p:nvSpPr>
        <p:spPr>
          <a:xfrm>
            <a:off x="6052722" y="5688598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8</a:t>
            </a:r>
            <a:endParaRPr lang="en-US" sz="1100" dirty="0"/>
          </a:p>
        </p:txBody>
      </p:sp>
      <p:cxnSp>
        <p:nvCxnSpPr>
          <p:cNvPr id="360" name="Straight Connector 359"/>
          <p:cNvCxnSpPr/>
          <p:nvPr/>
        </p:nvCxnSpPr>
        <p:spPr>
          <a:xfrm>
            <a:off x="5988623" y="5965253"/>
            <a:ext cx="905858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5014728" y="6494332"/>
            <a:ext cx="494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None</a:t>
            </a:r>
            <a:endParaRPr lang="en-US" sz="1100" dirty="0"/>
          </a:p>
        </p:txBody>
      </p:sp>
      <p:sp>
        <p:nvSpPr>
          <p:cNvPr id="362" name="TextBox 361"/>
          <p:cNvSpPr txBox="1"/>
          <p:nvPr/>
        </p:nvSpPr>
        <p:spPr>
          <a:xfrm>
            <a:off x="220153" y="2396733"/>
            <a:ext cx="826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Logical</a:t>
            </a:r>
            <a:endParaRPr lang="en-US" dirty="0" smtClean="0"/>
          </a:p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63" name="TextBox 362"/>
          <p:cNvSpPr txBox="1"/>
          <p:nvPr/>
        </p:nvSpPr>
        <p:spPr>
          <a:xfrm>
            <a:off x="264426" y="5329091"/>
            <a:ext cx="118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</a:t>
            </a:r>
          </a:p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9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1134"/>
            <a:ext cx="995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File header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182" y="71237"/>
            <a:ext cx="277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Excerpt from </a:t>
            </a:r>
            <a:r>
              <a:rPr lang="en-US" sz="2000" smtClean="0"/>
              <a:t>a SoS</a:t>
            </a:r>
            <a:r>
              <a:rPr lang="en-US" sz="2000" dirty="0" smtClean="0"/>
              <a:t> script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28591"/>
            <a:ext cx="1017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Description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11521"/>
            <a:ext cx="101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Global definitions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2354" y="2430786"/>
            <a:ext cx="101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Command line option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2354" y="3365317"/>
            <a:ext cx="109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Step header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758035"/>
            <a:ext cx="109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Output files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008408"/>
            <a:ext cx="1091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Action in script format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5485280"/>
            <a:ext cx="109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7580"/>
          <a:stretch/>
        </p:blipFill>
        <p:spPr>
          <a:xfrm>
            <a:off x="1017739" y="530670"/>
            <a:ext cx="8126261" cy="61497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5735653"/>
            <a:ext cx="109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513</Words>
  <Application>Microsoft Macintosh PowerPoint</Application>
  <PresentationFormat>On-screen Show (4:3)</PresentationFormat>
  <Paragraphs>171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MD Anderson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Peng</dc:creator>
  <cp:lastModifiedBy>Bo Peng</cp:lastModifiedBy>
  <cp:revision>36</cp:revision>
  <dcterms:created xsi:type="dcterms:W3CDTF">2016-02-26T16:00:43Z</dcterms:created>
  <dcterms:modified xsi:type="dcterms:W3CDTF">2016-06-11T18:56:08Z</dcterms:modified>
</cp:coreProperties>
</file>