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4"/>
  </p:notesMasterIdLst>
  <p:handoutMasterIdLst>
    <p:handoutMasterId r:id="rId25"/>
  </p:handoutMasterIdLst>
  <p:sldIdLst>
    <p:sldId id="256" r:id="rId2"/>
    <p:sldId id="341" r:id="rId3"/>
    <p:sldId id="319" r:id="rId4"/>
    <p:sldId id="343" r:id="rId5"/>
    <p:sldId id="326" r:id="rId6"/>
    <p:sldId id="327" r:id="rId7"/>
    <p:sldId id="329" r:id="rId8"/>
    <p:sldId id="330" r:id="rId9"/>
    <p:sldId id="325" r:id="rId10"/>
    <p:sldId id="345" r:id="rId11"/>
    <p:sldId id="331" r:id="rId12"/>
    <p:sldId id="344" r:id="rId13"/>
    <p:sldId id="332" r:id="rId14"/>
    <p:sldId id="333" r:id="rId15"/>
    <p:sldId id="334" r:id="rId16"/>
    <p:sldId id="338" r:id="rId17"/>
    <p:sldId id="335" r:id="rId18"/>
    <p:sldId id="342" r:id="rId19"/>
    <p:sldId id="346" r:id="rId20"/>
    <p:sldId id="339" r:id="rId21"/>
    <p:sldId id="340" r:id="rId22"/>
    <p:sldId id="32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56" autoAdjust="0"/>
    <p:restoredTop sz="94660"/>
  </p:normalViewPr>
  <p:slideViewPr>
    <p:cSldViewPr snapToGrid="0">
      <p:cViewPr varScale="1">
        <p:scale>
          <a:sx n="82" d="100"/>
          <a:sy n="82" d="100"/>
        </p:scale>
        <p:origin x="206" y="6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P H" userId="ad570543f575ead4" providerId="LiveId" clId="{D074F295-A99B-497E-BB69-501E779310AC}"/>
    <pc:docChg chg="undo redo custSel addSld delSld modSld sldOrd">
      <pc:chgData name="HP H" userId="ad570543f575ead4" providerId="LiveId" clId="{D074F295-A99B-497E-BB69-501E779310AC}" dt="2024-03-22T06:13:52.299" v="977" actId="20577"/>
      <pc:docMkLst>
        <pc:docMk/>
      </pc:docMkLst>
      <pc:sldChg chg="addSp delSp modSp mod">
        <pc:chgData name="HP H" userId="ad570543f575ead4" providerId="LiveId" clId="{D074F295-A99B-497E-BB69-501E779310AC}" dt="2024-03-21T13:13:50.899" v="785" actId="1076"/>
        <pc:sldMkLst>
          <pc:docMk/>
          <pc:sldMk cId="1465516331" sldId="256"/>
        </pc:sldMkLst>
        <pc:spChg chg="mod">
          <ac:chgData name="HP H" userId="ad570543f575ead4" providerId="LiveId" clId="{D074F295-A99B-497E-BB69-501E779310AC}" dt="2024-03-21T11:39:05.315" v="62" actId="20577"/>
          <ac:spMkLst>
            <pc:docMk/>
            <pc:sldMk cId="1465516331" sldId="256"/>
            <ac:spMk id="5" creationId="{A9A2287A-6E76-6451-1A19-152953C389BF}"/>
          </ac:spMkLst>
        </pc:spChg>
        <pc:spChg chg="mod">
          <ac:chgData name="HP H" userId="ad570543f575ead4" providerId="LiveId" clId="{D074F295-A99B-497E-BB69-501E779310AC}" dt="2024-03-21T11:37:14.085" v="49" actId="20577"/>
          <ac:spMkLst>
            <pc:docMk/>
            <pc:sldMk cId="1465516331" sldId="256"/>
            <ac:spMk id="25" creationId="{5CFF54F7-68AF-98A2-5DA3-034AA29AA917}"/>
          </ac:spMkLst>
        </pc:spChg>
        <pc:spChg chg="add del mod">
          <ac:chgData name="HP H" userId="ad570543f575ead4" providerId="LiveId" clId="{D074F295-A99B-497E-BB69-501E779310AC}" dt="2024-03-21T13:13:50.899" v="785" actId="1076"/>
          <ac:spMkLst>
            <pc:docMk/>
            <pc:sldMk cId="1465516331" sldId="256"/>
            <ac:spMk id="30" creationId="{91C7B9BB-3A1C-FFC8-D168-2508B28B6BDF}"/>
          </ac:spMkLst>
        </pc:spChg>
        <pc:spChg chg="mod">
          <ac:chgData name="HP H" userId="ad570543f575ead4" providerId="LiveId" clId="{D074F295-A99B-497E-BB69-501E779310AC}" dt="2024-03-21T11:38:39.406" v="54" actId="207"/>
          <ac:spMkLst>
            <pc:docMk/>
            <pc:sldMk cId="1465516331" sldId="256"/>
            <ac:spMk id="32" creationId="{61CFD862-4E4C-6DB3-854C-56375E277ADD}"/>
          </ac:spMkLst>
        </pc:spChg>
        <pc:spChg chg="del mod">
          <ac:chgData name="HP H" userId="ad570543f575ead4" providerId="LiveId" clId="{D074F295-A99B-497E-BB69-501E779310AC}" dt="2024-03-21T11:38:49.231" v="57" actId="478"/>
          <ac:spMkLst>
            <pc:docMk/>
            <pc:sldMk cId="1465516331" sldId="256"/>
            <ac:spMk id="36" creationId="{DF40A3A5-3D16-9922-31E0-4FC86C2396DE}"/>
          </ac:spMkLst>
        </pc:spChg>
      </pc:sldChg>
      <pc:sldChg chg="delSp del mod">
        <pc:chgData name="HP H" userId="ad570543f575ead4" providerId="LiveId" clId="{D074F295-A99B-497E-BB69-501E779310AC}" dt="2024-03-21T12:08:36.725" v="323" actId="47"/>
        <pc:sldMkLst>
          <pc:docMk/>
          <pc:sldMk cId="2265269718" sldId="318"/>
        </pc:sldMkLst>
        <pc:picChg chg="del">
          <ac:chgData name="HP H" userId="ad570543f575ead4" providerId="LiveId" clId="{D074F295-A99B-497E-BB69-501E779310AC}" dt="2024-03-21T12:07:10.492" v="313" actId="478"/>
          <ac:picMkLst>
            <pc:docMk/>
            <pc:sldMk cId="2265269718" sldId="318"/>
            <ac:picMk id="11" creationId="{9F1BC8DB-EED1-CD96-1DF3-4D77BA897FC9}"/>
          </ac:picMkLst>
        </pc:picChg>
      </pc:sldChg>
      <pc:sldChg chg="modSp mod">
        <pc:chgData name="HP H" userId="ad570543f575ead4" providerId="LiveId" clId="{D074F295-A99B-497E-BB69-501E779310AC}" dt="2024-03-22T05:40:08.681" v="911" actId="20577"/>
        <pc:sldMkLst>
          <pc:docMk/>
          <pc:sldMk cId="3957395110" sldId="319"/>
        </pc:sldMkLst>
        <pc:spChg chg="mod">
          <ac:chgData name="HP H" userId="ad570543f575ead4" providerId="LiveId" clId="{D074F295-A99B-497E-BB69-501E779310AC}" dt="2024-03-22T05:40:08.681" v="911" actId="20577"/>
          <ac:spMkLst>
            <pc:docMk/>
            <pc:sldMk cId="3957395110" sldId="319"/>
            <ac:spMk id="3" creationId="{20EAA31A-FD3D-3538-D7C0-07B2A813A25D}"/>
          </ac:spMkLst>
        </pc:spChg>
      </pc:sldChg>
      <pc:sldChg chg="modSp mod">
        <pc:chgData name="HP H" userId="ad570543f575ead4" providerId="LiveId" clId="{D074F295-A99B-497E-BB69-501E779310AC}" dt="2024-03-21T13:15:10.687" v="798" actId="113"/>
        <pc:sldMkLst>
          <pc:docMk/>
          <pc:sldMk cId="3823688225" sldId="325"/>
        </pc:sldMkLst>
        <pc:spChg chg="mod">
          <ac:chgData name="HP H" userId="ad570543f575ead4" providerId="LiveId" clId="{D074F295-A99B-497E-BB69-501E779310AC}" dt="2024-03-21T13:15:10.687" v="798" actId="113"/>
          <ac:spMkLst>
            <pc:docMk/>
            <pc:sldMk cId="3823688225" sldId="325"/>
            <ac:spMk id="3" creationId="{7A7D9B56-2431-BBE7-D74B-6F872F2F7B7D}"/>
          </ac:spMkLst>
        </pc:spChg>
      </pc:sldChg>
      <pc:sldChg chg="modSp mod">
        <pc:chgData name="HP H" userId="ad570543f575ead4" providerId="LiveId" clId="{D074F295-A99B-497E-BB69-501E779310AC}" dt="2024-03-22T05:46:08.049" v="956" actId="20577"/>
        <pc:sldMkLst>
          <pc:docMk/>
          <pc:sldMk cId="1179543555" sldId="326"/>
        </pc:sldMkLst>
        <pc:spChg chg="mod">
          <ac:chgData name="HP H" userId="ad570543f575ead4" providerId="LiveId" clId="{D074F295-A99B-497E-BB69-501E779310AC}" dt="2024-03-22T05:46:08.049" v="956" actId="20577"/>
          <ac:spMkLst>
            <pc:docMk/>
            <pc:sldMk cId="1179543555" sldId="326"/>
            <ac:spMk id="3" creationId="{F363DB03-B253-DF2C-FC27-AA5DBEB9B283}"/>
          </ac:spMkLst>
        </pc:spChg>
      </pc:sldChg>
      <pc:sldChg chg="modSp mod">
        <pc:chgData name="HP H" userId="ad570543f575ead4" providerId="LiveId" clId="{D074F295-A99B-497E-BB69-501E779310AC}" dt="2024-03-21T13:14:21.778" v="788" actId="123"/>
        <pc:sldMkLst>
          <pc:docMk/>
          <pc:sldMk cId="1864792071" sldId="327"/>
        </pc:sldMkLst>
        <pc:spChg chg="mod">
          <ac:chgData name="HP H" userId="ad570543f575ead4" providerId="LiveId" clId="{D074F295-A99B-497E-BB69-501E779310AC}" dt="2024-03-21T13:14:21.778" v="788" actId="123"/>
          <ac:spMkLst>
            <pc:docMk/>
            <pc:sldMk cId="1864792071" sldId="327"/>
            <ac:spMk id="3" creationId="{3FE13F48-CBC0-4A78-8FD1-E508883E15D0}"/>
          </ac:spMkLst>
        </pc:spChg>
      </pc:sldChg>
      <pc:sldChg chg="addSp delSp modSp del mod">
        <pc:chgData name="HP H" userId="ad570543f575ead4" providerId="LiveId" clId="{D074F295-A99B-497E-BB69-501E779310AC}" dt="2024-03-21T11:52:34.583" v="151" actId="47"/>
        <pc:sldMkLst>
          <pc:docMk/>
          <pc:sldMk cId="5804549" sldId="328"/>
        </pc:sldMkLst>
        <pc:picChg chg="del">
          <ac:chgData name="HP H" userId="ad570543f575ead4" providerId="LiveId" clId="{D074F295-A99B-497E-BB69-501E779310AC}" dt="2024-03-21T11:48:59.779" v="82" actId="478"/>
          <ac:picMkLst>
            <pc:docMk/>
            <pc:sldMk cId="5804549" sldId="328"/>
            <ac:picMk id="6" creationId="{199C41D9-427C-653B-973F-75821DC909AB}"/>
          </ac:picMkLst>
        </pc:picChg>
        <pc:picChg chg="add mod">
          <ac:chgData name="HP H" userId="ad570543f575ead4" providerId="LiveId" clId="{D074F295-A99B-497E-BB69-501E779310AC}" dt="2024-03-21T11:49:21.572" v="89" actId="14100"/>
          <ac:picMkLst>
            <pc:docMk/>
            <pc:sldMk cId="5804549" sldId="328"/>
            <ac:picMk id="1026" creationId="{EC6944C7-D7E9-CFCA-A94E-6E69FAE9502B}"/>
          </ac:picMkLst>
        </pc:picChg>
      </pc:sldChg>
      <pc:sldChg chg="modSp mod">
        <pc:chgData name="HP H" userId="ad570543f575ead4" providerId="LiveId" clId="{D074F295-A99B-497E-BB69-501E779310AC}" dt="2024-03-21T13:14:43.726" v="791" actId="123"/>
        <pc:sldMkLst>
          <pc:docMk/>
          <pc:sldMk cId="3595047903" sldId="329"/>
        </pc:sldMkLst>
        <pc:graphicFrameChg chg="mod modGraphic">
          <ac:chgData name="HP H" userId="ad570543f575ead4" providerId="LiveId" clId="{D074F295-A99B-497E-BB69-501E779310AC}" dt="2024-03-21T13:14:43.726" v="791" actId="123"/>
          <ac:graphicFrameMkLst>
            <pc:docMk/>
            <pc:sldMk cId="3595047903" sldId="329"/>
            <ac:graphicFrameMk id="7" creationId="{F18B4B02-1105-DDAC-5336-65728E12DFDF}"/>
          </ac:graphicFrameMkLst>
        </pc:graphicFrameChg>
      </pc:sldChg>
      <pc:sldChg chg="modSp mod">
        <pc:chgData name="HP H" userId="ad570543f575ead4" providerId="LiveId" clId="{D074F295-A99B-497E-BB69-501E779310AC}" dt="2024-03-21T13:14:44.056" v="792" actId="123"/>
        <pc:sldMkLst>
          <pc:docMk/>
          <pc:sldMk cId="3882859893" sldId="330"/>
        </pc:sldMkLst>
        <pc:graphicFrameChg chg="mod modGraphic">
          <ac:chgData name="HP H" userId="ad570543f575ead4" providerId="LiveId" clId="{D074F295-A99B-497E-BB69-501E779310AC}" dt="2024-03-21T13:14:44.056" v="792" actId="123"/>
          <ac:graphicFrameMkLst>
            <pc:docMk/>
            <pc:sldMk cId="3882859893" sldId="330"/>
            <ac:graphicFrameMk id="5" creationId="{E7D98053-9D3D-4A88-82FD-DF216769A170}"/>
          </ac:graphicFrameMkLst>
        </pc:graphicFrameChg>
      </pc:sldChg>
      <pc:sldChg chg="addSp delSp modSp mod">
        <pc:chgData name="HP H" userId="ad570543f575ead4" providerId="LiveId" clId="{D074F295-A99B-497E-BB69-501E779310AC}" dt="2024-03-21T12:08:34.259" v="322" actId="1076"/>
        <pc:sldMkLst>
          <pc:docMk/>
          <pc:sldMk cId="1201069579" sldId="331"/>
        </pc:sldMkLst>
        <pc:spChg chg="add del mod">
          <ac:chgData name="HP H" userId="ad570543f575ead4" providerId="LiveId" clId="{D074F295-A99B-497E-BB69-501E779310AC}" dt="2024-03-21T12:05:45.595" v="299" actId="931"/>
          <ac:spMkLst>
            <pc:docMk/>
            <pc:sldMk cId="1201069579" sldId="331"/>
            <ac:spMk id="7" creationId="{B09E1F44-AFEF-1298-B2C1-7D35782F3DF4}"/>
          </ac:spMkLst>
        </pc:spChg>
        <pc:picChg chg="del">
          <ac:chgData name="HP H" userId="ad570543f575ead4" providerId="LiveId" clId="{D074F295-A99B-497E-BB69-501E779310AC}" dt="2024-03-21T12:01:55.617" v="298" actId="478"/>
          <ac:picMkLst>
            <pc:docMk/>
            <pc:sldMk cId="1201069579" sldId="331"/>
            <ac:picMk id="8" creationId="{C2933908-D1D1-F35A-1C91-3C558B243679}"/>
          </ac:picMkLst>
        </pc:picChg>
        <pc:picChg chg="add mod modCrop">
          <ac:chgData name="HP H" userId="ad570543f575ead4" providerId="LiveId" clId="{D074F295-A99B-497E-BB69-501E779310AC}" dt="2024-03-21T12:08:34.259" v="322" actId="1076"/>
          <ac:picMkLst>
            <pc:docMk/>
            <pc:sldMk cId="1201069579" sldId="331"/>
            <ac:picMk id="10" creationId="{18E9F233-CF49-8E10-4533-DD3F306AEFE3}"/>
          </ac:picMkLst>
        </pc:picChg>
      </pc:sldChg>
      <pc:sldChg chg="addSp delSp modSp mod">
        <pc:chgData name="HP H" userId="ad570543f575ead4" providerId="LiveId" clId="{D074F295-A99B-497E-BB69-501E779310AC}" dt="2024-03-22T06:13:52.299" v="977" actId="20577"/>
        <pc:sldMkLst>
          <pc:docMk/>
          <pc:sldMk cId="3260316544" sldId="332"/>
        </pc:sldMkLst>
        <pc:spChg chg="mod">
          <ac:chgData name="HP H" userId="ad570543f575ead4" providerId="LiveId" clId="{D074F295-A99B-497E-BB69-501E779310AC}" dt="2024-03-22T06:13:52.299" v="977" actId="20577"/>
          <ac:spMkLst>
            <pc:docMk/>
            <pc:sldMk cId="3260316544" sldId="332"/>
            <ac:spMk id="3" creationId="{0F698506-106F-11E2-2F9C-44A5DF2BF768}"/>
          </ac:spMkLst>
        </pc:spChg>
        <pc:picChg chg="del">
          <ac:chgData name="HP H" userId="ad570543f575ead4" providerId="LiveId" clId="{D074F295-A99B-497E-BB69-501E779310AC}" dt="2024-03-21T12:23:17.388" v="388" actId="478"/>
          <ac:picMkLst>
            <pc:docMk/>
            <pc:sldMk cId="3260316544" sldId="332"/>
            <ac:picMk id="7" creationId="{24C5161F-BE9B-62A3-4B0B-CF53E7C4D360}"/>
          </ac:picMkLst>
        </pc:picChg>
        <pc:picChg chg="del mod">
          <ac:chgData name="HP H" userId="ad570543f575ead4" providerId="LiveId" clId="{D074F295-A99B-497E-BB69-501E779310AC}" dt="2024-03-21T12:25:31.014" v="412" actId="478"/>
          <ac:picMkLst>
            <pc:docMk/>
            <pc:sldMk cId="3260316544" sldId="332"/>
            <ac:picMk id="8" creationId="{86550B7C-A3D7-C61C-9950-C44E1CB1377B}"/>
          </ac:picMkLst>
        </pc:picChg>
        <pc:picChg chg="add del mod modCrop">
          <ac:chgData name="HP H" userId="ad570543f575ead4" providerId="LiveId" clId="{D074F295-A99B-497E-BB69-501E779310AC}" dt="2024-03-21T12:30:25.289" v="484" actId="478"/>
          <ac:picMkLst>
            <pc:docMk/>
            <pc:sldMk cId="3260316544" sldId="332"/>
            <ac:picMk id="10" creationId="{8461E644-BD66-9E6C-63DF-07544E6D6050}"/>
          </ac:picMkLst>
        </pc:picChg>
        <pc:picChg chg="add mod modCrop">
          <ac:chgData name="HP H" userId="ad570543f575ead4" providerId="LiveId" clId="{D074F295-A99B-497E-BB69-501E779310AC}" dt="2024-03-21T12:27:13.301" v="437" actId="1076"/>
          <ac:picMkLst>
            <pc:docMk/>
            <pc:sldMk cId="3260316544" sldId="332"/>
            <ac:picMk id="12" creationId="{22194954-8BD4-3DAA-4612-BE9900CD90EB}"/>
          </ac:picMkLst>
        </pc:picChg>
        <pc:picChg chg="add del mod">
          <ac:chgData name="HP H" userId="ad570543f575ead4" providerId="LiveId" clId="{D074F295-A99B-497E-BB69-501E779310AC}" dt="2024-03-22T06:13:34.318" v="964" actId="478"/>
          <ac:picMkLst>
            <pc:docMk/>
            <pc:sldMk cId="3260316544" sldId="332"/>
            <ac:picMk id="13" creationId="{10E63B50-3E38-38AC-5384-F65A8F057789}"/>
          </ac:picMkLst>
        </pc:picChg>
        <pc:picChg chg="add mod">
          <ac:chgData name="HP H" userId="ad570543f575ead4" providerId="LiveId" clId="{D074F295-A99B-497E-BB69-501E779310AC}" dt="2024-03-22T06:13:41.792" v="966" actId="1076"/>
          <ac:picMkLst>
            <pc:docMk/>
            <pc:sldMk cId="3260316544" sldId="332"/>
            <ac:picMk id="1026" creationId="{6DA7673B-7721-483C-7190-67C87076A3FA}"/>
          </ac:picMkLst>
        </pc:picChg>
      </pc:sldChg>
      <pc:sldChg chg="addSp delSp modSp mod">
        <pc:chgData name="HP H" userId="ad570543f575ead4" providerId="LiveId" clId="{D074F295-A99B-497E-BB69-501E779310AC}" dt="2024-03-21T13:15:44.558" v="806" actId="123"/>
        <pc:sldMkLst>
          <pc:docMk/>
          <pc:sldMk cId="2385988599" sldId="333"/>
        </pc:sldMkLst>
        <pc:spChg chg="mod">
          <ac:chgData name="HP H" userId="ad570543f575ead4" providerId="LiveId" clId="{D074F295-A99B-497E-BB69-501E779310AC}" dt="2024-03-21T13:15:44.558" v="806" actId="123"/>
          <ac:spMkLst>
            <pc:docMk/>
            <pc:sldMk cId="2385988599" sldId="333"/>
            <ac:spMk id="3" creationId="{3189BB5C-72B1-3716-398F-2DC9C8EBA848}"/>
          </ac:spMkLst>
        </pc:spChg>
        <pc:picChg chg="del">
          <ac:chgData name="HP H" userId="ad570543f575ead4" providerId="LiveId" clId="{D074F295-A99B-497E-BB69-501E779310AC}" dt="2024-03-21T12:28:08.629" v="449" actId="478"/>
          <ac:picMkLst>
            <pc:docMk/>
            <pc:sldMk cId="2385988599" sldId="333"/>
            <ac:picMk id="7" creationId="{A5F53347-3643-F559-0DAA-82223447E0BA}"/>
          </ac:picMkLst>
        </pc:picChg>
        <pc:picChg chg="del mod">
          <ac:chgData name="HP H" userId="ad570543f575ead4" providerId="LiveId" clId="{D074F295-A99B-497E-BB69-501E779310AC}" dt="2024-03-21T12:29:29.532" v="469" actId="478"/>
          <ac:picMkLst>
            <pc:docMk/>
            <pc:sldMk cId="2385988599" sldId="333"/>
            <ac:picMk id="8" creationId="{298F33AC-9FF7-CFC6-CC1A-9F265DA34E9C}"/>
          </ac:picMkLst>
        </pc:picChg>
        <pc:picChg chg="add del mod modCrop">
          <ac:chgData name="HP H" userId="ad570543f575ead4" providerId="LiveId" clId="{D074F295-A99B-497E-BB69-501E779310AC}" dt="2024-03-21T12:52:55.367" v="559" actId="478"/>
          <ac:picMkLst>
            <pc:docMk/>
            <pc:sldMk cId="2385988599" sldId="333"/>
            <ac:picMk id="10" creationId="{B1FF1A88-10CE-E405-D079-567CB68E0FA4}"/>
          </ac:picMkLst>
        </pc:picChg>
        <pc:picChg chg="add mod">
          <ac:chgData name="HP H" userId="ad570543f575ead4" providerId="LiveId" clId="{D074F295-A99B-497E-BB69-501E779310AC}" dt="2024-03-21T12:30:04.903" v="481" actId="1076"/>
          <ac:picMkLst>
            <pc:docMk/>
            <pc:sldMk cId="2385988599" sldId="333"/>
            <ac:picMk id="12" creationId="{D5A24A89-7A60-82AB-D81C-9D9C9893B1CA}"/>
          </ac:picMkLst>
        </pc:picChg>
        <pc:picChg chg="add mod modCrop">
          <ac:chgData name="HP H" userId="ad570543f575ead4" providerId="LiveId" clId="{D074F295-A99B-497E-BB69-501E779310AC}" dt="2024-03-21T12:53:12.134" v="563" actId="732"/>
          <ac:picMkLst>
            <pc:docMk/>
            <pc:sldMk cId="2385988599" sldId="333"/>
            <ac:picMk id="14" creationId="{9F12F667-A135-E99E-1778-C3AF54E23A04}"/>
          </ac:picMkLst>
        </pc:picChg>
      </pc:sldChg>
      <pc:sldChg chg="addSp delSp modSp mod">
        <pc:chgData name="HP H" userId="ad570543f575ead4" providerId="LiveId" clId="{D074F295-A99B-497E-BB69-501E779310AC}" dt="2024-03-21T13:16:01.426" v="810" actId="123"/>
        <pc:sldMkLst>
          <pc:docMk/>
          <pc:sldMk cId="3279799743" sldId="334"/>
        </pc:sldMkLst>
        <pc:spChg chg="mod">
          <ac:chgData name="HP H" userId="ad570543f575ead4" providerId="LiveId" clId="{D074F295-A99B-497E-BB69-501E779310AC}" dt="2024-03-21T13:16:01.426" v="810" actId="123"/>
          <ac:spMkLst>
            <pc:docMk/>
            <pc:sldMk cId="3279799743" sldId="334"/>
            <ac:spMk id="3" creationId="{266E13DD-8FE8-4519-DCCB-FDB100308CDF}"/>
          </ac:spMkLst>
        </pc:spChg>
        <pc:picChg chg="del">
          <ac:chgData name="HP H" userId="ad570543f575ead4" providerId="LiveId" clId="{D074F295-A99B-497E-BB69-501E779310AC}" dt="2024-03-21T12:30:19.497" v="482" actId="21"/>
          <ac:picMkLst>
            <pc:docMk/>
            <pc:sldMk cId="3279799743" sldId="334"/>
            <ac:picMk id="7" creationId="{10E63B50-3E38-38AC-5384-F65A8F057789}"/>
          </ac:picMkLst>
        </pc:picChg>
        <pc:picChg chg="del">
          <ac:chgData name="HP H" userId="ad570543f575ead4" providerId="LiveId" clId="{D074F295-A99B-497E-BB69-501E779310AC}" dt="2024-03-21T12:33:40.207" v="499" actId="478"/>
          <ac:picMkLst>
            <pc:docMk/>
            <pc:sldMk cId="3279799743" sldId="334"/>
            <ac:picMk id="8" creationId="{443DF3A8-D78B-7243-5C20-6E9A8EB86BC4}"/>
          </ac:picMkLst>
        </pc:picChg>
        <pc:picChg chg="add mod modCrop">
          <ac:chgData name="HP H" userId="ad570543f575ead4" providerId="LiveId" clId="{D074F295-A99B-497E-BB69-501E779310AC}" dt="2024-03-21T12:34:04.350" v="503" actId="1076"/>
          <ac:picMkLst>
            <pc:docMk/>
            <pc:sldMk cId="3279799743" sldId="334"/>
            <ac:picMk id="10" creationId="{62DE81FA-5B47-90AE-2B0F-C023245BE89E}"/>
          </ac:picMkLst>
        </pc:picChg>
        <pc:picChg chg="add mod">
          <ac:chgData name="HP H" userId="ad570543f575ead4" providerId="LiveId" clId="{D074F295-A99B-497E-BB69-501E779310AC}" dt="2024-03-21T12:35:23.398" v="524" actId="1076"/>
          <ac:picMkLst>
            <pc:docMk/>
            <pc:sldMk cId="3279799743" sldId="334"/>
            <ac:picMk id="12" creationId="{5BBB8D21-3605-70F7-62BA-316E2D994D07}"/>
          </ac:picMkLst>
        </pc:picChg>
      </pc:sldChg>
      <pc:sldChg chg="addSp modSp mod">
        <pc:chgData name="HP H" userId="ad570543f575ead4" providerId="LiveId" clId="{D074F295-A99B-497E-BB69-501E779310AC}" dt="2024-03-21T13:16:07.003" v="811" actId="123"/>
        <pc:sldMkLst>
          <pc:docMk/>
          <pc:sldMk cId="126266553" sldId="335"/>
        </pc:sldMkLst>
        <pc:spChg chg="mod">
          <ac:chgData name="HP H" userId="ad570543f575ead4" providerId="LiveId" clId="{D074F295-A99B-497E-BB69-501E779310AC}" dt="2024-03-21T12:55:25.599" v="578" actId="20577"/>
          <ac:spMkLst>
            <pc:docMk/>
            <pc:sldMk cId="126266553" sldId="335"/>
            <ac:spMk id="2" creationId="{7AE65A28-23DE-F69E-9F07-02648F9D7E17}"/>
          </ac:spMkLst>
        </pc:spChg>
        <pc:spChg chg="mod">
          <ac:chgData name="HP H" userId="ad570543f575ead4" providerId="LiveId" clId="{D074F295-A99B-497E-BB69-501E779310AC}" dt="2024-03-21T13:16:07.003" v="811" actId="123"/>
          <ac:spMkLst>
            <pc:docMk/>
            <pc:sldMk cId="126266553" sldId="335"/>
            <ac:spMk id="3" creationId="{A7686324-366A-E50A-69A2-D34F5FF58FBC}"/>
          </ac:spMkLst>
        </pc:spChg>
        <pc:picChg chg="add mod">
          <ac:chgData name="HP H" userId="ad570543f575ead4" providerId="LiveId" clId="{D074F295-A99B-497E-BB69-501E779310AC}" dt="2024-03-21T12:52:10.979" v="553" actId="14100"/>
          <ac:picMkLst>
            <pc:docMk/>
            <pc:sldMk cId="126266553" sldId="335"/>
            <ac:picMk id="8" creationId="{D187A978-576F-952E-962E-D35DE911E1C8}"/>
          </ac:picMkLst>
        </pc:picChg>
      </pc:sldChg>
      <pc:sldChg chg="addSp delSp modSp del mod ord">
        <pc:chgData name="HP H" userId="ad570543f575ead4" providerId="LiveId" clId="{D074F295-A99B-497E-BB69-501E779310AC}" dt="2024-03-21T13:00:08.762" v="650" actId="47"/>
        <pc:sldMkLst>
          <pc:docMk/>
          <pc:sldMk cId="1753138350" sldId="336"/>
        </pc:sldMkLst>
        <pc:spChg chg="mod">
          <ac:chgData name="HP H" userId="ad570543f575ead4" providerId="LiveId" clId="{D074F295-A99B-497E-BB69-501E779310AC}" dt="2024-03-21T12:58:11.815" v="617" actId="20577"/>
          <ac:spMkLst>
            <pc:docMk/>
            <pc:sldMk cId="1753138350" sldId="336"/>
            <ac:spMk id="3" creationId="{262DD7DB-8530-2FAA-DEB9-FF0CF8E3A389}"/>
          </ac:spMkLst>
        </pc:spChg>
        <pc:spChg chg="add">
          <ac:chgData name="HP H" userId="ad570543f575ead4" providerId="LiveId" clId="{D074F295-A99B-497E-BB69-501E779310AC}" dt="2024-03-21T12:56:36.609" v="594"/>
          <ac:spMkLst>
            <pc:docMk/>
            <pc:sldMk cId="1753138350" sldId="336"/>
            <ac:spMk id="7" creationId="{610CDC7B-2FEC-D294-64DD-A88D0F90721A}"/>
          </ac:spMkLst>
        </pc:spChg>
        <pc:spChg chg="add">
          <ac:chgData name="HP H" userId="ad570543f575ead4" providerId="LiveId" clId="{D074F295-A99B-497E-BB69-501E779310AC}" dt="2024-03-21T12:56:40.249" v="595"/>
          <ac:spMkLst>
            <pc:docMk/>
            <pc:sldMk cId="1753138350" sldId="336"/>
            <ac:spMk id="8" creationId="{242C1E2B-A391-54E6-C5F0-A65039F1729A}"/>
          </ac:spMkLst>
        </pc:spChg>
        <pc:spChg chg="add del mod">
          <ac:chgData name="HP H" userId="ad570543f575ead4" providerId="LiveId" clId="{D074F295-A99B-497E-BB69-501E779310AC}" dt="2024-03-21T12:58:31.154" v="620"/>
          <ac:spMkLst>
            <pc:docMk/>
            <pc:sldMk cId="1753138350" sldId="336"/>
            <ac:spMk id="9" creationId="{6912E596-5E59-C3A5-8A09-79333E397419}"/>
          </ac:spMkLst>
        </pc:spChg>
        <pc:spChg chg="add">
          <ac:chgData name="HP H" userId="ad570543f575ead4" providerId="LiveId" clId="{D074F295-A99B-497E-BB69-501E779310AC}" dt="2024-03-21T12:58:26.021" v="618"/>
          <ac:spMkLst>
            <pc:docMk/>
            <pc:sldMk cId="1753138350" sldId="336"/>
            <ac:spMk id="10" creationId="{E09B1E17-3FFD-E9E9-4A5D-CCCDCACB3195}"/>
          </ac:spMkLst>
        </pc:spChg>
      </pc:sldChg>
      <pc:sldChg chg="addSp delSp modSp mod">
        <pc:chgData name="HP H" userId="ad570543f575ead4" providerId="LiveId" clId="{D074F295-A99B-497E-BB69-501E779310AC}" dt="2024-03-21T13:15:52.146" v="808" actId="123"/>
        <pc:sldMkLst>
          <pc:docMk/>
          <pc:sldMk cId="3918060835" sldId="338"/>
        </pc:sldMkLst>
        <pc:spChg chg="mod">
          <ac:chgData name="HP H" userId="ad570543f575ead4" providerId="LiveId" clId="{D074F295-A99B-497E-BB69-501E779310AC}" dt="2024-03-21T13:15:52.146" v="808" actId="123"/>
          <ac:spMkLst>
            <pc:docMk/>
            <pc:sldMk cId="3918060835" sldId="338"/>
            <ac:spMk id="3" creationId="{F3C997DF-E2FE-3FA3-6C7D-2C81A321C7D0}"/>
          </ac:spMkLst>
        </pc:spChg>
        <pc:picChg chg="mod">
          <ac:chgData name="HP H" userId="ad570543f575ead4" providerId="LiveId" clId="{D074F295-A99B-497E-BB69-501E779310AC}" dt="2024-03-21T12:51:06.060" v="543" actId="14100"/>
          <ac:picMkLst>
            <pc:docMk/>
            <pc:sldMk cId="3918060835" sldId="338"/>
            <ac:picMk id="8" creationId="{138011EB-67C9-9325-B7C4-17261860D770}"/>
          </ac:picMkLst>
        </pc:picChg>
        <pc:picChg chg="add mod">
          <ac:chgData name="HP H" userId="ad570543f575ead4" providerId="LiveId" clId="{D074F295-A99B-497E-BB69-501E779310AC}" dt="2024-03-21T12:50:15.974" v="534" actId="1076"/>
          <ac:picMkLst>
            <pc:docMk/>
            <pc:sldMk cId="3918060835" sldId="338"/>
            <ac:picMk id="9" creationId="{01FBBE49-E303-315C-14B3-AB310EA64AA0}"/>
          </ac:picMkLst>
        </pc:picChg>
        <pc:picChg chg="del">
          <ac:chgData name="HP H" userId="ad570543f575ead4" providerId="LiveId" clId="{D074F295-A99B-497E-BB69-501E779310AC}" dt="2024-03-21T12:50:57.529" v="540" actId="478"/>
          <ac:picMkLst>
            <pc:docMk/>
            <pc:sldMk cId="3918060835" sldId="338"/>
            <ac:picMk id="10" creationId="{09E80820-BB30-92D8-0C1C-30ADA1700C89}"/>
          </ac:picMkLst>
        </pc:picChg>
      </pc:sldChg>
      <pc:sldChg chg="modSp mod">
        <pc:chgData name="HP H" userId="ad570543f575ead4" providerId="LiveId" clId="{D074F295-A99B-497E-BB69-501E779310AC}" dt="2024-03-21T13:01:03.496" v="655" actId="2711"/>
        <pc:sldMkLst>
          <pc:docMk/>
          <pc:sldMk cId="219937764" sldId="339"/>
        </pc:sldMkLst>
        <pc:spChg chg="mod">
          <ac:chgData name="HP H" userId="ad570543f575ead4" providerId="LiveId" clId="{D074F295-A99B-497E-BB69-501E779310AC}" dt="2024-03-21T13:01:03.496" v="655" actId="2711"/>
          <ac:spMkLst>
            <pc:docMk/>
            <pc:sldMk cId="219937764" sldId="339"/>
            <ac:spMk id="3" creationId="{95D0BAD5-B129-FB74-A6E6-0D6856A3A407}"/>
          </ac:spMkLst>
        </pc:spChg>
      </pc:sldChg>
      <pc:sldChg chg="modSp mod">
        <pc:chgData name="HP H" userId="ad570543f575ead4" providerId="LiveId" clId="{D074F295-A99B-497E-BB69-501E779310AC}" dt="2024-03-21T13:16:23.264" v="813" actId="123"/>
        <pc:sldMkLst>
          <pc:docMk/>
          <pc:sldMk cId="1452678698" sldId="340"/>
        </pc:sldMkLst>
        <pc:spChg chg="mod">
          <ac:chgData name="HP H" userId="ad570543f575ead4" providerId="LiveId" clId="{D074F295-A99B-497E-BB69-501E779310AC}" dt="2024-03-21T13:16:23.264" v="813" actId="123"/>
          <ac:spMkLst>
            <pc:docMk/>
            <pc:sldMk cId="1452678698" sldId="340"/>
            <ac:spMk id="3" creationId="{AC75186D-B089-7C8E-337E-4BD5042D2067}"/>
          </ac:spMkLst>
        </pc:spChg>
      </pc:sldChg>
      <pc:sldChg chg="addSp delSp modSp mod">
        <pc:chgData name="HP H" userId="ad570543f575ead4" providerId="LiveId" clId="{D074F295-A99B-497E-BB69-501E779310AC}" dt="2024-03-21T12:55:08.525" v="577" actId="14100"/>
        <pc:sldMkLst>
          <pc:docMk/>
          <pc:sldMk cId="3841558419" sldId="342"/>
        </pc:sldMkLst>
        <pc:spChg chg="add del mod">
          <ac:chgData name="HP H" userId="ad570543f575ead4" providerId="LiveId" clId="{D074F295-A99B-497E-BB69-501E779310AC}" dt="2024-03-21T12:54:32.115" v="566" actId="931"/>
          <ac:spMkLst>
            <pc:docMk/>
            <pc:sldMk cId="3841558419" sldId="342"/>
            <ac:spMk id="7" creationId="{57E75989-C59A-3C30-B98B-ED33D9C2EC08}"/>
          </ac:spMkLst>
        </pc:spChg>
        <pc:picChg chg="add mod">
          <ac:chgData name="HP H" userId="ad570543f575ead4" providerId="LiveId" clId="{D074F295-A99B-497E-BB69-501E779310AC}" dt="2024-03-21T12:54:45.703" v="571" actId="14100"/>
          <ac:picMkLst>
            <pc:docMk/>
            <pc:sldMk cId="3841558419" sldId="342"/>
            <ac:picMk id="9" creationId="{0935A839-7305-5D1E-6388-BACB3D3F8688}"/>
          </ac:picMkLst>
        </pc:picChg>
        <pc:picChg chg="add mod">
          <ac:chgData name="HP H" userId="ad570543f575ead4" providerId="LiveId" clId="{D074F295-A99B-497E-BB69-501E779310AC}" dt="2024-03-21T12:55:08.525" v="577" actId="14100"/>
          <ac:picMkLst>
            <pc:docMk/>
            <pc:sldMk cId="3841558419" sldId="342"/>
            <ac:picMk id="11" creationId="{C91DAD20-77C2-40B0-C655-4A4578EDCA6D}"/>
          </ac:picMkLst>
        </pc:picChg>
        <pc:picChg chg="del">
          <ac:chgData name="HP H" userId="ad570543f575ead4" providerId="LiveId" clId="{D074F295-A99B-497E-BB69-501E779310AC}" dt="2024-03-21T12:53:31.101" v="565" actId="478"/>
          <ac:picMkLst>
            <pc:docMk/>
            <pc:sldMk cId="3841558419" sldId="342"/>
            <ac:picMk id="12" creationId="{F6D9221F-3258-A9C2-25E6-810BFCD748A3}"/>
          </ac:picMkLst>
        </pc:picChg>
        <pc:picChg chg="del">
          <ac:chgData name="HP H" userId="ad570543f575ead4" providerId="LiveId" clId="{D074F295-A99B-497E-BB69-501E779310AC}" dt="2024-03-21T12:54:51.575" v="572" actId="478"/>
          <ac:picMkLst>
            <pc:docMk/>
            <pc:sldMk cId="3841558419" sldId="342"/>
            <ac:picMk id="14" creationId="{20500520-B206-C95D-063E-51ED5CB9ABAD}"/>
          </ac:picMkLst>
        </pc:picChg>
      </pc:sldChg>
      <pc:sldChg chg="addSp delSp modSp new mod">
        <pc:chgData name="HP H" userId="ad570543f575ead4" providerId="LiveId" clId="{D074F295-A99B-497E-BB69-501E779310AC}" dt="2024-03-22T05:38:08.294" v="898" actId="122"/>
        <pc:sldMkLst>
          <pc:docMk/>
          <pc:sldMk cId="3693971501" sldId="343"/>
        </pc:sldMkLst>
        <pc:spChg chg="mod">
          <ac:chgData name="HP H" userId="ad570543f575ead4" providerId="LiveId" clId="{D074F295-A99B-497E-BB69-501E779310AC}" dt="2024-03-21T11:52:29.705" v="150" actId="5793"/>
          <ac:spMkLst>
            <pc:docMk/>
            <pc:sldMk cId="3693971501" sldId="343"/>
            <ac:spMk id="2" creationId="{3F4A5CD1-0F32-7460-5923-7E3F675E9D91}"/>
          </ac:spMkLst>
        </pc:spChg>
        <pc:spChg chg="add mod">
          <ac:chgData name="HP H" userId="ad570543f575ead4" providerId="LiveId" clId="{D074F295-A99B-497E-BB69-501E779310AC}" dt="2024-03-22T05:37:26.119" v="865" actId="122"/>
          <ac:spMkLst>
            <pc:docMk/>
            <pc:sldMk cId="3693971501" sldId="343"/>
            <ac:spMk id="3" creationId="{54EF695B-92FD-E0A7-476E-8B3C39D09837}"/>
          </ac:spMkLst>
        </pc:spChg>
        <pc:spChg chg="del">
          <ac:chgData name="HP H" userId="ad570543f575ead4" providerId="LiveId" clId="{D074F295-A99B-497E-BB69-501E779310AC}" dt="2024-03-21T11:49:40.643" v="91"/>
          <ac:spMkLst>
            <pc:docMk/>
            <pc:sldMk cId="3693971501" sldId="343"/>
            <ac:spMk id="3" creationId="{5FDDDC00-A2D9-845C-0906-305E504144B1}"/>
          </ac:spMkLst>
        </pc:spChg>
        <pc:spChg chg="add mod">
          <ac:chgData name="HP H" userId="ad570543f575ead4" providerId="LiveId" clId="{D074F295-A99B-497E-BB69-501E779310AC}" dt="2024-03-22T05:38:08.294" v="898" actId="122"/>
          <ac:spMkLst>
            <pc:docMk/>
            <pc:sldMk cId="3693971501" sldId="343"/>
            <ac:spMk id="4" creationId="{34AD1776-EDF2-9D86-22EB-8F7832F3F542}"/>
          </ac:spMkLst>
        </pc:spChg>
        <pc:spChg chg="del">
          <ac:chgData name="HP H" userId="ad570543f575ead4" providerId="LiveId" clId="{D074F295-A99B-497E-BB69-501E779310AC}" dt="2024-03-21T11:50:22.818" v="92"/>
          <ac:spMkLst>
            <pc:docMk/>
            <pc:sldMk cId="3693971501" sldId="343"/>
            <ac:spMk id="4" creationId="{CFF474D1-CBF8-7D08-3D57-51713BB77A8C}"/>
          </ac:spMkLst>
        </pc:spChg>
        <pc:spChg chg="add mod">
          <ac:chgData name="HP H" userId="ad570543f575ead4" providerId="LiveId" clId="{D074F295-A99B-497E-BB69-501E779310AC}" dt="2024-03-21T11:50:32.751" v="93" actId="478"/>
          <ac:spMkLst>
            <pc:docMk/>
            <pc:sldMk cId="3693971501" sldId="343"/>
            <ac:spMk id="8" creationId="{C2587867-33F3-F5B7-D6BC-5575AF47CCF9}"/>
          </ac:spMkLst>
        </pc:spChg>
        <pc:spChg chg="add mod">
          <ac:chgData name="HP H" userId="ad570543f575ead4" providerId="LiveId" clId="{D074F295-A99B-497E-BB69-501E779310AC}" dt="2024-03-21T11:50:33.585" v="94" actId="478"/>
          <ac:spMkLst>
            <pc:docMk/>
            <pc:sldMk cId="3693971501" sldId="343"/>
            <ac:spMk id="9" creationId="{1560AE4B-2FC2-78BF-AF67-56987B54FDEA}"/>
          </ac:spMkLst>
        </pc:spChg>
        <pc:picChg chg="add del mod">
          <ac:chgData name="HP H" userId="ad570543f575ead4" providerId="LiveId" clId="{D074F295-A99B-497E-BB69-501E779310AC}" dt="2024-03-21T11:51:54.695" v="124" actId="14100"/>
          <ac:picMkLst>
            <pc:docMk/>
            <pc:sldMk cId="3693971501" sldId="343"/>
            <ac:picMk id="2050" creationId="{E501303B-D9DE-6E45-A613-239D61B7BDD3}"/>
          </ac:picMkLst>
        </pc:picChg>
        <pc:picChg chg="add del mod">
          <ac:chgData name="HP H" userId="ad570543f575ead4" providerId="LiveId" clId="{D074F295-A99B-497E-BB69-501E779310AC}" dt="2024-03-21T11:51:41.568" v="122" actId="478"/>
          <ac:picMkLst>
            <pc:docMk/>
            <pc:sldMk cId="3693971501" sldId="343"/>
            <ac:picMk id="2052" creationId="{2CDAAB70-3385-F0B2-ABFB-1A3C7A2F2F09}"/>
          </ac:picMkLst>
        </pc:picChg>
      </pc:sldChg>
      <pc:sldChg chg="addSp delSp modSp new mod">
        <pc:chgData name="HP H" userId="ad570543f575ead4" providerId="LiveId" clId="{D074F295-A99B-497E-BB69-501E779310AC}" dt="2024-03-21T12:08:26.253" v="321" actId="14100"/>
        <pc:sldMkLst>
          <pc:docMk/>
          <pc:sldMk cId="2766202998" sldId="344"/>
        </pc:sldMkLst>
        <pc:spChg chg="mod">
          <ac:chgData name="HP H" userId="ad570543f575ead4" providerId="LiveId" clId="{D074F295-A99B-497E-BB69-501E779310AC}" dt="2024-03-21T12:08:01.986" v="316"/>
          <ac:spMkLst>
            <pc:docMk/>
            <pc:sldMk cId="2766202998" sldId="344"/>
            <ac:spMk id="2" creationId="{21BC2173-317D-6500-AE73-E399EFAE6B41}"/>
          </ac:spMkLst>
        </pc:spChg>
        <pc:spChg chg="del">
          <ac:chgData name="HP H" userId="ad570543f575ead4" providerId="LiveId" clId="{D074F295-A99B-497E-BB69-501E779310AC}" dt="2024-03-21T12:08:11.349" v="317" actId="931"/>
          <ac:spMkLst>
            <pc:docMk/>
            <pc:sldMk cId="2766202998" sldId="344"/>
            <ac:spMk id="3" creationId="{9EA8F317-52F4-9ED4-5F2E-7E1DC3709C5B}"/>
          </ac:spMkLst>
        </pc:spChg>
        <pc:picChg chg="add mod">
          <ac:chgData name="HP H" userId="ad570543f575ead4" providerId="LiveId" clId="{D074F295-A99B-497E-BB69-501E779310AC}" dt="2024-03-21T12:08:26.253" v="321" actId="14100"/>
          <ac:picMkLst>
            <pc:docMk/>
            <pc:sldMk cId="2766202998" sldId="344"/>
            <ac:picMk id="8" creationId="{B67A1965-2E1C-4AF9-9C4F-B0217470B170}"/>
          </ac:picMkLst>
        </pc:picChg>
      </pc:sldChg>
      <pc:sldChg chg="addSp delSp modSp new del mod">
        <pc:chgData name="HP H" userId="ad570543f575ead4" providerId="LiveId" clId="{D074F295-A99B-497E-BB69-501E779310AC}" dt="2024-03-21T11:51:38.681" v="120" actId="680"/>
        <pc:sldMkLst>
          <pc:docMk/>
          <pc:sldMk cId="2890620077" sldId="344"/>
        </pc:sldMkLst>
        <pc:spChg chg="add del mod">
          <ac:chgData name="HP H" userId="ad570543f575ead4" providerId="LiveId" clId="{D074F295-A99B-497E-BB69-501E779310AC}" dt="2024-03-21T11:51:36.923" v="116" actId="47"/>
          <ac:spMkLst>
            <pc:docMk/>
            <pc:sldMk cId="2890620077" sldId="344"/>
            <ac:spMk id="5" creationId="{84F4AB99-5072-32F0-B42D-E5872E17C1A9}"/>
          </ac:spMkLst>
        </pc:spChg>
        <pc:spChg chg="add del mod">
          <ac:chgData name="HP H" userId="ad570543f575ead4" providerId="LiveId" clId="{D074F295-A99B-497E-BB69-501E779310AC}" dt="2024-03-21T11:51:38.069" v="119" actId="767"/>
          <ac:spMkLst>
            <pc:docMk/>
            <pc:sldMk cId="2890620077" sldId="344"/>
            <ac:spMk id="6" creationId="{64FFD9C8-CCCD-DB94-31E1-FF497B644020}"/>
          </ac:spMkLst>
        </pc:spChg>
        <pc:spChg chg="add mod">
          <ac:chgData name="HP H" userId="ad570543f575ead4" providerId="LiveId" clId="{D074F295-A99B-497E-BB69-501E779310AC}" dt="2024-03-21T11:51:36.117" v="114" actId="767"/>
          <ac:spMkLst>
            <pc:docMk/>
            <pc:sldMk cId="2890620077" sldId="344"/>
            <ac:spMk id="7" creationId="{2B27C211-3A28-B114-71A2-A54C87B0978B}"/>
          </ac:spMkLst>
        </pc:spChg>
        <pc:picChg chg="add mod">
          <ac:chgData name="HP H" userId="ad570543f575ead4" providerId="LiveId" clId="{D074F295-A99B-497E-BB69-501E779310AC}" dt="2024-03-21T11:51:33.011" v="110" actId="1076"/>
          <ac:picMkLst>
            <pc:docMk/>
            <pc:sldMk cId="2890620077" sldId="344"/>
            <ac:picMk id="3074" creationId="{D542256D-B913-E462-6E72-EAA6EA335485}"/>
          </ac:picMkLst>
        </pc:picChg>
      </pc:sldChg>
      <pc:sldChg chg="modSp new mod">
        <pc:chgData name="HP H" userId="ad570543f575ead4" providerId="LiveId" clId="{D074F295-A99B-497E-BB69-501E779310AC}" dt="2024-03-21T13:15:24.762" v="802" actId="123"/>
        <pc:sldMkLst>
          <pc:docMk/>
          <pc:sldMk cId="2554033730" sldId="345"/>
        </pc:sldMkLst>
        <pc:spChg chg="mod">
          <ac:chgData name="HP H" userId="ad570543f575ead4" providerId="LiveId" clId="{D074F295-A99B-497E-BB69-501E779310AC}" dt="2024-03-21T12:16:41.423" v="367" actId="5793"/>
          <ac:spMkLst>
            <pc:docMk/>
            <pc:sldMk cId="2554033730" sldId="345"/>
            <ac:spMk id="2" creationId="{C0A6E5DC-7F00-B46C-0BA4-5D00E0DAAD6C}"/>
          </ac:spMkLst>
        </pc:spChg>
        <pc:spChg chg="mod">
          <ac:chgData name="HP H" userId="ad570543f575ead4" providerId="LiveId" clId="{D074F295-A99B-497E-BB69-501E779310AC}" dt="2024-03-21T13:15:24.762" v="802" actId="123"/>
          <ac:spMkLst>
            <pc:docMk/>
            <pc:sldMk cId="2554033730" sldId="345"/>
            <ac:spMk id="3" creationId="{793BD781-6A42-4EDD-C08F-29CADBCB3D89}"/>
          </ac:spMkLst>
        </pc:spChg>
      </pc:sldChg>
      <pc:sldChg chg="modSp new mod ord">
        <pc:chgData name="HP H" userId="ad570543f575ead4" providerId="LiveId" clId="{D074F295-A99B-497E-BB69-501E779310AC}" dt="2024-03-21T13:16:13.216" v="812" actId="123"/>
        <pc:sldMkLst>
          <pc:docMk/>
          <pc:sldMk cId="3821101792" sldId="346"/>
        </pc:sldMkLst>
        <pc:spChg chg="mod">
          <ac:chgData name="HP H" userId="ad570543f575ead4" providerId="LiveId" clId="{D074F295-A99B-497E-BB69-501E779310AC}" dt="2024-03-21T12:59:32.367" v="641" actId="5793"/>
          <ac:spMkLst>
            <pc:docMk/>
            <pc:sldMk cId="3821101792" sldId="346"/>
            <ac:spMk id="2" creationId="{1DE30319-9B80-1343-79E5-3B1F657724B1}"/>
          </ac:spMkLst>
        </pc:spChg>
        <pc:spChg chg="mod">
          <ac:chgData name="HP H" userId="ad570543f575ead4" providerId="LiveId" clId="{D074F295-A99B-497E-BB69-501E779310AC}" dt="2024-03-21T13:16:13.216" v="812" actId="123"/>
          <ac:spMkLst>
            <pc:docMk/>
            <pc:sldMk cId="3821101792" sldId="346"/>
            <ac:spMk id="3" creationId="{0283C59E-FCBF-B0AD-FA6C-AF4D6B558859}"/>
          </ac:spMkLst>
        </pc:spChg>
      </pc:sldChg>
      <pc:sldChg chg="new del">
        <pc:chgData name="HP H" userId="ad570543f575ead4" providerId="LiveId" clId="{D074F295-A99B-497E-BB69-501E779310AC}" dt="2024-03-22T05:55:25.536" v="958" actId="680"/>
        <pc:sldMkLst>
          <pc:docMk/>
          <pc:sldMk cId="4047205839" sldId="347"/>
        </pc:sldMkLst>
      </pc:sldChg>
    </pc:docChg>
  </pc:docChgLst>
  <pc:docChgLst>
    <pc:chgData name="Abdul Mannan S" userId="ad570543f575ead4" providerId="LiveId" clId="{D7C15059-F8D8-492F-B19B-781DB815A679}"/>
    <pc:docChg chg="undo custSel modSld">
      <pc:chgData name="Abdul Mannan S" userId="ad570543f575ead4" providerId="LiveId" clId="{D7C15059-F8D8-492F-B19B-781DB815A679}" dt="2024-07-30T07:33:10.411" v="14"/>
      <pc:docMkLst>
        <pc:docMk/>
      </pc:docMkLst>
      <pc:sldChg chg="delSp modSp mod">
        <pc:chgData name="Abdul Mannan S" userId="ad570543f575ead4" providerId="LiveId" clId="{D7C15059-F8D8-492F-B19B-781DB815A679}" dt="2024-07-30T07:33:10.411" v="14"/>
        <pc:sldMkLst>
          <pc:docMk/>
          <pc:sldMk cId="1465516331" sldId="256"/>
        </pc:sldMkLst>
        <pc:spChg chg="del mod">
          <ac:chgData name="Abdul Mannan S" userId="ad570543f575ead4" providerId="LiveId" clId="{D7C15059-F8D8-492F-B19B-781DB815A679}" dt="2024-07-30T07:33:10.411" v="14"/>
          <ac:spMkLst>
            <pc:docMk/>
            <pc:sldMk cId="1465516331" sldId="256"/>
            <ac:spMk id="6" creationId="{62700E9A-4215-1A7F-5265-CCF19D82925F}"/>
          </ac:spMkLst>
        </pc:spChg>
        <pc:spChg chg="mod">
          <ac:chgData name="Abdul Mannan S" userId="ad570543f575ead4" providerId="LiveId" clId="{D7C15059-F8D8-492F-B19B-781DB815A679}" dt="2024-07-30T07:33:09.312" v="10" actId="1076"/>
          <ac:spMkLst>
            <pc:docMk/>
            <pc:sldMk cId="1465516331" sldId="256"/>
            <ac:spMk id="34" creationId="{9E653BB1-32E3-026A-0117-300D63F3B68C}"/>
          </ac:spMkLst>
        </pc:spChg>
        <pc:spChg chg="del mod">
          <ac:chgData name="Abdul Mannan S" userId="ad570543f575ead4" providerId="LiveId" clId="{D7C15059-F8D8-492F-B19B-781DB815A679}" dt="2024-07-30T07:33:10.411" v="12"/>
          <ac:spMkLst>
            <pc:docMk/>
            <pc:sldMk cId="1465516331" sldId="256"/>
            <ac:spMk id="38" creationId="{AAF493AA-7ADA-97F4-1682-8BA4DB80624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36660E4-7FA6-4A8A-9FD0-A38A6D60563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RFID BASED HIGHWAY TOLL TAX </a:t>
            </a:r>
            <a:endParaRPr lang="en-IN"/>
          </a:p>
        </p:txBody>
      </p:sp>
      <p:sp>
        <p:nvSpPr>
          <p:cNvPr id="3" name="Date Placeholder 2">
            <a:extLst>
              <a:ext uri="{FF2B5EF4-FFF2-40B4-BE49-F238E27FC236}">
                <a16:creationId xmlns:a16="http://schemas.microsoft.com/office/drawing/2014/main" id="{60B57958-CA2F-4BFE-9253-47043F75E6C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C67D01-8A76-4862-844A-5252E333A848}" type="datetimeFigureOut">
              <a:rPr lang="en-IN" smtClean="0"/>
              <a:pPr/>
              <a:t>30-07-2024</a:t>
            </a:fld>
            <a:endParaRPr lang="en-IN"/>
          </a:p>
        </p:txBody>
      </p:sp>
      <p:sp>
        <p:nvSpPr>
          <p:cNvPr id="4" name="Footer Placeholder 3">
            <a:extLst>
              <a:ext uri="{FF2B5EF4-FFF2-40B4-BE49-F238E27FC236}">
                <a16:creationId xmlns:a16="http://schemas.microsoft.com/office/drawing/2014/main" id="{22AF1A3E-45E2-4BC4-A967-10C2A26EC86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Dept. of ECE</a:t>
            </a:r>
          </a:p>
        </p:txBody>
      </p:sp>
      <p:sp>
        <p:nvSpPr>
          <p:cNvPr id="5" name="Slide Number Placeholder 4">
            <a:extLst>
              <a:ext uri="{FF2B5EF4-FFF2-40B4-BE49-F238E27FC236}">
                <a16:creationId xmlns:a16="http://schemas.microsoft.com/office/drawing/2014/main" id="{9CD9C3C5-6E2A-4488-873C-EFA25B1B8B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D5F8237-8936-4B21-B732-F71E793CDE02}" type="slidenum">
              <a:rPr lang="en-IN" smtClean="0"/>
              <a:pPr/>
              <a:t>‹#›</a:t>
            </a:fld>
            <a:endParaRPr lang="en-IN"/>
          </a:p>
        </p:txBody>
      </p:sp>
    </p:spTree>
    <p:extLst>
      <p:ext uri="{BB962C8B-B14F-4D97-AF65-F5344CB8AC3E}">
        <p14:creationId xmlns:p14="http://schemas.microsoft.com/office/powerpoint/2010/main" val="235550605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RFID BASED HIGHWAY TOLL TAX </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E3A3C3-28AA-4434-ACAB-C9A2260D184B}" type="datetimeFigureOut">
              <a:rPr lang="en-IN" smtClean="0"/>
              <a:pPr/>
              <a:t>30-07-2024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Dept. of ECE</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8696A9-2D74-4675-8CBB-A869D0628AE8}" type="slidenum">
              <a:rPr lang="en-IN" smtClean="0"/>
              <a:pPr/>
              <a:t>‹#›</a:t>
            </a:fld>
            <a:endParaRPr lang="en-IN"/>
          </a:p>
        </p:txBody>
      </p:sp>
    </p:spTree>
    <p:extLst>
      <p:ext uri="{BB962C8B-B14F-4D97-AF65-F5344CB8AC3E}">
        <p14:creationId xmlns:p14="http://schemas.microsoft.com/office/powerpoint/2010/main" val="3487657329"/>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2023-24</a:t>
            </a:r>
            <a:endParaRPr lang="en-IN"/>
          </a:p>
        </p:txBody>
      </p:sp>
      <p:sp>
        <p:nvSpPr>
          <p:cNvPr id="5" name="Footer Placeholder 4"/>
          <p:cNvSpPr>
            <a:spLocks noGrp="1"/>
          </p:cNvSpPr>
          <p:nvPr>
            <p:ph type="ftr" sz="quarter" idx="11"/>
          </p:nvPr>
        </p:nvSpPr>
        <p:spPr/>
        <p:txBody>
          <a:bodyPr/>
          <a:lstStyle/>
          <a:p>
            <a:r>
              <a:rPr lang="en-IN"/>
              <a:t>DEPT OF ECE, BNMIT</a:t>
            </a:r>
          </a:p>
        </p:txBody>
      </p:sp>
      <p:sp>
        <p:nvSpPr>
          <p:cNvPr id="6" name="Slide Number Placeholder 5"/>
          <p:cNvSpPr>
            <a:spLocks noGrp="1"/>
          </p:cNvSpPr>
          <p:nvPr>
            <p:ph type="sldNum" sz="quarter" idx="12"/>
          </p:nvPr>
        </p:nvSpPr>
        <p:spPr/>
        <p:txBody>
          <a:bodyPr/>
          <a:lstStyle/>
          <a:p>
            <a:fld id="{5A338792-157D-4275-B9A3-9326D62F514A}"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111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2023-24</a:t>
            </a:r>
            <a:endParaRPr lang="en-IN"/>
          </a:p>
        </p:txBody>
      </p:sp>
      <p:sp>
        <p:nvSpPr>
          <p:cNvPr id="5" name="Footer Placeholder 4"/>
          <p:cNvSpPr>
            <a:spLocks noGrp="1"/>
          </p:cNvSpPr>
          <p:nvPr>
            <p:ph type="ftr" sz="quarter" idx="11"/>
          </p:nvPr>
        </p:nvSpPr>
        <p:spPr/>
        <p:txBody>
          <a:bodyPr/>
          <a:lstStyle/>
          <a:p>
            <a:r>
              <a:rPr lang="en-IN"/>
              <a:t>DEPT OF ECE, BNMIT</a:t>
            </a:r>
          </a:p>
        </p:txBody>
      </p:sp>
      <p:sp>
        <p:nvSpPr>
          <p:cNvPr id="6" name="Slide Number Placeholder 5"/>
          <p:cNvSpPr>
            <a:spLocks noGrp="1"/>
          </p:cNvSpPr>
          <p:nvPr>
            <p:ph type="sldNum" sz="quarter" idx="12"/>
          </p:nvPr>
        </p:nvSpPr>
        <p:spPr/>
        <p:txBody>
          <a:bodyPr/>
          <a:lstStyle/>
          <a:p>
            <a:fld id="{5A338792-157D-4275-B9A3-9326D62F514A}" type="slidenum">
              <a:rPr lang="en-IN" smtClean="0"/>
              <a:pPr/>
              <a:t>‹#›</a:t>
            </a:fld>
            <a:endParaRPr lang="en-IN"/>
          </a:p>
        </p:txBody>
      </p:sp>
    </p:spTree>
    <p:extLst>
      <p:ext uri="{BB962C8B-B14F-4D97-AF65-F5344CB8AC3E}">
        <p14:creationId xmlns:p14="http://schemas.microsoft.com/office/powerpoint/2010/main" val="2166417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2023-24</a:t>
            </a:r>
            <a:endParaRPr lang="en-IN"/>
          </a:p>
        </p:txBody>
      </p:sp>
      <p:sp>
        <p:nvSpPr>
          <p:cNvPr id="5" name="Footer Placeholder 4"/>
          <p:cNvSpPr>
            <a:spLocks noGrp="1"/>
          </p:cNvSpPr>
          <p:nvPr>
            <p:ph type="ftr" sz="quarter" idx="11"/>
          </p:nvPr>
        </p:nvSpPr>
        <p:spPr/>
        <p:txBody>
          <a:bodyPr/>
          <a:lstStyle/>
          <a:p>
            <a:r>
              <a:rPr lang="en-IN"/>
              <a:t>DEPT OF ECE, BNMIT</a:t>
            </a:r>
          </a:p>
        </p:txBody>
      </p:sp>
      <p:sp>
        <p:nvSpPr>
          <p:cNvPr id="6" name="Slide Number Placeholder 5"/>
          <p:cNvSpPr>
            <a:spLocks noGrp="1"/>
          </p:cNvSpPr>
          <p:nvPr>
            <p:ph type="sldNum" sz="quarter" idx="12"/>
          </p:nvPr>
        </p:nvSpPr>
        <p:spPr/>
        <p:txBody>
          <a:bodyPr/>
          <a:lstStyle/>
          <a:p>
            <a:fld id="{5A338792-157D-4275-B9A3-9326D62F514A}" type="slidenum">
              <a:rPr lang="en-IN" smtClean="0"/>
              <a:pPr/>
              <a:t>‹#›</a:t>
            </a:fld>
            <a:endParaRPr lang="en-IN"/>
          </a:p>
        </p:txBody>
      </p:sp>
    </p:spTree>
    <p:extLst>
      <p:ext uri="{BB962C8B-B14F-4D97-AF65-F5344CB8AC3E}">
        <p14:creationId xmlns:p14="http://schemas.microsoft.com/office/powerpoint/2010/main" val="1951028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2023-24</a:t>
            </a:r>
            <a:endParaRPr lang="en-IN"/>
          </a:p>
        </p:txBody>
      </p:sp>
      <p:sp>
        <p:nvSpPr>
          <p:cNvPr id="5" name="Footer Placeholder 4"/>
          <p:cNvSpPr>
            <a:spLocks noGrp="1"/>
          </p:cNvSpPr>
          <p:nvPr>
            <p:ph type="ftr" sz="quarter" idx="11"/>
          </p:nvPr>
        </p:nvSpPr>
        <p:spPr/>
        <p:txBody>
          <a:bodyPr/>
          <a:lstStyle/>
          <a:p>
            <a:r>
              <a:rPr lang="en-IN"/>
              <a:t>DEPT OF ECE, BNMIT</a:t>
            </a:r>
          </a:p>
        </p:txBody>
      </p:sp>
      <p:sp>
        <p:nvSpPr>
          <p:cNvPr id="6" name="Slide Number Placeholder 5"/>
          <p:cNvSpPr>
            <a:spLocks noGrp="1"/>
          </p:cNvSpPr>
          <p:nvPr>
            <p:ph type="sldNum" sz="quarter" idx="12"/>
          </p:nvPr>
        </p:nvSpPr>
        <p:spPr/>
        <p:txBody>
          <a:bodyPr/>
          <a:lstStyle/>
          <a:p>
            <a:fld id="{5A338792-157D-4275-B9A3-9326D62F514A}" type="slidenum">
              <a:rPr lang="en-IN" smtClean="0"/>
              <a:pPr/>
              <a:t>‹#›</a:t>
            </a:fld>
            <a:endParaRPr lang="en-IN"/>
          </a:p>
        </p:txBody>
      </p:sp>
    </p:spTree>
    <p:extLst>
      <p:ext uri="{BB962C8B-B14F-4D97-AF65-F5344CB8AC3E}">
        <p14:creationId xmlns:p14="http://schemas.microsoft.com/office/powerpoint/2010/main" val="3843322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2023-24</a:t>
            </a:r>
            <a:endParaRPr lang="en-IN"/>
          </a:p>
        </p:txBody>
      </p:sp>
      <p:sp>
        <p:nvSpPr>
          <p:cNvPr id="5" name="Footer Placeholder 4"/>
          <p:cNvSpPr>
            <a:spLocks noGrp="1"/>
          </p:cNvSpPr>
          <p:nvPr>
            <p:ph type="ftr" sz="quarter" idx="11"/>
          </p:nvPr>
        </p:nvSpPr>
        <p:spPr/>
        <p:txBody>
          <a:bodyPr/>
          <a:lstStyle/>
          <a:p>
            <a:r>
              <a:rPr lang="en-IN"/>
              <a:t>DEPT OF ECE, BNMIT</a:t>
            </a:r>
          </a:p>
        </p:txBody>
      </p:sp>
      <p:sp>
        <p:nvSpPr>
          <p:cNvPr id="6" name="Slide Number Placeholder 5"/>
          <p:cNvSpPr>
            <a:spLocks noGrp="1"/>
          </p:cNvSpPr>
          <p:nvPr>
            <p:ph type="sldNum" sz="quarter" idx="12"/>
          </p:nvPr>
        </p:nvSpPr>
        <p:spPr/>
        <p:txBody>
          <a:bodyPr/>
          <a:lstStyle/>
          <a:p>
            <a:fld id="{5A338792-157D-4275-B9A3-9326D62F514A}"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1911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2023-24</a:t>
            </a:r>
            <a:endParaRPr lang="en-IN"/>
          </a:p>
        </p:txBody>
      </p:sp>
      <p:sp>
        <p:nvSpPr>
          <p:cNvPr id="6" name="Footer Placeholder 5"/>
          <p:cNvSpPr>
            <a:spLocks noGrp="1"/>
          </p:cNvSpPr>
          <p:nvPr>
            <p:ph type="ftr" sz="quarter" idx="11"/>
          </p:nvPr>
        </p:nvSpPr>
        <p:spPr/>
        <p:txBody>
          <a:bodyPr/>
          <a:lstStyle/>
          <a:p>
            <a:r>
              <a:rPr lang="en-IN"/>
              <a:t>DEPT OF ECE, BNMIT</a:t>
            </a:r>
          </a:p>
        </p:txBody>
      </p:sp>
      <p:sp>
        <p:nvSpPr>
          <p:cNvPr id="7" name="Slide Number Placeholder 6"/>
          <p:cNvSpPr>
            <a:spLocks noGrp="1"/>
          </p:cNvSpPr>
          <p:nvPr>
            <p:ph type="sldNum" sz="quarter" idx="12"/>
          </p:nvPr>
        </p:nvSpPr>
        <p:spPr/>
        <p:txBody>
          <a:bodyPr/>
          <a:lstStyle/>
          <a:p>
            <a:fld id="{5A338792-157D-4275-B9A3-9326D62F514A}" type="slidenum">
              <a:rPr lang="en-IN" smtClean="0"/>
              <a:pPr/>
              <a:t>‹#›</a:t>
            </a:fld>
            <a:endParaRPr lang="en-IN"/>
          </a:p>
        </p:txBody>
      </p:sp>
    </p:spTree>
    <p:extLst>
      <p:ext uri="{BB962C8B-B14F-4D97-AF65-F5344CB8AC3E}">
        <p14:creationId xmlns:p14="http://schemas.microsoft.com/office/powerpoint/2010/main" val="2362996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2023-24</a:t>
            </a:r>
            <a:endParaRPr lang="en-IN"/>
          </a:p>
        </p:txBody>
      </p:sp>
      <p:sp>
        <p:nvSpPr>
          <p:cNvPr id="8" name="Footer Placeholder 7"/>
          <p:cNvSpPr>
            <a:spLocks noGrp="1"/>
          </p:cNvSpPr>
          <p:nvPr>
            <p:ph type="ftr" sz="quarter" idx="11"/>
          </p:nvPr>
        </p:nvSpPr>
        <p:spPr/>
        <p:txBody>
          <a:bodyPr/>
          <a:lstStyle/>
          <a:p>
            <a:r>
              <a:rPr lang="en-IN"/>
              <a:t>DEPT OF ECE, BNMIT</a:t>
            </a:r>
          </a:p>
        </p:txBody>
      </p:sp>
      <p:sp>
        <p:nvSpPr>
          <p:cNvPr id="9" name="Slide Number Placeholder 8"/>
          <p:cNvSpPr>
            <a:spLocks noGrp="1"/>
          </p:cNvSpPr>
          <p:nvPr>
            <p:ph type="sldNum" sz="quarter" idx="12"/>
          </p:nvPr>
        </p:nvSpPr>
        <p:spPr/>
        <p:txBody>
          <a:bodyPr/>
          <a:lstStyle/>
          <a:p>
            <a:fld id="{5A338792-157D-4275-B9A3-9326D62F514A}" type="slidenum">
              <a:rPr lang="en-IN" smtClean="0"/>
              <a:pPr/>
              <a:t>‹#›</a:t>
            </a:fld>
            <a:endParaRPr lang="en-IN"/>
          </a:p>
        </p:txBody>
      </p:sp>
    </p:spTree>
    <p:extLst>
      <p:ext uri="{BB962C8B-B14F-4D97-AF65-F5344CB8AC3E}">
        <p14:creationId xmlns:p14="http://schemas.microsoft.com/office/powerpoint/2010/main" val="2430347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2023-24</a:t>
            </a:r>
            <a:endParaRPr lang="en-IN"/>
          </a:p>
        </p:txBody>
      </p:sp>
      <p:sp>
        <p:nvSpPr>
          <p:cNvPr id="4" name="Footer Placeholder 3"/>
          <p:cNvSpPr>
            <a:spLocks noGrp="1"/>
          </p:cNvSpPr>
          <p:nvPr>
            <p:ph type="ftr" sz="quarter" idx="11"/>
          </p:nvPr>
        </p:nvSpPr>
        <p:spPr/>
        <p:txBody>
          <a:bodyPr/>
          <a:lstStyle/>
          <a:p>
            <a:r>
              <a:rPr lang="en-IN"/>
              <a:t>DEPT OF ECE, BNMIT</a:t>
            </a:r>
          </a:p>
        </p:txBody>
      </p:sp>
      <p:sp>
        <p:nvSpPr>
          <p:cNvPr id="5" name="Slide Number Placeholder 4"/>
          <p:cNvSpPr>
            <a:spLocks noGrp="1"/>
          </p:cNvSpPr>
          <p:nvPr>
            <p:ph type="sldNum" sz="quarter" idx="12"/>
          </p:nvPr>
        </p:nvSpPr>
        <p:spPr/>
        <p:txBody>
          <a:bodyPr/>
          <a:lstStyle/>
          <a:p>
            <a:fld id="{5A338792-157D-4275-B9A3-9326D62F514A}" type="slidenum">
              <a:rPr lang="en-IN" smtClean="0"/>
              <a:pPr/>
              <a:t>‹#›</a:t>
            </a:fld>
            <a:endParaRPr lang="en-IN"/>
          </a:p>
        </p:txBody>
      </p:sp>
    </p:spTree>
    <p:extLst>
      <p:ext uri="{BB962C8B-B14F-4D97-AF65-F5344CB8AC3E}">
        <p14:creationId xmlns:p14="http://schemas.microsoft.com/office/powerpoint/2010/main" val="2434519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2023-24</a:t>
            </a:r>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DEPT OF ECE, BNMIT</a:t>
            </a:r>
          </a:p>
        </p:txBody>
      </p:sp>
      <p:sp>
        <p:nvSpPr>
          <p:cNvPr id="9" name="Slide Number Placeholder 8"/>
          <p:cNvSpPr>
            <a:spLocks noGrp="1"/>
          </p:cNvSpPr>
          <p:nvPr>
            <p:ph type="sldNum" sz="quarter" idx="12"/>
          </p:nvPr>
        </p:nvSpPr>
        <p:spPr/>
        <p:txBody>
          <a:bodyPr/>
          <a:lstStyle/>
          <a:p>
            <a:fld id="{5A338792-157D-4275-B9A3-9326D62F514A}" type="slidenum">
              <a:rPr lang="en-IN" smtClean="0"/>
              <a:pPr/>
              <a:t>‹#›</a:t>
            </a:fld>
            <a:endParaRPr lang="en-IN"/>
          </a:p>
        </p:txBody>
      </p:sp>
    </p:spTree>
    <p:extLst>
      <p:ext uri="{BB962C8B-B14F-4D97-AF65-F5344CB8AC3E}">
        <p14:creationId xmlns:p14="http://schemas.microsoft.com/office/powerpoint/2010/main" val="2047688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2023-24</a:t>
            </a:r>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DEPT OF ECE, BNMIT</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A338792-157D-4275-B9A3-9326D62F514A}" type="slidenum">
              <a:rPr lang="en-IN" smtClean="0"/>
              <a:pPr/>
              <a:t>‹#›</a:t>
            </a:fld>
            <a:endParaRPr lang="en-IN"/>
          </a:p>
        </p:txBody>
      </p:sp>
    </p:spTree>
    <p:extLst>
      <p:ext uri="{BB962C8B-B14F-4D97-AF65-F5344CB8AC3E}">
        <p14:creationId xmlns:p14="http://schemas.microsoft.com/office/powerpoint/2010/main" val="193224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2023-24</a:t>
            </a:r>
            <a:endParaRPr lang="en-IN"/>
          </a:p>
        </p:txBody>
      </p:sp>
      <p:sp>
        <p:nvSpPr>
          <p:cNvPr id="6" name="Footer Placeholder 5"/>
          <p:cNvSpPr>
            <a:spLocks noGrp="1"/>
          </p:cNvSpPr>
          <p:nvPr>
            <p:ph type="ftr" sz="quarter" idx="11"/>
          </p:nvPr>
        </p:nvSpPr>
        <p:spPr/>
        <p:txBody>
          <a:bodyPr/>
          <a:lstStyle/>
          <a:p>
            <a:r>
              <a:rPr lang="en-IN"/>
              <a:t>DEPT OF ECE, BNMIT</a:t>
            </a:r>
          </a:p>
        </p:txBody>
      </p:sp>
      <p:sp>
        <p:nvSpPr>
          <p:cNvPr id="7" name="Slide Number Placeholder 6"/>
          <p:cNvSpPr>
            <a:spLocks noGrp="1"/>
          </p:cNvSpPr>
          <p:nvPr>
            <p:ph type="sldNum" sz="quarter" idx="12"/>
          </p:nvPr>
        </p:nvSpPr>
        <p:spPr/>
        <p:txBody>
          <a:bodyPr/>
          <a:lstStyle/>
          <a:p>
            <a:fld id="{5A338792-157D-4275-B9A3-9326D62F514A}" type="slidenum">
              <a:rPr lang="en-IN" smtClean="0"/>
              <a:pPr/>
              <a:t>‹#›</a:t>
            </a:fld>
            <a:endParaRPr lang="en-IN"/>
          </a:p>
        </p:txBody>
      </p:sp>
    </p:spTree>
    <p:extLst>
      <p:ext uri="{BB962C8B-B14F-4D97-AF65-F5344CB8AC3E}">
        <p14:creationId xmlns:p14="http://schemas.microsoft.com/office/powerpoint/2010/main" val="526380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2023-24</a:t>
            </a:r>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DEPT OF ECE, BNMIT</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A338792-157D-4275-B9A3-9326D62F514A}"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875577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3AF83A1F-B55D-DBC9-9FD7-D3CF8FFCFD94}"/>
              </a:ext>
            </a:extLst>
          </p:cNvPr>
          <p:cNvSpPr>
            <a:spLocks noGrp="1"/>
          </p:cNvSpPr>
          <p:nvPr>
            <p:ph type="title"/>
          </p:nvPr>
        </p:nvSpPr>
        <p:spPr/>
        <p:txBody>
          <a:bodyPr/>
          <a:lstStyle/>
          <a:p>
            <a:r>
              <a:rPr lang="en-US" dirty="0"/>
              <a:t> </a:t>
            </a:r>
          </a:p>
        </p:txBody>
      </p:sp>
      <p:pic>
        <p:nvPicPr>
          <p:cNvPr id="23" name="Picture 22">
            <a:extLst>
              <a:ext uri="{FF2B5EF4-FFF2-40B4-BE49-F238E27FC236}">
                <a16:creationId xmlns:a16="http://schemas.microsoft.com/office/drawing/2014/main" id="{1025FACB-5535-9F69-2A88-6B724BF374BC}"/>
              </a:ext>
            </a:extLst>
          </p:cNvPr>
          <p:cNvPicPr/>
          <p:nvPr/>
        </p:nvPicPr>
        <p:blipFill rotWithShape="1">
          <a:blip r:embed="rId2" cstate="print">
            <a:extLst>
              <a:ext uri="{28A0092B-C50C-407E-A947-70E740481C1C}">
                <a14:useLocalDpi xmlns:a14="http://schemas.microsoft.com/office/drawing/2010/main" val="0"/>
              </a:ext>
            </a:extLst>
          </a:blip>
          <a:srcRect l="31154" t="3214" r="33718" b="5397"/>
          <a:stretch/>
        </p:blipFill>
        <p:spPr bwMode="auto">
          <a:xfrm>
            <a:off x="10926996" y="254866"/>
            <a:ext cx="1015624" cy="997949"/>
          </a:xfrm>
          <a:prstGeom prst="rect">
            <a:avLst/>
          </a:prstGeom>
          <a:ln>
            <a:noFill/>
          </a:ln>
          <a:extLst>
            <a:ext uri="{53640926-AAD7-44D8-BBD7-CCE9431645EC}">
              <a14:shadowObscured xmlns:a14="http://schemas.microsoft.com/office/drawing/2010/main"/>
            </a:ext>
          </a:extLst>
        </p:spPr>
      </p:pic>
      <p:pic>
        <p:nvPicPr>
          <p:cNvPr id="24" name="Picture 23">
            <a:extLst>
              <a:ext uri="{FF2B5EF4-FFF2-40B4-BE49-F238E27FC236}">
                <a16:creationId xmlns:a16="http://schemas.microsoft.com/office/drawing/2014/main" id="{402423A3-0D7D-DA0A-2958-DB90A49D54C0}"/>
              </a:ext>
            </a:extLst>
          </p:cNvPr>
          <p:cNvPicPr/>
          <p:nvPr/>
        </p:nvPicPr>
        <p:blipFill rotWithShape="1">
          <a:blip r:embed="rId3" cstate="print">
            <a:extLst>
              <a:ext uri="{28A0092B-C50C-407E-A947-70E740481C1C}">
                <a14:useLocalDpi xmlns:a14="http://schemas.microsoft.com/office/drawing/2010/main" val="0"/>
              </a:ext>
            </a:extLst>
          </a:blip>
          <a:srcRect t="5523"/>
          <a:stretch/>
        </p:blipFill>
        <p:spPr bwMode="auto">
          <a:xfrm>
            <a:off x="221672" y="295565"/>
            <a:ext cx="1111179" cy="984958"/>
          </a:xfrm>
          <a:prstGeom prst="rect">
            <a:avLst/>
          </a:prstGeom>
          <a:ln>
            <a:noFill/>
          </a:ln>
          <a:extLst>
            <a:ext uri="{53640926-AAD7-44D8-BBD7-CCE9431645EC}">
              <a14:shadowObscured xmlns:a14="http://schemas.microsoft.com/office/drawing/2010/main"/>
            </a:ext>
          </a:extLst>
        </p:spPr>
      </p:pic>
      <p:sp>
        <p:nvSpPr>
          <p:cNvPr id="25" name="TextBox 24">
            <a:extLst>
              <a:ext uri="{FF2B5EF4-FFF2-40B4-BE49-F238E27FC236}">
                <a16:creationId xmlns:a16="http://schemas.microsoft.com/office/drawing/2014/main" id="{5CFF54F7-68AF-98A2-5DA3-034AA29AA917}"/>
              </a:ext>
            </a:extLst>
          </p:cNvPr>
          <p:cNvSpPr txBox="1"/>
          <p:nvPr/>
        </p:nvSpPr>
        <p:spPr>
          <a:xfrm>
            <a:off x="1533236" y="184727"/>
            <a:ext cx="9193375" cy="1446550"/>
          </a:xfrm>
          <a:prstGeom prst="rect">
            <a:avLst/>
          </a:prstGeom>
          <a:noFill/>
        </p:spPr>
        <p:txBody>
          <a:bodyPr wrap="square">
            <a:spAutoFit/>
          </a:bodyPr>
          <a:lstStyle/>
          <a:p>
            <a:pPr algn="ctr" eaLnBrk="1" hangingPunct="1">
              <a:defRPr/>
            </a:pPr>
            <a:r>
              <a:rPr lang="en-US" sz="4400" b="1" dirty="0">
                <a:solidFill>
                  <a:srgbClr val="ED7D31"/>
                </a:solidFill>
                <a:latin typeface="English111 Vivace BT" panose="03030702030607090B03" pitchFamily="66" charset="0"/>
                <a:cs typeface="Times New Roman" pitchFamily="18" charset="0"/>
              </a:rPr>
              <a:t>BNM Institute of Technology</a:t>
            </a:r>
          </a:p>
          <a:p>
            <a:pPr algn="ct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An Autonomous college under VTU, Approved by AICTE, Accredited as grade A Institution by NAAC till 31.12.2026.</a:t>
            </a:r>
            <a:endParaRPr lang="en-IN" sz="1100" b="1" dirty="0">
              <a:effectLst/>
              <a:ea typeface="Calibri" panose="020F0502020204030204" pitchFamily="34" charset="0"/>
              <a:cs typeface="Times New Roman" panose="02020603050405020304" pitchFamily="18" charset="0"/>
            </a:endParaRPr>
          </a:p>
          <a:p>
            <a:pPr algn="ct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All Eligible UG branches – CSE, ECE, EEE, ISE &amp; ME, accredited by NBA till 30.06.2025</a:t>
            </a:r>
            <a:endParaRPr lang="en-IN" sz="1100" b="1" dirty="0">
              <a:effectLst/>
              <a:ea typeface="Calibri" panose="020F0502020204030204" pitchFamily="34" charset="0"/>
              <a:cs typeface="Times New Roman" panose="02020603050405020304" pitchFamily="18" charset="0"/>
            </a:endParaRPr>
          </a:p>
          <a:p>
            <a:pPr algn="ct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Post box no. 7087, 27</a:t>
            </a:r>
            <a:r>
              <a:rPr lang="en-US" sz="1100" b="1"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 cross, 12</a:t>
            </a:r>
            <a:r>
              <a:rPr lang="en-US" sz="1100" b="1"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 Main, Banashankari II Stage, Bengaluru- 560070, INDIA</a:t>
            </a:r>
            <a:endParaRPr lang="en-IN" sz="1100" b="1" dirty="0">
              <a:effectLst/>
              <a:ea typeface="Calibri" panose="020F0502020204030204" pitchFamily="34" charset="0"/>
              <a:cs typeface="Times New Roman" panose="02020603050405020304" pitchFamily="18" charset="0"/>
            </a:endParaRPr>
          </a:p>
          <a:p>
            <a:pPr algn="ctr"/>
            <a:r>
              <a:rPr lang="en-US" sz="1100" b="1" dirty="0">
                <a:effectLst/>
                <a:latin typeface="Times New Roman" panose="02020603050405020304" pitchFamily="18" charset="0"/>
                <a:ea typeface="Calibri" panose="020F0502020204030204" pitchFamily="34" charset="0"/>
              </a:rPr>
              <a:t>Ph: 91-80-26711780/81/82   Email: principal@bnmit.in, bnmitprincipal@gmail.com, www.bnmit.org</a:t>
            </a:r>
            <a:endParaRPr lang="en-US" sz="1200" b="1" u="sng" dirty="0">
              <a:latin typeface="Times New Roman" pitchFamily="18" charset="0"/>
              <a:cs typeface="Times New Roman" pitchFamily="18" charset="0"/>
            </a:endParaRPr>
          </a:p>
        </p:txBody>
      </p:sp>
      <p:sp>
        <p:nvSpPr>
          <p:cNvPr id="30" name="TextBox 29">
            <a:extLst>
              <a:ext uri="{FF2B5EF4-FFF2-40B4-BE49-F238E27FC236}">
                <a16:creationId xmlns:a16="http://schemas.microsoft.com/office/drawing/2014/main" id="{91C7B9BB-3A1C-FFC8-D168-2508B28B6BDF}"/>
              </a:ext>
            </a:extLst>
          </p:cNvPr>
          <p:cNvSpPr txBox="1"/>
          <p:nvPr/>
        </p:nvSpPr>
        <p:spPr>
          <a:xfrm>
            <a:off x="4061374" y="1871235"/>
            <a:ext cx="4130211" cy="830997"/>
          </a:xfrm>
          <a:prstGeom prst="rect">
            <a:avLst/>
          </a:prstGeom>
          <a:noFill/>
        </p:spPr>
        <p:txBody>
          <a:bodyPr wrap="square">
            <a:spAutoFit/>
          </a:bodyPr>
          <a:lstStyle/>
          <a:p>
            <a:pPr algn="ctr"/>
            <a:r>
              <a:rPr lang="en-IN" sz="2400" b="1" dirty="0">
                <a:latin typeface="Times New Roman" panose="02020603050405020304" pitchFamily="18" charset="0"/>
                <a:cs typeface="Times New Roman" panose="02020603050405020304" pitchFamily="18" charset="0"/>
              </a:rPr>
              <a:t>Project Work Presentation</a:t>
            </a:r>
          </a:p>
          <a:p>
            <a:pPr algn="ctr"/>
            <a:r>
              <a:rPr lang="en-IN" sz="2400" b="1" dirty="0">
                <a:latin typeface="Times New Roman" panose="02020603050405020304" pitchFamily="18" charset="0"/>
                <a:cs typeface="Times New Roman" panose="02020603050405020304" pitchFamily="18" charset="0"/>
              </a:rPr>
              <a:t>  on</a:t>
            </a:r>
          </a:p>
        </p:txBody>
      </p:sp>
      <p:sp>
        <p:nvSpPr>
          <p:cNvPr id="32" name="TextBox 31">
            <a:extLst>
              <a:ext uri="{FF2B5EF4-FFF2-40B4-BE49-F238E27FC236}">
                <a16:creationId xmlns:a16="http://schemas.microsoft.com/office/drawing/2014/main" id="{61CFD862-4E4C-6DB3-854C-56375E277ADD}"/>
              </a:ext>
            </a:extLst>
          </p:cNvPr>
          <p:cNvSpPr txBox="1"/>
          <p:nvPr/>
        </p:nvSpPr>
        <p:spPr>
          <a:xfrm>
            <a:off x="657546" y="2772110"/>
            <a:ext cx="10746770" cy="1200329"/>
          </a:xfrm>
          <a:prstGeom prst="rect">
            <a:avLst/>
          </a:prstGeom>
          <a:noFill/>
        </p:spPr>
        <p:txBody>
          <a:bodyPr wrap="square">
            <a:spAutoFit/>
          </a:bodyPr>
          <a:lstStyle/>
          <a:p>
            <a:pPr algn="ctr"/>
            <a:r>
              <a:rPr lang="en-US" sz="3600" dirty="0">
                <a:solidFill>
                  <a:srgbClr val="7030A0"/>
                </a:solidFill>
                <a:latin typeface="Times New Roman" panose="02020603050405020304" pitchFamily="18" charset="0"/>
                <a:cs typeface="Times New Roman" panose="02020603050405020304" pitchFamily="18" charset="0"/>
              </a:rPr>
              <a:t>Development of Autonomous Vehicle with Advanced Braking and Lane Control System</a:t>
            </a:r>
            <a:endParaRPr lang="en-US" sz="3600" b="1" dirty="0">
              <a:solidFill>
                <a:srgbClr val="7030A0"/>
              </a:solidFill>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9E653BB1-32E3-026A-0117-300D63F3B68C}"/>
              </a:ext>
            </a:extLst>
          </p:cNvPr>
          <p:cNvSpPr txBox="1"/>
          <p:nvPr/>
        </p:nvSpPr>
        <p:spPr>
          <a:xfrm>
            <a:off x="5028723" y="4125392"/>
            <a:ext cx="2404153" cy="646331"/>
          </a:xfrm>
          <a:prstGeom prst="rect">
            <a:avLst/>
          </a:prstGeom>
          <a:noFill/>
        </p:spPr>
        <p:txBody>
          <a:bodyPr wrap="square">
            <a:spAutoFit/>
          </a:bodyPr>
          <a:lstStyle/>
          <a:p>
            <a:pPr algn="ctr"/>
            <a:r>
              <a:rPr lang="en-IN" b="1" dirty="0">
                <a:solidFill>
                  <a:schemeClr val="tx1"/>
                </a:solidFill>
                <a:latin typeface="Times New Roman" panose="02020603050405020304" pitchFamily="18" charset="0"/>
                <a:cs typeface="Times New Roman" panose="02020603050405020304" pitchFamily="18" charset="0"/>
              </a:rPr>
              <a:t>ABDUL MANNAN S</a:t>
            </a:r>
            <a:endParaRPr lang="en-GB" b="1" dirty="0">
              <a:solidFill>
                <a:schemeClr val="tx1"/>
              </a:solidFill>
              <a:latin typeface="Times New Roman" panose="02020603050405020304" pitchFamily="18" charset="0"/>
              <a:cs typeface="Times New Roman" panose="02020603050405020304" pitchFamily="18" charset="0"/>
            </a:endParaRPr>
          </a:p>
          <a:p>
            <a:pPr algn="ctr"/>
            <a:r>
              <a:rPr lang="en-IN" b="1" dirty="0">
                <a:solidFill>
                  <a:schemeClr val="tx1"/>
                </a:solidFill>
                <a:latin typeface="Times New Roman" panose="02020603050405020304" pitchFamily="18" charset="0"/>
                <a:cs typeface="Times New Roman" panose="02020603050405020304" pitchFamily="18" charset="0"/>
              </a:rPr>
              <a:t>1BG20EC013</a:t>
            </a:r>
          </a:p>
        </p:txBody>
      </p:sp>
      <p:sp>
        <p:nvSpPr>
          <p:cNvPr id="2" name="Date Placeholder 1">
            <a:extLst>
              <a:ext uri="{FF2B5EF4-FFF2-40B4-BE49-F238E27FC236}">
                <a16:creationId xmlns:a16="http://schemas.microsoft.com/office/drawing/2014/main" id="{13CF885C-1ABC-5161-0753-A0657F536D81}"/>
              </a:ext>
            </a:extLst>
          </p:cNvPr>
          <p:cNvSpPr>
            <a:spLocks noGrp="1"/>
          </p:cNvSpPr>
          <p:nvPr>
            <p:ph type="dt" sz="half" idx="10"/>
          </p:nvPr>
        </p:nvSpPr>
        <p:spPr/>
        <p:txBody>
          <a:bodyPr/>
          <a:lstStyle/>
          <a:p>
            <a:r>
              <a:rPr lang="en-US"/>
              <a:t>2023-24</a:t>
            </a:r>
            <a:endParaRPr lang="en-IN"/>
          </a:p>
        </p:txBody>
      </p:sp>
      <p:sp>
        <p:nvSpPr>
          <p:cNvPr id="3" name="Footer Placeholder 2">
            <a:extLst>
              <a:ext uri="{FF2B5EF4-FFF2-40B4-BE49-F238E27FC236}">
                <a16:creationId xmlns:a16="http://schemas.microsoft.com/office/drawing/2014/main" id="{66E15612-F9D7-D6F4-C980-E13E3E6CE834}"/>
              </a:ext>
            </a:extLst>
          </p:cNvPr>
          <p:cNvSpPr>
            <a:spLocks noGrp="1"/>
          </p:cNvSpPr>
          <p:nvPr>
            <p:ph type="ftr" sz="quarter" idx="11"/>
          </p:nvPr>
        </p:nvSpPr>
        <p:spPr/>
        <p:txBody>
          <a:bodyPr/>
          <a:lstStyle/>
          <a:p>
            <a:r>
              <a:rPr lang="en-US" dirty="0"/>
              <a:t>DEPT OF ECE, BNMIT</a:t>
            </a:r>
            <a:endParaRPr lang="en-IN" dirty="0"/>
          </a:p>
        </p:txBody>
      </p:sp>
      <p:sp>
        <p:nvSpPr>
          <p:cNvPr id="4" name="Slide Number Placeholder 3">
            <a:extLst>
              <a:ext uri="{FF2B5EF4-FFF2-40B4-BE49-F238E27FC236}">
                <a16:creationId xmlns:a16="http://schemas.microsoft.com/office/drawing/2014/main" id="{D4FEAB8C-DA64-CBE6-C7EF-CD7B953C8FFA}"/>
              </a:ext>
            </a:extLst>
          </p:cNvPr>
          <p:cNvSpPr>
            <a:spLocks noGrp="1"/>
          </p:cNvSpPr>
          <p:nvPr>
            <p:ph type="sldNum" sz="quarter" idx="12"/>
          </p:nvPr>
        </p:nvSpPr>
        <p:spPr/>
        <p:txBody>
          <a:bodyPr/>
          <a:lstStyle/>
          <a:p>
            <a:endParaRPr lang="en-IN" dirty="0"/>
          </a:p>
        </p:txBody>
      </p:sp>
      <p:sp>
        <p:nvSpPr>
          <p:cNvPr id="5" name="TextBox 4">
            <a:extLst>
              <a:ext uri="{FF2B5EF4-FFF2-40B4-BE49-F238E27FC236}">
                <a16:creationId xmlns:a16="http://schemas.microsoft.com/office/drawing/2014/main" id="{A9A2287A-6E76-6451-1A19-152953C389BF}"/>
              </a:ext>
            </a:extLst>
          </p:cNvPr>
          <p:cNvSpPr txBox="1"/>
          <p:nvPr/>
        </p:nvSpPr>
        <p:spPr>
          <a:xfrm>
            <a:off x="1993391" y="4943193"/>
            <a:ext cx="8733220" cy="1154162"/>
          </a:xfrm>
          <a:prstGeom prst="rect">
            <a:avLst/>
          </a:prstGeom>
          <a:noFill/>
        </p:spPr>
        <p:txBody>
          <a:bodyPr wrap="square" rtlCol="0">
            <a:spAutoFit/>
          </a:bodyPr>
          <a:lstStyle/>
          <a:p>
            <a:pPr algn="ctr"/>
            <a:r>
              <a:rPr lang="en-IN" sz="2300" dirty="0">
                <a:latin typeface="Times New Roman" panose="02020603050405020304" pitchFamily="18" charset="0"/>
                <a:cs typeface="Times New Roman" panose="02020603050405020304" pitchFamily="18" charset="0"/>
              </a:rPr>
              <a:t>Under the guidance of</a:t>
            </a:r>
          </a:p>
          <a:p>
            <a:pPr algn="ctr"/>
            <a:r>
              <a:rPr lang="en-IN" sz="2300" b="1" dirty="0">
                <a:latin typeface="Times New Roman" panose="02020603050405020304" pitchFamily="18" charset="0"/>
                <a:cs typeface="Times New Roman" panose="02020603050405020304" pitchFamily="18" charset="0"/>
              </a:rPr>
              <a:t> Manjunath G. </a:t>
            </a:r>
            <a:r>
              <a:rPr lang="en-IN" sz="2300" b="1" dirty="0" err="1">
                <a:latin typeface="Times New Roman" panose="02020603050405020304" pitchFamily="18" charset="0"/>
                <a:cs typeface="Times New Roman" panose="02020603050405020304" pitchFamily="18" charset="0"/>
              </a:rPr>
              <a:t>Asuti</a:t>
            </a:r>
            <a:endParaRPr lang="en-IN" sz="2300" b="1" dirty="0">
              <a:latin typeface="Times New Roman" panose="02020603050405020304" pitchFamily="18" charset="0"/>
              <a:cs typeface="Times New Roman" panose="02020603050405020304" pitchFamily="18" charset="0"/>
            </a:endParaRPr>
          </a:p>
          <a:p>
            <a:pPr algn="ctr"/>
            <a:r>
              <a:rPr lang="en-IN" sz="2300" dirty="0">
                <a:latin typeface="Times New Roman" panose="02020603050405020304" pitchFamily="18" charset="0"/>
                <a:cs typeface="Times New Roman" panose="02020603050405020304" pitchFamily="18" charset="0"/>
              </a:rPr>
              <a:t>Associate Professor, Dept of ECE, BNMIT</a:t>
            </a:r>
          </a:p>
        </p:txBody>
      </p:sp>
    </p:spTree>
    <p:extLst>
      <p:ext uri="{BB962C8B-B14F-4D97-AF65-F5344CB8AC3E}">
        <p14:creationId xmlns:p14="http://schemas.microsoft.com/office/powerpoint/2010/main" val="1465516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6E5DC-7F00-B46C-0BA4-5D00E0DAAD6C}"/>
              </a:ext>
            </a:extLst>
          </p:cNvPr>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Continue…</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3BD781-6A42-4EDD-C08F-29CADBCB3D89}"/>
              </a:ext>
            </a:extLst>
          </p:cNvPr>
          <p:cNvSpPr>
            <a:spLocks noGrp="1"/>
          </p:cNvSpPr>
          <p:nvPr>
            <p:ph idx="1"/>
          </p:nvPr>
        </p:nvSpPr>
        <p:spPr/>
        <p:txBody>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Advanced Braking System: </a:t>
            </a:r>
            <a:r>
              <a:rPr lang="en-US" dirty="0">
                <a:latin typeface="Times New Roman" panose="02020603050405020304" pitchFamily="18" charset="0"/>
                <a:cs typeface="Times New Roman" panose="02020603050405020304" pitchFamily="18" charset="0"/>
              </a:rPr>
              <a:t>Implement an advanced braking system using actuators. The system should be able to detect obstacles or sudden changes in the environment and apply brakes accordingly. This could involve using distance sensors, accelerometers, or other relevant sensors.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Testing and Calibration: </a:t>
            </a:r>
            <a:r>
              <a:rPr lang="en-US" dirty="0">
                <a:latin typeface="Times New Roman" panose="02020603050405020304" pitchFamily="18" charset="0"/>
                <a:cs typeface="Times New Roman" panose="02020603050405020304" pitchFamily="18" charset="0"/>
              </a:rPr>
              <a:t>Test each component individually and then integrate them into the overall system. Calibrate sensors and actuators to ensure accurate and reliable performance.  </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2566F1A-CEE4-2FB9-A5F6-5467D283F122}"/>
              </a:ext>
            </a:extLst>
          </p:cNvPr>
          <p:cNvSpPr>
            <a:spLocks noGrp="1"/>
          </p:cNvSpPr>
          <p:nvPr>
            <p:ph type="dt" sz="half" idx="10"/>
          </p:nvPr>
        </p:nvSpPr>
        <p:spPr/>
        <p:txBody>
          <a:bodyPr/>
          <a:lstStyle/>
          <a:p>
            <a:r>
              <a:rPr lang="en-US"/>
              <a:t>2023-24</a:t>
            </a:r>
            <a:endParaRPr lang="en-IN"/>
          </a:p>
        </p:txBody>
      </p:sp>
      <p:sp>
        <p:nvSpPr>
          <p:cNvPr id="5" name="Footer Placeholder 4">
            <a:extLst>
              <a:ext uri="{FF2B5EF4-FFF2-40B4-BE49-F238E27FC236}">
                <a16:creationId xmlns:a16="http://schemas.microsoft.com/office/drawing/2014/main" id="{5927F461-33F7-CF1D-D484-8A25AD985E0B}"/>
              </a:ext>
            </a:extLst>
          </p:cNvPr>
          <p:cNvSpPr>
            <a:spLocks noGrp="1"/>
          </p:cNvSpPr>
          <p:nvPr>
            <p:ph type="ftr" sz="quarter" idx="11"/>
          </p:nvPr>
        </p:nvSpPr>
        <p:spPr/>
        <p:txBody>
          <a:bodyPr/>
          <a:lstStyle/>
          <a:p>
            <a:r>
              <a:rPr lang="en-IN"/>
              <a:t>DEPT OF ECE, BNMIT</a:t>
            </a:r>
          </a:p>
        </p:txBody>
      </p:sp>
      <p:sp>
        <p:nvSpPr>
          <p:cNvPr id="6" name="Slide Number Placeholder 5">
            <a:extLst>
              <a:ext uri="{FF2B5EF4-FFF2-40B4-BE49-F238E27FC236}">
                <a16:creationId xmlns:a16="http://schemas.microsoft.com/office/drawing/2014/main" id="{589366E1-3119-7B77-D04A-8D1A365EB220}"/>
              </a:ext>
            </a:extLst>
          </p:cNvPr>
          <p:cNvSpPr>
            <a:spLocks noGrp="1"/>
          </p:cNvSpPr>
          <p:nvPr>
            <p:ph type="sldNum" sz="quarter" idx="12"/>
          </p:nvPr>
        </p:nvSpPr>
        <p:spPr/>
        <p:txBody>
          <a:bodyPr/>
          <a:lstStyle/>
          <a:p>
            <a:fld id="{5A338792-157D-4275-B9A3-9326D62F514A}" type="slidenum">
              <a:rPr lang="en-IN" smtClean="0"/>
              <a:pPr/>
              <a:t>10</a:t>
            </a:fld>
            <a:endParaRPr lang="en-IN"/>
          </a:p>
        </p:txBody>
      </p:sp>
    </p:spTree>
    <p:extLst>
      <p:ext uri="{BB962C8B-B14F-4D97-AF65-F5344CB8AC3E}">
        <p14:creationId xmlns:p14="http://schemas.microsoft.com/office/powerpoint/2010/main" val="255403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F35FE-8F74-2A01-F777-E88604AD5E2E}"/>
              </a:ext>
            </a:extLst>
          </p:cNvPr>
          <p:cNvSpPr>
            <a:spLocks noGrp="1"/>
          </p:cNvSpPr>
          <p:nvPr>
            <p:ph type="title"/>
          </p:nvPr>
        </p:nvSpPr>
        <p:spPr>
          <a:xfrm>
            <a:off x="1154083" y="681135"/>
            <a:ext cx="10058400" cy="1133222"/>
          </a:xfrm>
        </p:spPr>
        <p:txBody>
          <a:bodyPr/>
          <a:lstStyle/>
          <a:p>
            <a:pPr algn="ctr"/>
            <a:r>
              <a:rPr lang="en-US" dirty="0">
                <a:solidFill>
                  <a:srgbClr val="C00000"/>
                </a:solidFill>
                <a:latin typeface="Times New Roman" panose="02020603050405020304" pitchFamily="18" charset="0"/>
                <a:cs typeface="Times New Roman" panose="02020603050405020304" pitchFamily="18" charset="0"/>
              </a:rPr>
              <a:t>FLOWCHART</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AF7E1E8-795F-4614-5E5B-6F0D2E8CCB8B}"/>
              </a:ext>
            </a:extLst>
          </p:cNvPr>
          <p:cNvSpPr>
            <a:spLocks noGrp="1"/>
          </p:cNvSpPr>
          <p:nvPr>
            <p:ph type="dt" sz="half" idx="10"/>
          </p:nvPr>
        </p:nvSpPr>
        <p:spPr/>
        <p:txBody>
          <a:bodyPr/>
          <a:lstStyle/>
          <a:p>
            <a:r>
              <a:rPr lang="en-US"/>
              <a:t>2023-24</a:t>
            </a:r>
            <a:endParaRPr lang="en-IN"/>
          </a:p>
        </p:txBody>
      </p:sp>
      <p:sp>
        <p:nvSpPr>
          <p:cNvPr id="5" name="Footer Placeholder 4">
            <a:extLst>
              <a:ext uri="{FF2B5EF4-FFF2-40B4-BE49-F238E27FC236}">
                <a16:creationId xmlns:a16="http://schemas.microsoft.com/office/drawing/2014/main" id="{04F038FA-4CD6-F01C-F124-7BA7FBB78B5E}"/>
              </a:ext>
            </a:extLst>
          </p:cNvPr>
          <p:cNvSpPr>
            <a:spLocks noGrp="1"/>
          </p:cNvSpPr>
          <p:nvPr>
            <p:ph type="ftr" sz="quarter" idx="11"/>
          </p:nvPr>
        </p:nvSpPr>
        <p:spPr/>
        <p:txBody>
          <a:bodyPr/>
          <a:lstStyle/>
          <a:p>
            <a:r>
              <a:rPr lang="en-IN"/>
              <a:t>DEPT OF ECE, BNMIT</a:t>
            </a:r>
          </a:p>
        </p:txBody>
      </p:sp>
      <p:sp>
        <p:nvSpPr>
          <p:cNvPr id="6" name="Slide Number Placeholder 5">
            <a:extLst>
              <a:ext uri="{FF2B5EF4-FFF2-40B4-BE49-F238E27FC236}">
                <a16:creationId xmlns:a16="http://schemas.microsoft.com/office/drawing/2014/main" id="{CAB9C04C-1B68-BB22-8F54-4A33B328AE51}"/>
              </a:ext>
            </a:extLst>
          </p:cNvPr>
          <p:cNvSpPr>
            <a:spLocks noGrp="1"/>
          </p:cNvSpPr>
          <p:nvPr>
            <p:ph type="sldNum" sz="quarter" idx="12"/>
          </p:nvPr>
        </p:nvSpPr>
        <p:spPr/>
        <p:txBody>
          <a:bodyPr/>
          <a:lstStyle/>
          <a:p>
            <a:r>
              <a:rPr lang="en-US" dirty="0"/>
              <a:t>9</a:t>
            </a:r>
            <a:endParaRPr lang="en-IN" dirty="0"/>
          </a:p>
        </p:txBody>
      </p:sp>
      <p:pic>
        <p:nvPicPr>
          <p:cNvPr id="9" name="Content Placeholder 8">
            <a:extLst>
              <a:ext uri="{FF2B5EF4-FFF2-40B4-BE49-F238E27FC236}">
                <a16:creationId xmlns:a16="http://schemas.microsoft.com/office/drawing/2014/main" id="{28730450-035C-0903-64C9-10540AFA45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2498" y="1790279"/>
            <a:ext cx="7987004" cy="4386586"/>
          </a:xfrm>
        </p:spPr>
      </p:pic>
    </p:spTree>
    <p:extLst>
      <p:ext uri="{BB962C8B-B14F-4D97-AF65-F5344CB8AC3E}">
        <p14:creationId xmlns:p14="http://schemas.microsoft.com/office/powerpoint/2010/main" val="1201069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C2173-317D-6500-AE73-E399EFAE6B41}"/>
              </a:ext>
            </a:extLst>
          </p:cNvPr>
          <p:cNvSpPr>
            <a:spLocks noGrp="1"/>
          </p:cNvSpPr>
          <p:nvPr>
            <p:ph type="title"/>
          </p:nvPr>
        </p:nvSpPr>
        <p:spPr/>
        <p:txBody>
          <a:bodyPr/>
          <a:lstStyle/>
          <a:p>
            <a:pPr algn="ctr"/>
            <a:r>
              <a:rPr lang="en-US" sz="4800" dirty="0">
                <a:solidFill>
                  <a:srgbClr val="C00000"/>
                </a:solidFill>
                <a:latin typeface="Times New Roman" panose="02020603050405020304" pitchFamily="18" charset="0"/>
                <a:cs typeface="Times New Roman" panose="02020603050405020304" pitchFamily="18" charset="0"/>
              </a:rPr>
              <a:t>BLOCK DIAGRAM</a:t>
            </a:r>
            <a:endParaRPr lang="en-IN" dirty="0"/>
          </a:p>
        </p:txBody>
      </p:sp>
      <p:pic>
        <p:nvPicPr>
          <p:cNvPr id="8" name="Content Placeholder 7">
            <a:extLst>
              <a:ext uri="{FF2B5EF4-FFF2-40B4-BE49-F238E27FC236}">
                <a16:creationId xmlns:a16="http://schemas.microsoft.com/office/drawing/2014/main" id="{B67A1965-2E1C-4AF9-9C4F-B0217470B1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7094" y="1846263"/>
            <a:ext cx="6400800" cy="4442570"/>
          </a:xfrm>
        </p:spPr>
      </p:pic>
      <p:sp>
        <p:nvSpPr>
          <p:cNvPr id="4" name="Date Placeholder 3">
            <a:extLst>
              <a:ext uri="{FF2B5EF4-FFF2-40B4-BE49-F238E27FC236}">
                <a16:creationId xmlns:a16="http://schemas.microsoft.com/office/drawing/2014/main" id="{4BB2D9D1-8EE3-8F52-C947-6F61D0995056}"/>
              </a:ext>
            </a:extLst>
          </p:cNvPr>
          <p:cNvSpPr>
            <a:spLocks noGrp="1"/>
          </p:cNvSpPr>
          <p:nvPr>
            <p:ph type="dt" sz="half" idx="10"/>
          </p:nvPr>
        </p:nvSpPr>
        <p:spPr/>
        <p:txBody>
          <a:bodyPr/>
          <a:lstStyle/>
          <a:p>
            <a:r>
              <a:rPr lang="en-US"/>
              <a:t>2023-24</a:t>
            </a:r>
            <a:endParaRPr lang="en-IN"/>
          </a:p>
        </p:txBody>
      </p:sp>
      <p:sp>
        <p:nvSpPr>
          <p:cNvPr id="5" name="Footer Placeholder 4">
            <a:extLst>
              <a:ext uri="{FF2B5EF4-FFF2-40B4-BE49-F238E27FC236}">
                <a16:creationId xmlns:a16="http://schemas.microsoft.com/office/drawing/2014/main" id="{EE4820DA-4272-FD4A-F5E0-2A18041C2651}"/>
              </a:ext>
            </a:extLst>
          </p:cNvPr>
          <p:cNvSpPr>
            <a:spLocks noGrp="1"/>
          </p:cNvSpPr>
          <p:nvPr>
            <p:ph type="ftr" sz="quarter" idx="11"/>
          </p:nvPr>
        </p:nvSpPr>
        <p:spPr/>
        <p:txBody>
          <a:bodyPr/>
          <a:lstStyle/>
          <a:p>
            <a:r>
              <a:rPr lang="en-IN"/>
              <a:t>DEPT OF ECE, BNMIT</a:t>
            </a:r>
          </a:p>
        </p:txBody>
      </p:sp>
      <p:sp>
        <p:nvSpPr>
          <p:cNvPr id="6" name="Slide Number Placeholder 5">
            <a:extLst>
              <a:ext uri="{FF2B5EF4-FFF2-40B4-BE49-F238E27FC236}">
                <a16:creationId xmlns:a16="http://schemas.microsoft.com/office/drawing/2014/main" id="{02334972-43D7-5918-1D25-E93F25F5EBEA}"/>
              </a:ext>
            </a:extLst>
          </p:cNvPr>
          <p:cNvSpPr>
            <a:spLocks noGrp="1"/>
          </p:cNvSpPr>
          <p:nvPr>
            <p:ph type="sldNum" sz="quarter" idx="12"/>
          </p:nvPr>
        </p:nvSpPr>
        <p:spPr/>
        <p:txBody>
          <a:bodyPr/>
          <a:lstStyle/>
          <a:p>
            <a:fld id="{5A338792-157D-4275-B9A3-9326D62F514A}" type="slidenum">
              <a:rPr lang="en-IN" smtClean="0"/>
              <a:pPr/>
              <a:t>12</a:t>
            </a:fld>
            <a:endParaRPr lang="en-IN"/>
          </a:p>
        </p:txBody>
      </p:sp>
    </p:spTree>
    <p:extLst>
      <p:ext uri="{BB962C8B-B14F-4D97-AF65-F5344CB8AC3E}">
        <p14:creationId xmlns:p14="http://schemas.microsoft.com/office/powerpoint/2010/main" val="2766202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223FA-2895-C2BD-7AEF-37A4FB655049}"/>
              </a:ext>
            </a:extLst>
          </p:cNvPr>
          <p:cNvSpPr>
            <a:spLocks noGrp="1"/>
          </p:cNvSpPr>
          <p:nvPr>
            <p:ph type="title"/>
          </p:nvPr>
        </p:nvSpPr>
        <p:spPr/>
        <p:txBody>
          <a:bodyPr/>
          <a:lstStyle/>
          <a:p>
            <a:pPr algn="ctr"/>
            <a:r>
              <a:rPr lang="en-US" dirty="0">
                <a:solidFill>
                  <a:srgbClr val="C00000"/>
                </a:solidFill>
                <a:latin typeface="Times New Roman" panose="02020603050405020304" pitchFamily="18" charset="0"/>
                <a:cs typeface="Times New Roman" panose="02020603050405020304" pitchFamily="18" charset="0"/>
              </a:rPr>
              <a:t>HARDWARE COMPONENTS</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698506-106F-11E2-2F9C-44A5DF2BF768}"/>
              </a:ext>
            </a:extLst>
          </p:cNvPr>
          <p:cNvSpPr>
            <a:spLocks noGrp="1"/>
          </p:cNvSpPr>
          <p:nvPr>
            <p:ph idx="1"/>
          </p:nvPr>
        </p:nvSpPr>
        <p:spPr>
          <a:xfrm>
            <a:off x="1097280" y="1845733"/>
            <a:ext cx="10058400" cy="4452429"/>
          </a:xfrm>
        </p:spPr>
        <p:txBody>
          <a:bodyPr/>
          <a:lstStyle/>
          <a:p>
            <a:pPr algn="just">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Arduino Mega: </a:t>
            </a:r>
            <a:r>
              <a:rPr lang="en-IN" b="0" i="0" dirty="0">
                <a:solidFill>
                  <a:srgbClr val="1F1F1F"/>
                </a:solidFill>
                <a:effectLst/>
                <a:latin typeface="Times New Roman" panose="02020603050405020304" pitchFamily="18" charset="0"/>
                <a:cs typeface="Times New Roman" panose="02020603050405020304" pitchFamily="18" charset="0"/>
              </a:rPr>
              <a:t>The </a:t>
            </a:r>
            <a:r>
              <a:rPr lang="en-IN" b="0" i="0">
                <a:solidFill>
                  <a:srgbClr val="1F1F1F"/>
                </a:solidFill>
                <a:effectLst/>
                <a:latin typeface="Times New Roman" panose="02020603050405020304" pitchFamily="18" charset="0"/>
                <a:cs typeface="Times New Roman" panose="02020603050405020304" pitchFamily="18" charset="0"/>
              </a:rPr>
              <a:t>Arduino Mega is </a:t>
            </a:r>
            <a:r>
              <a:rPr lang="en-IN" b="0" i="0" dirty="0">
                <a:solidFill>
                  <a:srgbClr val="1F1F1F"/>
                </a:solidFill>
                <a:effectLst/>
                <a:latin typeface="Times New Roman" panose="02020603050405020304" pitchFamily="18" charset="0"/>
                <a:cs typeface="Times New Roman" panose="02020603050405020304" pitchFamily="18" charset="0"/>
              </a:rPr>
              <a:t>a versatile and user-friendly microcontroller board featuring digital and </a:t>
            </a:r>
            <a:r>
              <a:rPr lang="en-IN" b="0" i="0" dirty="0" err="1">
                <a:solidFill>
                  <a:srgbClr val="1F1F1F"/>
                </a:solidFill>
                <a:effectLst/>
                <a:latin typeface="Times New Roman" panose="02020603050405020304" pitchFamily="18" charset="0"/>
                <a:cs typeface="Times New Roman" panose="02020603050405020304" pitchFamily="18" charset="0"/>
              </a:rPr>
              <a:t>analog</a:t>
            </a:r>
            <a:r>
              <a:rPr lang="en-IN" b="0" i="0" dirty="0">
                <a:solidFill>
                  <a:srgbClr val="1F1F1F"/>
                </a:solidFill>
                <a:effectLst/>
                <a:latin typeface="Times New Roman" panose="02020603050405020304" pitchFamily="18" charset="0"/>
                <a:cs typeface="Times New Roman" panose="02020603050405020304" pitchFamily="18" charset="0"/>
              </a:rPr>
              <a:t> input/output pins for prototyping electronics projects.</a:t>
            </a:r>
          </a:p>
          <a:p>
            <a:pPr>
              <a:buFont typeface="Wingdings" panose="05000000000000000000" pitchFamily="2" charset="2"/>
              <a:buChar char="v"/>
            </a:pPr>
            <a:endParaRPr lang="en-IN" dirty="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b="1" dirty="0">
                <a:solidFill>
                  <a:schemeClr val="tx1"/>
                </a:solidFill>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Ultrasonic Sensor: </a:t>
            </a:r>
            <a:r>
              <a:rPr lang="en-US" b="0" i="0" dirty="0">
                <a:solidFill>
                  <a:srgbClr val="1F1F1F"/>
                </a:solidFill>
                <a:effectLst/>
                <a:latin typeface="Times New Roman" panose="02020603050405020304" pitchFamily="18" charset="0"/>
                <a:cs typeface="Times New Roman" panose="02020603050405020304" pitchFamily="18" charset="0"/>
              </a:rPr>
              <a:t>Ultrasonic sensors use high-frequency sound waves to detect object presence, distance, and level for contactless measurement.</a:t>
            </a:r>
          </a:p>
          <a:p>
            <a:pPr marL="457200" indent="-457200">
              <a:buFont typeface="+mj-lt"/>
              <a:buAutoNum type="arabicPeriod"/>
            </a:pP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9EB018C-BEB8-ABBC-C87D-980393E16F49}"/>
              </a:ext>
            </a:extLst>
          </p:cNvPr>
          <p:cNvSpPr>
            <a:spLocks noGrp="1"/>
          </p:cNvSpPr>
          <p:nvPr>
            <p:ph type="dt" sz="half" idx="10"/>
          </p:nvPr>
        </p:nvSpPr>
        <p:spPr/>
        <p:txBody>
          <a:bodyPr/>
          <a:lstStyle/>
          <a:p>
            <a:r>
              <a:rPr lang="en-US"/>
              <a:t>2023-24</a:t>
            </a:r>
            <a:endParaRPr lang="en-IN"/>
          </a:p>
        </p:txBody>
      </p:sp>
      <p:sp>
        <p:nvSpPr>
          <p:cNvPr id="5" name="Footer Placeholder 4">
            <a:extLst>
              <a:ext uri="{FF2B5EF4-FFF2-40B4-BE49-F238E27FC236}">
                <a16:creationId xmlns:a16="http://schemas.microsoft.com/office/drawing/2014/main" id="{9C7029F4-486D-E0CC-6384-EE5B095559A9}"/>
              </a:ext>
            </a:extLst>
          </p:cNvPr>
          <p:cNvSpPr>
            <a:spLocks noGrp="1"/>
          </p:cNvSpPr>
          <p:nvPr>
            <p:ph type="ftr" sz="quarter" idx="11"/>
          </p:nvPr>
        </p:nvSpPr>
        <p:spPr/>
        <p:txBody>
          <a:bodyPr/>
          <a:lstStyle/>
          <a:p>
            <a:r>
              <a:rPr lang="en-IN"/>
              <a:t>DEPT OF ECE, BNMIT</a:t>
            </a:r>
          </a:p>
        </p:txBody>
      </p:sp>
      <p:sp>
        <p:nvSpPr>
          <p:cNvPr id="6" name="Slide Number Placeholder 5">
            <a:extLst>
              <a:ext uri="{FF2B5EF4-FFF2-40B4-BE49-F238E27FC236}">
                <a16:creationId xmlns:a16="http://schemas.microsoft.com/office/drawing/2014/main" id="{EB993739-EB11-F254-CE06-5F07394FCF95}"/>
              </a:ext>
            </a:extLst>
          </p:cNvPr>
          <p:cNvSpPr>
            <a:spLocks noGrp="1"/>
          </p:cNvSpPr>
          <p:nvPr>
            <p:ph type="sldNum" sz="quarter" idx="12"/>
          </p:nvPr>
        </p:nvSpPr>
        <p:spPr/>
        <p:txBody>
          <a:bodyPr/>
          <a:lstStyle/>
          <a:p>
            <a:r>
              <a:rPr lang="en-US" dirty="0"/>
              <a:t>11</a:t>
            </a:r>
            <a:endParaRPr lang="en-IN" dirty="0"/>
          </a:p>
        </p:txBody>
      </p:sp>
      <p:pic>
        <p:nvPicPr>
          <p:cNvPr id="12" name="Picture 11">
            <a:extLst>
              <a:ext uri="{FF2B5EF4-FFF2-40B4-BE49-F238E27FC236}">
                <a16:creationId xmlns:a16="http://schemas.microsoft.com/office/drawing/2014/main" id="{22194954-8BD4-3DAA-4612-BE9900CD90EB}"/>
              </a:ext>
            </a:extLst>
          </p:cNvPr>
          <p:cNvPicPr>
            <a:picLocks noChangeAspect="1"/>
          </p:cNvPicPr>
          <p:nvPr/>
        </p:nvPicPr>
        <p:blipFill rotWithShape="1">
          <a:blip r:embed="rId2">
            <a:extLst>
              <a:ext uri="{28A0092B-C50C-407E-A947-70E740481C1C}">
                <a14:useLocalDpi xmlns:a14="http://schemas.microsoft.com/office/drawing/2010/main" val="0"/>
              </a:ext>
            </a:extLst>
          </a:blip>
          <a:srcRect t="16389" b="9669"/>
          <a:stretch/>
        </p:blipFill>
        <p:spPr>
          <a:xfrm>
            <a:off x="3300242" y="4926563"/>
            <a:ext cx="5311600" cy="1371599"/>
          </a:xfrm>
          <a:prstGeom prst="rect">
            <a:avLst/>
          </a:prstGeom>
        </p:spPr>
      </p:pic>
      <p:pic>
        <p:nvPicPr>
          <p:cNvPr id="1026" name="Picture 2" descr="Arduino Mega 2560 R3 Board : Amazon.in ...">
            <a:extLst>
              <a:ext uri="{FF2B5EF4-FFF2-40B4-BE49-F238E27FC236}">
                <a16:creationId xmlns:a16="http://schemas.microsoft.com/office/drawing/2014/main" id="{6DA7673B-7721-483C-7190-67C87076A3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0815" y="2556874"/>
            <a:ext cx="3390997" cy="174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316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17B3E-F100-2E8C-3E60-770841C3F288}"/>
              </a:ext>
            </a:extLst>
          </p:cNvPr>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Continue….</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189BB5C-72B1-3716-398F-2DC9C8EBA848}"/>
              </a:ext>
            </a:extLst>
          </p:cNvPr>
          <p:cNvSpPr>
            <a:spLocks noGrp="1"/>
          </p:cNvSpPr>
          <p:nvPr>
            <p:ph idx="1"/>
          </p:nvPr>
        </p:nvSpPr>
        <p:spPr>
          <a:xfrm>
            <a:off x="1097280" y="1845734"/>
            <a:ext cx="10058400" cy="4368454"/>
          </a:xfrm>
        </p:spPr>
        <p:txBody>
          <a:bodyPr/>
          <a:lstStyle/>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Car Chassi: </a:t>
            </a:r>
            <a:r>
              <a:rPr lang="en-US" dirty="0">
                <a:latin typeface="Times New Roman" panose="02020603050405020304" pitchFamily="18" charset="0"/>
                <a:cs typeface="Times New Roman" panose="02020603050405020304" pitchFamily="18" charset="0"/>
              </a:rPr>
              <a:t>Aluminum is a popular material for car chassis because it is lightweight and strong.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Motor Driver: </a:t>
            </a:r>
            <a:r>
              <a:rPr lang="en-US" dirty="0">
                <a:latin typeface="Times New Roman" panose="02020603050405020304" pitchFamily="18" charset="0"/>
                <a:cs typeface="Times New Roman" panose="02020603050405020304" pitchFamily="18" charset="0"/>
              </a:rPr>
              <a:t>The L298N is a dual H-Bridge motor driver which allows speed and direction control of two DC motors at the same time. </a:t>
            </a:r>
            <a:endParaRPr lang="en-US"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4D41E08-AED3-43F9-2FD8-55EAA3B6F9CD}"/>
              </a:ext>
            </a:extLst>
          </p:cNvPr>
          <p:cNvSpPr>
            <a:spLocks noGrp="1"/>
          </p:cNvSpPr>
          <p:nvPr>
            <p:ph type="dt" sz="half" idx="10"/>
          </p:nvPr>
        </p:nvSpPr>
        <p:spPr/>
        <p:txBody>
          <a:bodyPr/>
          <a:lstStyle/>
          <a:p>
            <a:r>
              <a:rPr lang="en-US"/>
              <a:t>2023-24</a:t>
            </a:r>
            <a:endParaRPr lang="en-IN"/>
          </a:p>
        </p:txBody>
      </p:sp>
      <p:sp>
        <p:nvSpPr>
          <p:cNvPr id="5" name="Footer Placeholder 4">
            <a:extLst>
              <a:ext uri="{FF2B5EF4-FFF2-40B4-BE49-F238E27FC236}">
                <a16:creationId xmlns:a16="http://schemas.microsoft.com/office/drawing/2014/main" id="{6FE6EA64-28A9-CC32-C0EE-A3F43590A20C}"/>
              </a:ext>
            </a:extLst>
          </p:cNvPr>
          <p:cNvSpPr>
            <a:spLocks noGrp="1"/>
          </p:cNvSpPr>
          <p:nvPr>
            <p:ph type="ftr" sz="quarter" idx="11"/>
          </p:nvPr>
        </p:nvSpPr>
        <p:spPr/>
        <p:txBody>
          <a:bodyPr/>
          <a:lstStyle/>
          <a:p>
            <a:r>
              <a:rPr lang="en-IN"/>
              <a:t>DEPT OF ECE, BNMIT</a:t>
            </a:r>
          </a:p>
        </p:txBody>
      </p:sp>
      <p:sp>
        <p:nvSpPr>
          <p:cNvPr id="6" name="Slide Number Placeholder 5">
            <a:extLst>
              <a:ext uri="{FF2B5EF4-FFF2-40B4-BE49-F238E27FC236}">
                <a16:creationId xmlns:a16="http://schemas.microsoft.com/office/drawing/2014/main" id="{BFBFF318-4C26-DE0B-F23B-8B795B53F9D5}"/>
              </a:ext>
            </a:extLst>
          </p:cNvPr>
          <p:cNvSpPr>
            <a:spLocks noGrp="1"/>
          </p:cNvSpPr>
          <p:nvPr>
            <p:ph type="sldNum" sz="quarter" idx="12"/>
          </p:nvPr>
        </p:nvSpPr>
        <p:spPr/>
        <p:txBody>
          <a:bodyPr/>
          <a:lstStyle/>
          <a:p>
            <a:r>
              <a:rPr lang="en-US" dirty="0"/>
              <a:t>12</a:t>
            </a:r>
            <a:endParaRPr lang="en-IN" dirty="0"/>
          </a:p>
        </p:txBody>
      </p:sp>
      <p:pic>
        <p:nvPicPr>
          <p:cNvPr id="12" name="Picture 11">
            <a:extLst>
              <a:ext uri="{FF2B5EF4-FFF2-40B4-BE49-F238E27FC236}">
                <a16:creationId xmlns:a16="http://schemas.microsoft.com/office/drawing/2014/main" id="{D5A24A89-7A60-82AB-D81C-9D9C9893B1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8508" y="4042228"/>
            <a:ext cx="4142792" cy="2063932"/>
          </a:xfrm>
          <a:prstGeom prst="rect">
            <a:avLst/>
          </a:prstGeom>
        </p:spPr>
      </p:pic>
      <p:pic>
        <p:nvPicPr>
          <p:cNvPr id="14" name="Picture 13">
            <a:extLst>
              <a:ext uri="{FF2B5EF4-FFF2-40B4-BE49-F238E27FC236}">
                <a16:creationId xmlns:a16="http://schemas.microsoft.com/office/drawing/2014/main" id="{9F12F667-A135-E99E-1778-C3AF54E23A04}"/>
              </a:ext>
            </a:extLst>
          </p:cNvPr>
          <p:cNvPicPr>
            <a:picLocks noChangeAspect="1"/>
          </p:cNvPicPr>
          <p:nvPr/>
        </p:nvPicPr>
        <p:blipFill rotWithShape="1">
          <a:blip r:embed="rId3">
            <a:extLst>
              <a:ext uri="{28A0092B-C50C-407E-A947-70E740481C1C}">
                <a14:useLocalDpi xmlns:a14="http://schemas.microsoft.com/office/drawing/2010/main" val="0"/>
              </a:ext>
            </a:extLst>
          </a:blip>
          <a:srcRect t="19811" b="19839"/>
          <a:stretch/>
        </p:blipFill>
        <p:spPr>
          <a:xfrm>
            <a:off x="3633312" y="2328050"/>
            <a:ext cx="5082980" cy="974987"/>
          </a:xfrm>
          <a:prstGeom prst="rect">
            <a:avLst/>
          </a:prstGeom>
        </p:spPr>
      </p:pic>
    </p:spTree>
    <p:extLst>
      <p:ext uri="{BB962C8B-B14F-4D97-AF65-F5344CB8AC3E}">
        <p14:creationId xmlns:p14="http://schemas.microsoft.com/office/powerpoint/2010/main" val="2385988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3338A-0CD1-63EF-3076-CA09C5E685B2}"/>
              </a:ext>
            </a:extLst>
          </p:cNvPr>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Continue….</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6E13DD-8FE8-4519-DCCB-FDB100308CDF}"/>
              </a:ext>
            </a:extLst>
          </p:cNvPr>
          <p:cNvSpPr>
            <a:spLocks noGrp="1"/>
          </p:cNvSpPr>
          <p:nvPr>
            <p:ph idx="1"/>
          </p:nvPr>
        </p:nvSpPr>
        <p:spPr>
          <a:xfrm>
            <a:off x="1097280" y="1845734"/>
            <a:ext cx="10058400" cy="4411652"/>
          </a:xfrm>
        </p:spPr>
        <p:txBody>
          <a:bodyPr>
            <a:normAutofit/>
          </a:bodyPr>
          <a:lstStyle/>
          <a:p>
            <a:pPr algn="just">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Bluetooth Module: </a:t>
            </a:r>
            <a:r>
              <a:rPr lang="en-US" dirty="0">
                <a:latin typeface="Times New Roman" panose="02020603050405020304" pitchFamily="18" charset="0"/>
                <a:cs typeface="Times New Roman" panose="02020603050405020304" pitchFamily="18" charset="0"/>
              </a:rPr>
              <a:t>The HC05 Bluetooth module is used as UART serial converter module and can easily transfer the UART data through the wireless Bluetooth. </a:t>
            </a:r>
            <a:endParaRPr lang="en-IN"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dirty="0">
                <a:solidFill>
                  <a:schemeClr val="tx1"/>
                </a:solidFill>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12v Battery: </a:t>
            </a:r>
            <a:r>
              <a:rPr lang="en-US" dirty="0">
                <a:latin typeface="Times New Roman" panose="02020603050405020304" pitchFamily="18" charset="0"/>
                <a:cs typeface="Times New Roman" panose="02020603050405020304" pitchFamily="18" charset="0"/>
              </a:rPr>
              <a:t>12V batteries are common types of batteries that are used in powering boats, cars, RVs and other forms of automobiles.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EAA1188-CD40-E37A-E788-7D68475963DD}"/>
              </a:ext>
            </a:extLst>
          </p:cNvPr>
          <p:cNvSpPr>
            <a:spLocks noGrp="1"/>
          </p:cNvSpPr>
          <p:nvPr>
            <p:ph type="dt" sz="half" idx="10"/>
          </p:nvPr>
        </p:nvSpPr>
        <p:spPr/>
        <p:txBody>
          <a:bodyPr/>
          <a:lstStyle/>
          <a:p>
            <a:r>
              <a:rPr lang="en-US"/>
              <a:t>2023-24</a:t>
            </a:r>
            <a:endParaRPr lang="en-IN"/>
          </a:p>
        </p:txBody>
      </p:sp>
      <p:sp>
        <p:nvSpPr>
          <p:cNvPr id="5" name="Footer Placeholder 4">
            <a:extLst>
              <a:ext uri="{FF2B5EF4-FFF2-40B4-BE49-F238E27FC236}">
                <a16:creationId xmlns:a16="http://schemas.microsoft.com/office/drawing/2014/main" id="{FA89A43A-50DD-30EA-DBE9-5A04BA4702AB}"/>
              </a:ext>
            </a:extLst>
          </p:cNvPr>
          <p:cNvSpPr>
            <a:spLocks noGrp="1"/>
          </p:cNvSpPr>
          <p:nvPr>
            <p:ph type="ftr" sz="quarter" idx="11"/>
          </p:nvPr>
        </p:nvSpPr>
        <p:spPr/>
        <p:txBody>
          <a:bodyPr/>
          <a:lstStyle/>
          <a:p>
            <a:r>
              <a:rPr lang="en-IN"/>
              <a:t>DEPT OF ECE, BNMIT</a:t>
            </a:r>
          </a:p>
        </p:txBody>
      </p:sp>
      <p:sp>
        <p:nvSpPr>
          <p:cNvPr id="6" name="Slide Number Placeholder 5">
            <a:extLst>
              <a:ext uri="{FF2B5EF4-FFF2-40B4-BE49-F238E27FC236}">
                <a16:creationId xmlns:a16="http://schemas.microsoft.com/office/drawing/2014/main" id="{8A229965-BB64-41FB-1124-F707E2E457E4}"/>
              </a:ext>
            </a:extLst>
          </p:cNvPr>
          <p:cNvSpPr>
            <a:spLocks noGrp="1"/>
          </p:cNvSpPr>
          <p:nvPr>
            <p:ph type="sldNum" sz="quarter" idx="12"/>
          </p:nvPr>
        </p:nvSpPr>
        <p:spPr/>
        <p:txBody>
          <a:bodyPr/>
          <a:lstStyle/>
          <a:p>
            <a:r>
              <a:rPr lang="en-IN" dirty="0"/>
              <a:t>13</a:t>
            </a:r>
          </a:p>
        </p:txBody>
      </p:sp>
      <p:pic>
        <p:nvPicPr>
          <p:cNvPr id="10" name="Picture 9">
            <a:extLst>
              <a:ext uri="{FF2B5EF4-FFF2-40B4-BE49-F238E27FC236}">
                <a16:creationId xmlns:a16="http://schemas.microsoft.com/office/drawing/2014/main" id="{62DE81FA-5B47-90AE-2B0F-C023245BE89E}"/>
              </a:ext>
            </a:extLst>
          </p:cNvPr>
          <p:cNvPicPr>
            <a:picLocks noChangeAspect="1"/>
          </p:cNvPicPr>
          <p:nvPr/>
        </p:nvPicPr>
        <p:blipFill rotWithShape="1">
          <a:blip r:embed="rId2">
            <a:extLst>
              <a:ext uri="{28A0092B-C50C-407E-A947-70E740481C1C}">
                <a14:useLocalDpi xmlns:a14="http://schemas.microsoft.com/office/drawing/2010/main" val="0"/>
              </a:ext>
            </a:extLst>
          </a:blip>
          <a:srcRect t="16389" b="10308"/>
          <a:stretch/>
        </p:blipFill>
        <p:spPr>
          <a:xfrm>
            <a:off x="3390665" y="2463282"/>
            <a:ext cx="5410669" cy="1194319"/>
          </a:xfrm>
          <a:prstGeom prst="rect">
            <a:avLst/>
          </a:prstGeom>
        </p:spPr>
      </p:pic>
      <p:pic>
        <p:nvPicPr>
          <p:cNvPr id="12" name="Picture 11">
            <a:extLst>
              <a:ext uri="{FF2B5EF4-FFF2-40B4-BE49-F238E27FC236}">
                <a16:creationId xmlns:a16="http://schemas.microsoft.com/office/drawing/2014/main" id="{5BBB8D21-3605-70F7-62BA-316E2D994D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9551" y="4683967"/>
            <a:ext cx="5052498" cy="1573419"/>
          </a:xfrm>
          <a:prstGeom prst="rect">
            <a:avLst/>
          </a:prstGeom>
        </p:spPr>
      </p:pic>
    </p:spTree>
    <p:extLst>
      <p:ext uri="{BB962C8B-B14F-4D97-AF65-F5344CB8AC3E}">
        <p14:creationId xmlns:p14="http://schemas.microsoft.com/office/powerpoint/2010/main" val="3279799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374D3-8D71-9D02-7402-267978D05AD8}"/>
              </a:ext>
            </a:extLst>
          </p:cNvPr>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Continue….</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C997DF-E2FE-3FA3-6C7D-2C81A321C7D0}"/>
              </a:ext>
            </a:extLst>
          </p:cNvPr>
          <p:cNvSpPr>
            <a:spLocks noGrp="1"/>
          </p:cNvSpPr>
          <p:nvPr>
            <p:ph idx="1"/>
          </p:nvPr>
        </p:nvSpPr>
        <p:spPr/>
        <p:txBody>
          <a:bodyPr/>
          <a:lstStyle/>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Bo Motor:</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BO motor is a type of electric motor that is powered by a rechargeable battery.</a:t>
            </a:r>
            <a:r>
              <a:rPr lang="en-US" dirty="0"/>
              <a:t> </a:t>
            </a:r>
            <a:endParaRPr lang="en-IN" dirty="0">
              <a:solidFill>
                <a:schemeClr val="tx1"/>
              </a:solidFill>
            </a:endParaRPr>
          </a:p>
          <a:p>
            <a:pPr marL="0" indent="0">
              <a:buNone/>
            </a:pPr>
            <a:endParaRPr lang="en-IN" dirty="0">
              <a:solidFill>
                <a:schemeClr val="tx1"/>
              </a:solidFill>
            </a:endParaRPr>
          </a:p>
          <a:p>
            <a:pPr marL="0" indent="0">
              <a:buNone/>
            </a:pPr>
            <a:endParaRPr lang="en-IN" dirty="0">
              <a:solidFill>
                <a:schemeClr val="tx1"/>
              </a:solidFill>
            </a:endParaRPr>
          </a:p>
          <a:p>
            <a:pPr marL="0" indent="0">
              <a:buNone/>
            </a:pPr>
            <a:endParaRPr lang="en-IN" dirty="0">
              <a:solidFill>
                <a:schemeClr val="tx1"/>
              </a:solidFill>
            </a:endParaRPr>
          </a:p>
          <a:p>
            <a:pPr marL="0" indent="0">
              <a:buNone/>
            </a:pPr>
            <a:endParaRPr lang="en-IN" dirty="0">
              <a:solidFill>
                <a:schemeClr val="tx1"/>
              </a:solidFill>
            </a:endParaRPr>
          </a:p>
          <a:p>
            <a:pPr algn="just">
              <a:buFont typeface="Wingdings" panose="05000000000000000000" pitchFamily="2" charset="2"/>
              <a:buChar char="v"/>
            </a:pPr>
            <a:r>
              <a:rPr lang="en-IN" dirty="0">
                <a:solidFill>
                  <a:schemeClr val="tx1"/>
                </a:solidFill>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Bread Board: </a:t>
            </a:r>
            <a:r>
              <a:rPr lang="en-US" dirty="0">
                <a:latin typeface="Times New Roman" panose="02020603050405020304" pitchFamily="18" charset="0"/>
                <a:cs typeface="Times New Roman" panose="02020603050405020304" pitchFamily="18" charset="0"/>
              </a:rPr>
              <a:t>A breadboard (sometimes called a plug block) is used for building temporary circuits.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EC7EA6F-7D9A-CB11-3DC9-77ED6E7D5266}"/>
              </a:ext>
            </a:extLst>
          </p:cNvPr>
          <p:cNvSpPr>
            <a:spLocks noGrp="1"/>
          </p:cNvSpPr>
          <p:nvPr>
            <p:ph type="dt" sz="half" idx="10"/>
          </p:nvPr>
        </p:nvSpPr>
        <p:spPr/>
        <p:txBody>
          <a:bodyPr/>
          <a:lstStyle/>
          <a:p>
            <a:r>
              <a:rPr lang="en-US"/>
              <a:t>2023-24</a:t>
            </a:r>
            <a:endParaRPr lang="en-IN"/>
          </a:p>
        </p:txBody>
      </p:sp>
      <p:sp>
        <p:nvSpPr>
          <p:cNvPr id="5" name="Footer Placeholder 4">
            <a:extLst>
              <a:ext uri="{FF2B5EF4-FFF2-40B4-BE49-F238E27FC236}">
                <a16:creationId xmlns:a16="http://schemas.microsoft.com/office/drawing/2014/main" id="{094BF8D9-F8AF-2F13-0BCE-88700BD1C3D6}"/>
              </a:ext>
            </a:extLst>
          </p:cNvPr>
          <p:cNvSpPr>
            <a:spLocks noGrp="1"/>
          </p:cNvSpPr>
          <p:nvPr>
            <p:ph type="ftr" sz="quarter" idx="11"/>
          </p:nvPr>
        </p:nvSpPr>
        <p:spPr/>
        <p:txBody>
          <a:bodyPr/>
          <a:lstStyle/>
          <a:p>
            <a:r>
              <a:rPr lang="en-IN"/>
              <a:t>DEPT OF ECE, BNMIT</a:t>
            </a:r>
          </a:p>
        </p:txBody>
      </p:sp>
      <p:sp>
        <p:nvSpPr>
          <p:cNvPr id="6" name="Slide Number Placeholder 5">
            <a:extLst>
              <a:ext uri="{FF2B5EF4-FFF2-40B4-BE49-F238E27FC236}">
                <a16:creationId xmlns:a16="http://schemas.microsoft.com/office/drawing/2014/main" id="{A4CC0C46-DF19-3017-7A88-B64CAA1906DC}"/>
              </a:ext>
            </a:extLst>
          </p:cNvPr>
          <p:cNvSpPr>
            <a:spLocks noGrp="1"/>
          </p:cNvSpPr>
          <p:nvPr>
            <p:ph type="sldNum" sz="quarter" idx="12"/>
          </p:nvPr>
        </p:nvSpPr>
        <p:spPr/>
        <p:txBody>
          <a:bodyPr/>
          <a:lstStyle/>
          <a:p>
            <a:r>
              <a:rPr lang="en-IN" dirty="0"/>
              <a:t>14</a:t>
            </a:r>
          </a:p>
        </p:txBody>
      </p:sp>
      <p:pic>
        <p:nvPicPr>
          <p:cNvPr id="8" name="Picture 7">
            <a:extLst>
              <a:ext uri="{FF2B5EF4-FFF2-40B4-BE49-F238E27FC236}">
                <a16:creationId xmlns:a16="http://schemas.microsoft.com/office/drawing/2014/main" id="{138011EB-67C9-9325-B7C4-17261860D7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3298" y="4770246"/>
            <a:ext cx="2985796" cy="1549005"/>
          </a:xfrm>
          <a:prstGeom prst="rect">
            <a:avLst/>
          </a:prstGeom>
        </p:spPr>
      </p:pic>
      <p:pic>
        <p:nvPicPr>
          <p:cNvPr id="9" name="Picture 8">
            <a:extLst>
              <a:ext uri="{FF2B5EF4-FFF2-40B4-BE49-F238E27FC236}">
                <a16:creationId xmlns:a16="http://schemas.microsoft.com/office/drawing/2014/main" id="{01FBBE49-E303-315C-14B3-AB310EA64A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9551" y="2184952"/>
            <a:ext cx="5159187" cy="1867062"/>
          </a:xfrm>
          <a:prstGeom prst="rect">
            <a:avLst/>
          </a:prstGeom>
        </p:spPr>
      </p:pic>
    </p:spTree>
    <p:extLst>
      <p:ext uri="{BB962C8B-B14F-4D97-AF65-F5344CB8AC3E}">
        <p14:creationId xmlns:p14="http://schemas.microsoft.com/office/powerpoint/2010/main" val="391806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65A28-23DE-F69E-9F07-02648F9D7E17}"/>
              </a:ext>
            </a:extLst>
          </p:cNvPr>
          <p:cNvSpPr>
            <a:spLocks noGrp="1"/>
          </p:cNvSpPr>
          <p:nvPr>
            <p:ph type="title"/>
          </p:nvPr>
        </p:nvSpPr>
        <p:spPr/>
        <p:txBody>
          <a:bodyPr/>
          <a:lstStyle/>
          <a:p>
            <a:pPr algn="ctr"/>
            <a:r>
              <a:rPr lang="en-US" dirty="0">
                <a:solidFill>
                  <a:srgbClr val="C00000"/>
                </a:solidFill>
                <a:latin typeface="Times New Roman" panose="02020603050405020304" pitchFamily="18" charset="0"/>
                <a:cs typeface="Times New Roman" panose="02020603050405020304" pitchFamily="18" charset="0"/>
              </a:rPr>
              <a:t>SOFTWARE REQUIREMENT</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686324-366A-E50A-69A2-D34F5FF58FBC}"/>
              </a:ext>
            </a:extLst>
          </p:cNvPr>
          <p:cNvSpPr>
            <a:spLocks noGrp="1"/>
          </p:cNvSpPr>
          <p:nvPr>
            <p:ph idx="1"/>
          </p:nvPr>
        </p:nvSpPr>
        <p:spPr/>
        <p:txBody>
          <a:bodyPr/>
          <a:lstStyle/>
          <a:p>
            <a:pPr algn="just">
              <a:buFont typeface="Wingdings" panose="05000000000000000000" pitchFamily="2" charset="2"/>
              <a:buChar char="v"/>
            </a:pPr>
            <a:r>
              <a:rPr lang="en-US" dirty="0"/>
              <a:t> </a:t>
            </a:r>
            <a:r>
              <a:rPr lang="en-US" b="1" dirty="0">
                <a:solidFill>
                  <a:schemeClr val="tx1"/>
                </a:solidFill>
                <a:latin typeface="Times New Roman" panose="02020603050405020304" pitchFamily="18" charset="0"/>
                <a:cs typeface="Times New Roman" panose="02020603050405020304" pitchFamily="18" charset="0"/>
              </a:rPr>
              <a:t>Arduino IDE</a:t>
            </a:r>
            <a:r>
              <a:rPr lang="en-US" dirty="0">
                <a:solidFill>
                  <a:schemeClr val="tx1"/>
                </a:solidFill>
                <a:latin typeface="Times New Roman" panose="02020603050405020304" pitchFamily="18" charset="0"/>
                <a:cs typeface="Times New Roman" panose="02020603050405020304" pitchFamily="18" charset="0"/>
              </a:rPr>
              <a:t>: The Arduino Integrated Development Environment (IDE) is a software application used for programming Arduino microcontroller boards. It provides a user-friendly interface for writing, compiling, and uploading code to an Arduino board. </a:t>
            </a:r>
          </a:p>
          <a:p>
            <a:pPr marL="0" indent="0">
              <a:buNone/>
            </a:pPr>
            <a:endParaRPr lang="en-IN" dirty="0"/>
          </a:p>
        </p:txBody>
      </p:sp>
      <p:sp>
        <p:nvSpPr>
          <p:cNvPr id="4" name="Date Placeholder 3">
            <a:extLst>
              <a:ext uri="{FF2B5EF4-FFF2-40B4-BE49-F238E27FC236}">
                <a16:creationId xmlns:a16="http://schemas.microsoft.com/office/drawing/2014/main" id="{3A08FCF5-11C5-1B32-3AA5-2E5F724B48A0}"/>
              </a:ext>
            </a:extLst>
          </p:cNvPr>
          <p:cNvSpPr>
            <a:spLocks noGrp="1"/>
          </p:cNvSpPr>
          <p:nvPr>
            <p:ph type="dt" sz="half" idx="10"/>
          </p:nvPr>
        </p:nvSpPr>
        <p:spPr/>
        <p:txBody>
          <a:bodyPr/>
          <a:lstStyle/>
          <a:p>
            <a:r>
              <a:rPr lang="en-US"/>
              <a:t>2023-24</a:t>
            </a:r>
            <a:endParaRPr lang="en-IN"/>
          </a:p>
        </p:txBody>
      </p:sp>
      <p:sp>
        <p:nvSpPr>
          <p:cNvPr id="5" name="Footer Placeholder 4">
            <a:extLst>
              <a:ext uri="{FF2B5EF4-FFF2-40B4-BE49-F238E27FC236}">
                <a16:creationId xmlns:a16="http://schemas.microsoft.com/office/drawing/2014/main" id="{F48B3502-4392-82DA-D83F-7E0D60816517}"/>
              </a:ext>
            </a:extLst>
          </p:cNvPr>
          <p:cNvSpPr>
            <a:spLocks noGrp="1"/>
          </p:cNvSpPr>
          <p:nvPr>
            <p:ph type="ftr" sz="quarter" idx="11"/>
          </p:nvPr>
        </p:nvSpPr>
        <p:spPr/>
        <p:txBody>
          <a:bodyPr/>
          <a:lstStyle/>
          <a:p>
            <a:r>
              <a:rPr lang="en-IN"/>
              <a:t>DEPT OF ECE, BNMIT</a:t>
            </a:r>
          </a:p>
        </p:txBody>
      </p:sp>
      <p:sp>
        <p:nvSpPr>
          <p:cNvPr id="6" name="Slide Number Placeholder 5">
            <a:extLst>
              <a:ext uri="{FF2B5EF4-FFF2-40B4-BE49-F238E27FC236}">
                <a16:creationId xmlns:a16="http://schemas.microsoft.com/office/drawing/2014/main" id="{18328E60-6853-E096-B12E-A255B5A0A0C9}"/>
              </a:ext>
            </a:extLst>
          </p:cNvPr>
          <p:cNvSpPr>
            <a:spLocks noGrp="1"/>
          </p:cNvSpPr>
          <p:nvPr>
            <p:ph type="sldNum" sz="quarter" idx="12"/>
          </p:nvPr>
        </p:nvSpPr>
        <p:spPr/>
        <p:txBody>
          <a:bodyPr/>
          <a:lstStyle/>
          <a:p>
            <a:r>
              <a:rPr lang="en-US" dirty="0"/>
              <a:t>15</a:t>
            </a:r>
            <a:endParaRPr lang="en-IN" dirty="0"/>
          </a:p>
        </p:txBody>
      </p:sp>
      <p:pic>
        <p:nvPicPr>
          <p:cNvPr id="8" name="Picture 7">
            <a:extLst>
              <a:ext uri="{FF2B5EF4-FFF2-40B4-BE49-F238E27FC236}">
                <a16:creationId xmlns:a16="http://schemas.microsoft.com/office/drawing/2014/main" id="{D187A978-576F-952E-962E-D35DE911E1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8346" y="2780522"/>
            <a:ext cx="6375308" cy="3536302"/>
          </a:xfrm>
          <a:prstGeom prst="rect">
            <a:avLst/>
          </a:prstGeom>
        </p:spPr>
      </p:pic>
    </p:spTree>
    <p:extLst>
      <p:ext uri="{BB962C8B-B14F-4D97-AF65-F5344CB8AC3E}">
        <p14:creationId xmlns:p14="http://schemas.microsoft.com/office/powerpoint/2010/main" val="126266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DE420-18F0-3C16-AB74-390EBEEBAE6C}"/>
              </a:ext>
            </a:extLst>
          </p:cNvPr>
          <p:cNvSpPr>
            <a:spLocks noGrp="1"/>
          </p:cNvSpPr>
          <p:nvPr>
            <p:ph type="title"/>
          </p:nvPr>
        </p:nvSpPr>
        <p:spPr/>
        <p:txBody>
          <a:bodyPr/>
          <a:lstStyle/>
          <a:p>
            <a:pPr algn="ctr"/>
            <a:r>
              <a:rPr lang="en-US" dirty="0">
                <a:solidFill>
                  <a:srgbClr val="C00000"/>
                </a:solidFill>
                <a:latin typeface="Times New Roman" panose="02020603050405020304" pitchFamily="18" charset="0"/>
                <a:cs typeface="Times New Roman" panose="02020603050405020304" pitchFamily="18" charset="0"/>
              </a:rPr>
              <a:t>PROJECT ASSEMBLY</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8D965DA-AF3D-B0D0-DC16-3F2B323AEA14}"/>
              </a:ext>
            </a:extLst>
          </p:cNvPr>
          <p:cNvSpPr>
            <a:spLocks noGrp="1"/>
          </p:cNvSpPr>
          <p:nvPr>
            <p:ph type="dt" sz="half" idx="10"/>
          </p:nvPr>
        </p:nvSpPr>
        <p:spPr/>
        <p:txBody>
          <a:bodyPr/>
          <a:lstStyle/>
          <a:p>
            <a:r>
              <a:rPr lang="en-US"/>
              <a:t>2023-24</a:t>
            </a:r>
            <a:endParaRPr lang="en-IN"/>
          </a:p>
        </p:txBody>
      </p:sp>
      <p:sp>
        <p:nvSpPr>
          <p:cNvPr id="5" name="Footer Placeholder 4">
            <a:extLst>
              <a:ext uri="{FF2B5EF4-FFF2-40B4-BE49-F238E27FC236}">
                <a16:creationId xmlns:a16="http://schemas.microsoft.com/office/drawing/2014/main" id="{F05C493B-E987-5B5C-0DF8-244B8339B69A}"/>
              </a:ext>
            </a:extLst>
          </p:cNvPr>
          <p:cNvSpPr>
            <a:spLocks noGrp="1"/>
          </p:cNvSpPr>
          <p:nvPr>
            <p:ph type="ftr" sz="quarter" idx="11"/>
          </p:nvPr>
        </p:nvSpPr>
        <p:spPr/>
        <p:txBody>
          <a:bodyPr/>
          <a:lstStyle/>
          <a:p>
            <a:r>
              <a:rPr lang="en-IN"/>
              <a:t>DEPT OF ECE, BNMIT</a:t>
            </a:r>
          </a:p>
        </p:txBody>
      </p:sp>
      <p:sp>
        <p:nvSpPr>
          <p:cNvPr id="6" name="Slide Number Placeholder 5">
            <a:extLst>
              <a:ext uri="{FF2B5EF4-FFF2-40B4-BE49-F238E27FC236}">
                <a16:creationId xmlns:a16="http://schemas.microsoft.com/office/drawing/2014/main" id="{A0A84F59-B8D1-9298-759C-CE50CBEFBE36}"/>
              </a:ext>
            </a:extLst>
          </p:cNvPr>
          <p:cNvSpPr>
            <a:spLocks noGrp="1"/>
          </p:cNvSpPr>
          <p:nvPr>
            <p:ph type="sldNum" sz="quarter" idx="12"/>
          </p:nvPr>
        </p:nvSpPr>
        <p:spPr/>
        <p:txBody>
          <a:bodyPr/>
          <a:lstStyle/>
          <a:p>
            <a:r>
              <a:rPr lang="en-US" dirty="0"/>
              <a:t>16</a:t>
            </a:r>
            <a:endParaRPr lang="en-IN" dirty="0"/>
          </a:p>
        </p:txBody>
      </p:sp>
      <p:pic>
        <p:nvPicPr>
          <p:cNvPr id="10" name="Content Placeholder 9">
            <a:extLst>
              <a:ext uri="{FF2B5EF4-FFF2-40B4-BE49-F238E27FC236}">
                <a16:creationId xmlns:a16="http://schemas.microsoft.com/office/drawing/2014/main" id="{72D6DEC6-FC6C-D1A3-8456-9F8821E9F3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2858" y="1915254"/>
            <a:ext cx="4403142" cy="4022725"/>
          </a:xfrm>
        </p:spPr>
      </p:pic>
      <p:pic>
        <p:nvPicPr>
          <p:cNvPr id="13" name="Picture 12">
            <a:extLst>
              <a:ext uri="{FF2B5EF4-FFF2-40B4-BE49-F238E27FC236}">
                <a16:creationId xmlns:a16="http://schemas.microsoft.com/office/drawing/2014/main" id="{6B910992-9194-B8FE-3A87-28A367B9A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2531" y="1915254"/>
            <a:ext cx="4294996" cy="4022725"/>
          </a:xfrm>
          <a:prstGeom prst="rect">
            <a:avLst/>
          </a:prstGeom>
        </p:spPr>
      </p:pic>
    </p:spTree>
    <p:extLst>
      <p:ext uri="{BB962C8B-B14F-4D97-AF65-F5344CB8AC3E}">
        <p14:creationId xmlns:p14="http://schemas.microsoft.com/office/powerpoint/2010/main" val="3841558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30319-9B80-1343-79E5-3B1F657724B1}"/>
              </a:ext>
            </a:extLst>
          </p:cNvPr>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Continue…</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83C59E-FCBF-B0AD-FA6C-AF4D6B558859}"/>
              </a:ext>
            </a:extLst>
          </p:cNvPr>
          <p:cNvSpPr>
            <a:spLocks noGrp="1"/>
          </p:cNvSpPr>
          <p:nvPr>
            <p:ph idx="1"/>
          </p:nvPr>
        </p:nvSpPr>
        <p:spPr/>
        <p:txBody>
          <a:bodyPr/>
          <a:lstStyle/>
          <a:p>
            <a:pPr algn="just">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The development of autonomous vehicles with advanced braking and lane control systems represents a significant milestone in transportation innovation.</a:t>
            </a:r>
          </a:p>
          <a:p>
            <a:pPr algn="just">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 These systems offer enhanced safety, precision navigation, and seamless integration, paving the way for a future with safer and more efficient transportation.</a:t>
            </a:r>
          </a:p>
          <a:p>
            <a:pPr algn="just">
              <a:buFont typeface="Wingdings" panose="05000000000000000000" pitchFamily="2" charset="2"/>
              <a:buChar char="Ø"/>
            </a:pPr>
            <a:r>
              <a:rPr lang="en-US" dirty="0">
                <a:solidFill>
                  <a:srgbClr val="0D0D0D"/>
                </a:solidFill>
                <a:latin typeface="Times New Roman" panose="02020603050405020304" pitchFamily="18" charset="0"/>
                <a:cs typeface="Times New Roman" panose="02020603050405020304" pitchFamily="18" charset="0"/>
              </a:rPr>
              <a:t> </a:t>
            </a:r>
            <a:r>
              <a:rPr lang="en-US" b="0" i="0" dirty="0">
                <a:solidFill>
                  <a:srgbClr val="0D0D0D"/>
                </a:solidFill>
                <a:effectLst/>
                <a:latin typeface="Times New Roman" panose="02020603050405020304" pitchFamily="18" charset="0"/>
                <a:cs typeface="Times New Roman" panose="02020603050405020304" pitchFamily="18" charset="0"/>
              </a:rPr>
              <a:t>As technology continues to evolve, collaboration between industry stakeholders, policymakers, and regulatory bodies will be crucial in realizing the full potential of autonomous vehicles.</a:t>
            </a:r>
          </a:p>
          <a:p>
            <a:pPr algn="just">
              <a:buFont typeface="Wingdings" panose="05000000000000000000" pitchFamily="2" charset="2"/>
              <a:buChar char="Ø"/>
            </a:pPr>
            <a:r>
              <a:rPr lang="en-US" dirty="0">
                <a:solidFill>
                  <a:srgbClr val="0D0D0D"/>
                </a:solidFill>
                <a:latin typeface="Times New Roman" panose="02020603050405020304" pitchFamily="18" charset="0"/>
                <a:cs typeface="Times New Roman" panose="02020603050405020304" pitchFamily="18" charset="0"/>
              </a:rPr>
              <a:t> </a:t>
            </a:r>
            <a:r>
              <a:rPr lang="en-US" b="0" i="0" dirty="0">
                <a:solidFill>
                  <a:srgbClr val="0D0D0D"/>
                </a:solidFill>
                <a:effectLst/>
                <a:latin typeface="Times New Roman" panose="02020603050405020304" pitchFamily="18" charset="0"/>
                <a:cs typeface="Times New Roman" panose="02020603050405020304" pitchFamily="18" charset="0"/>
              </a:rPr>
              <a:t>With ongoing research and development, autonomous vehicles equipped with advanced systems are poised to revolutionize mobility and reshape the way we travel.</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E55B30D-3D18-919A-575A-46D25BF9E922}"/>
              </a:ext>
            </a:extLst>
          </p:cNvPr>
          <p:cNvSpPr>
            <a:spLocks noGrp="1"/>
          </p:cNvSpPr>
          <p:nvPr>
            <p:ph type="dt" sz="half" idx="10"/>
          </p:nvPr>
        </p:nvSpPr>
        <p:spPr/>
        <p:txBody>
          <a:bodyPr/>
          <a:lstStyle/>
          <a:p>
            <a:r>
              <a:rPr lang="en-US"/>
              <a:t>2023-24</a:t>
            </a:r>
            <a:endParaRPr lang="en-IN"/>
          </a:p>
        </p:txBody>
      </p:sp>
      <p:sp>
        <p:nvSpPr>
          <p:cNvPr id="5" name="Footer Placeholder 4">
            <a:extLst>
              <a:ext uri="{FF2B5EF4-FFF2-40B4-BE49-F238E27FC236}">
                <a16:creationId xmlns:a16="http://schemas.microsoft.com/office/drawing/2014/main" id="{01389317-4DC8-5324-1637-B9E594BE4AFC}"/>
              </a:ext>
            </a:extLst>
          </p:cNvPr>
          <p:cNvSpPr>
            <a:spLocks noGrp="1"/>
          </p:cNvSpPr>
          <p:nvPr>
            <p:ph type="ftr" sz="quarter" idx="11"/>
          </p:nvPr>
        </p:nvSpPr>
        <p:spPr/>
        <p:txBody>
          <a:bodyPr/>
          <a:lstStyle/>
          <a:p>
            <a:r>
              <a:rPr lang="en-IN"/>
              <a:t>DEPT OF ECE, BNMIT</a:t>
            </a:r>
          </a:p>
        </p:txBody>
      </p:sp>
      <p:sp>
        <p:nvSpPr>
          <p:cNvPr id="6" name="Slide Number Placeholder 5">
            <a:extLst>
              <a:ext uri="{FF2B5EF4-FFF2-40B4-BE49-F238E27FC236}">
                <a16:creationId xmlns:a16="http://schemas.microsoft.com/office/drawing/2014/main" id="{76F00995-040C-EDC4-0D44-447F07A58F9F}"/>
              </a:ext>
            </a:extLst>
          </p:cNvPr>
          <p:cNvSpPr>
            <a:spLocks noGrp="1"/>
          </p:cNvSpPr>
          <p:nvPr>
            <p:ph type="sldNum" sz="quarter" idx="12"/>
          </p:nvPr>
        </p:nvSpPr>
        <p:spPr/>
        <p:txBody>
          <a:bodyPr/>
          <a:lstStyle/>
          <a:p>
            <a:fld id="{5A338792-157D-4275-B9A3-9326D62F514A}" type="slidenum">
              <a:rPr lang="en-IN" smtClean="0"/>
              <a:pPr/>
              <a:t>19</a:t>
            </a:fld>
            <a:endParaRPr lang="en-IN"/>
          </a:p>
        </p:txBody>
      </p:sp>
    </p:spTree>
    <p:extLst>
      <p:ext uri="{BB962C8B-B14F-4D97-AF65-F5344CB8AC3E}">
        <p14:creationId xmlns:p14="http://schemas.microsoft.com/office/powerpoint/2010/main" val="3821101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32E354-C48F-392C-7D9E-A6603194A6B0}"/>
              </a:ext>
            </a:extLst>
          </p:cNvPr>
          <p:cNvSpPr>
            <a:spLocks noGrp="1"/>
          </p:cNvSpPr>
          <p:nvPr>
            <p:ph type="dt" sz="half" idx="10"/>
          </p:nvPr>
        </p:nvSpPr>
        <p:spPr/>
        <p:txBody>
          <a:bodyPr/>
          <a:lstStyle/>
          <a:p>
            <a:r>
              <a:rPr lang="en-US"/>
              <a:t>2023-24</a:t>
            </a:r>
            <a:endParaRPr lang="en-IN"/>
          </a:p>
        </p:txBody>
      </p:sp>
      <p:sp>
        <p:nvSpPr>
          <p:cNvPr id="3" name="Footer Placeholder 2">
            <a:extLst>
              <a:ext uri="{FF2B5EF4-FFF2-40B4-BE49-F238E27FC236}">
                <a16:creationId xmlns:a16="http://schemas.microsoft.com/office/drawing/2014/main" id="{B8430605-4E5F-E74E-7AB4-3B1853EE317F}"/>
              </a:ext>
            </a:extLst>
          </p:cNvPr>
          <p:cNvSpPr>
            <a:spLocks noGrp="1"/>
          </p:cNvSpPr>
          <p:nvPr>
            <p:ph type="ftr" sz="quarter" idx="11"/>
          </p:nvPr>
        </p:nvSpPr>
        <p:spPr/>
        <p:txBody>
          <a:bodyPr/>
          <a:lstStyle/>
          <a:p>
            <a:r>
              <a:rPr lang="en-IN"/>
              <a:t>DEPT OF ECE, BNMIT</a:t>
            </a:r>
          </a:p>
        </p:txBody>
      </p:sp>
      <p:sp>
        <p:nvSpPr>
          <p:cNvPr id="4" name="Slide Number Placeholder 3">
            <a:extLst>
              <a:ext uri="{FF2B5EF4-FFF2-40B4-BE49-F238E27FC236}">
                <a16:creationId xmlns:a16="http://schemas.microsoft.com/office/drawing/2014/main" id="{055013FD-2A25-07FC-B993-7C46944660C4}"/>
              </a:ext>
            </a:extLst>
          </p:cNvPr>
          <p:cNvSpPr>
            <a:spLocks noGrp="1"/>
          </p:cNvSpPr>
          <p:nvPr>
            <p:ph type="sldNum" sz="quarter" idx="12"/>
          </p:nvPr>
        </p:nvSpPr>
        <p:spPr/>
        <p:txBody>
          <a:bodyPr/>
          <a:lstStyle/>
          <a:p>
            <a:r>
              <a:rPr lang="en-US" dirty="0"/>
              <a:t>1</a:t>
            </a:r>
            <a:endParaRPr lang="en-IN" dirty="0"/>
          </a:p>
        </p:txBody>
      </p:sp>
      <p:sp>
        <p:nvSpPr>
          <p:cNvPr id="6" name="TextBox 5">
            <a:extLst>
              <a:ext uri="{FF2B5EF4-FFF2-40B4-BE49-F238E27FC236}">
                <a16:creationId xmlns:a16="http://schemas.microsoft.com/office/drawing/2014/main" id="{DDAE818A-0749-99A5-7636-164471910D26}"/>
              </a:ext>
            </a:extLst>
          </p:cNvPr>
          <p:cNvSpPr txBox="1"/>
          <p:nvPr/>
        </p:nvSpPr>
        <p:spPr>
          <a:xfrm>
            <a:off x="1035558" y="703125"/>
            <a:ext cx="6094476" cy="5451749"/>
          </a:xfrm>
          <a:prstGeom prst="rect">
            <a:avLst/>
          </a:prstGeom>
          <a:noFill/>
        </p:spPr>
        <p:txBody>
          <a:bodyPr wrap="square">
            <a:spAutoFit/>
          </a:bodyPr>
          <a:lstStyle/>
          <a:p>
            <a:pPr marR="296545">
              <a:lnSpc>
                <a:spcPct val="150000"/>
              </a:lnSpc>
              <a:spcBef>
                <a:spcPts val="305"/>
              </a:spcBef>
            </a:pPr>
            <a:endParaRPr lang="en-US" sz="1800" dirty="0">
              <a:effectLst/>
              <a:latin typeface="Times New Roman" panose="02020603050405020304" pitchFamily="18" charset="0"/>
              <a:ea typeface="Times New Roman" panose="02020603050405020304" pitchFamily="18" charset="0"/>
            </a:endParaRPr>
          </a:p>
          <a:p>
            <a:pPr marL="285750" marR="296545" indent="-285750">
              <a:lnSpc>
                <a:spcPct val="150000"/>
              </a:lnSpc>
              <a:spcBef>
                <a:spcPts val="305"/>
              </a:spcBef>
              <a:buClr>
                <a:schemeClr val="accent1"/>
              </a:buCl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INTRODUCTION</a:t>
            </a:r>
          </a:p>
          <a:p>
            <a:pPr marL="285750" marR="296545" indent="-285750">
              <a:lnSpc>
                <a:spcPct val="150000"/>
              </a:lnSpc>
              <a:spcBef>
                <a:spcPts val="305"/>
              </a:spcBef>
              <a:buClr>
                <a:schemeClr val="accent1"/>
              </a:buClr>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OBJECTIVES</a:t>
            </a:r>
            <a:endParaRPr lang="en-US" sz="1800" dirty="0">
              <a:effectLst/>
              <a:latin typeface="Times New Roman" panose="02020603050405020304" pitchFamily="18" charset="0"/>
              <a:ea typeface="Times New Roman" panose="02020603050405020304" pitchFamily="18" charset="0"/>
            </a:endParaRPr>
          </a:p>
          <a:p>
            <a:pPr marL="285750" marR="2510155" lvl="0" indent="-285750">
              <a:lnSpc>
                <a:spcPct val="150000"/>
              </a:lnSpc>
              <a:spcBef>
                <a:spcPts val="345"/>
              </a:spcBef>
              <a:spcAft>
                <a:spcPts val="0"/>
              </a:spcAft>
              <a:buClr>
                <a:schemeClr val="accent1"/>
              </a:buCl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MOTIVATION</a:t>
            </a:r>
            <a:endParaRPr lang="en-US" sz="1800" b="0" kern="0" dirty="0">
              <a:effectLst/>
              <a:latin typeface="Times New Roman" panose="02020603050405020304" pitchFamily="18" charset="0"/>
              <a:ea typeface="Times New Roman" panose="02020603050405020304" pitchFamily="18" charset="0"/>
            </a:endParaRPr>
          </a:p>
          <a:p>
            <a:pPr marL="285750" marR="296545" lvl="0" indent="-285750" algn="l">
              <a:lnSpc>
                <a:spcPct val="150000"/>
              </a:lnSpc>
              <a:spcBef>
                <a:spcPts val="300"/>
              </a:spcBef>
              <a:buClr>
                <a:schemeClr val="accent1"/>
              </a:buClr>
              <a:buFont typeface="Arial" panose="020B0604020202020204" pitchFamily="34" charset="0"/>
              <a:buChar char="•"/>
            </a:pPr>
            <a:r>
              <a:rPr lang="en-US" sz="1800" kern="0" dirty="0">
                <a:latin typeface="Times New Roman" panose="02020603050405020304" pitchFamily="18" charset="0"/>
                <a:ea typeface="Times New Roman" panose="02020603050405020304" pitchFamily="18" charset="0"/>
              </a:rPr>
              <a:t>LITERATURE SURVEY</a:t>
            </a:r>
          </a:p>
          <a:p>
            <a:pPr marL="285750" marR="296545" lvl="0" indent="-285750" algn="l">
              <a:lnSpc>
                <a:spcPct val="150000"/>
              </a:lnSpc>
              <a:spcBef>
                <a:spcPts val="300"/>
              </a:spcBef>
              <a:buClr>
                <a:schemeClr val="accent1"/>
              </a:buClr>
              <a:buFont typeface="Arial" panose="020B0604020202020204" pitchFamily="34" charset="0"/>
              <a:buChar char="•"/>
            </a:pPr>
            <a:r>
              <a:rPr lang="en-US" kern="0" dirty="0">
                <a:effectLst/>
                <a:latin typeface="Times New Roman" panose="02020603050405020304" pitchFamily="18" charset="0"/>
                <a:ea typeface="Times New Roman" panose="02020603050405020304" pitchFamily="18" charset="0"/>
              </a:rPr>
              <a:t>METHODOLOGY</a:t>
            </a:r>
          </a:p>
          <a:p>
            <a:pPr marL="285750" marR="296545" lvl="0" indent="-285750" algn="l">
              <a:lnSpc>
                <a:spcPct val="150000"/>
              </a:lnSpc>
              <a:spcBef>
                <a:spcPts val="300"/>
              </a:spcBef>
              <a:buClr>
                <a:schemeClr val="accent1"/>
              </a:buClr>
              <a:buFont typeface="Arial" panose="020B0604020202020204" pitchFamily="34" charset="0"/>
              <a:buChar char="•"/>
            </a:pPr>
            <a:r>
              <a:rPr lang="en-US" kern="0" dirty="0">
                <a:effectLst/>
                <a:latin typeface="Times New Roman" panose="02020603050405020304" pitchFamily="18" charset="0"/>
                <a:ea typeface="Times New Roman" panose="02020603050405020304" pitchFamily="18" charset="0"/>
              </a:rPr>
              <a:t>FLOWCHART</a:t>
            </a:r>
          </a:p>
          <a:p>
            <a:pPr marL="285750" marR="296545" lvl="0" indent="-285750" algn="l">
              <a:lnSpc>
                <a:spcPct val="150000"/>
              </a:lnSpc>
              <a:spcBef>
                <a:spcPts val="300"/>
              </a:spcBef>
              <a:buClr>
                <a:schemeClr val="accent1"/>
              </a:buClr>
              <a:buFont typeface="Arial" panose="020B0604020202020204" pitchFamily="34" charset="0"/>
              <a:buChar char="•"/>
            </a:pPr>
            <a:r>
              <a:rPr lang="en-US" sz="1800" kern="0" dirty="0">
                <a:latin typeface="Times New Roman" panose="02020603050405020304" pitchFamily="18" charset="0"/>
                <a:ea typeface="Times New Roman" panose="02020603050405020304" pitchFamily="18" charset="0"/>
              </a:rPr>
              <a:t>BL</a:t>
            </a:r>
            <a:r>
              <a:rPr lang="en-US" kern="0" dirty="0">
                <a:latin typeface="Times New Roman" panose="02020603050405020304" pitchFamily="18" charset="0"/>
                <a:ea typeface="Times New Roman" panose="02020603050405020304" pitchFamily="18" charset="0"/>
              </a:rPr>
              <a:t>OCK DIAGRAM</a:t>
            </a:r>
            <a:endParaRPr lang="en-IN" sz="1800" kern="0" dirty="0">
              <a:effectLst/>
              <a:latin typeface="Times New Roman" panose="02020603050405020304" pitchFamily="18" charset="0"/>
              <a:ea typeface="Times New Roman" panose="02020603050405020304" pitchFamily="18" charset="0"/>
            </a:endParaRPr>
          </a:p>
          <a:p>
            <a:pPr marL="285750" marR="296545" lvl="0" indent="-285750" algn="l">
              <a:lnSpc>
                <a:spcPct val="150000"/>
              </a:lnSpc>
              <a:spcBef>
                <a:spcPts val="300"/>
              </a:spcBef>
              <a:buClr>
                <a:schemeClr val="accent1"/>
              </a:buClr>
              <a:buFont typeface="Arial" panose="020B0604020202020204" pitchFamily="34" charset="0"/>
              <a:buChar char="•"/>
            </a:pPr>
            <a:r>
              <a:rPr lang="en-US" sz="1800" b="0" kern="0" dirty="0">
                <a:effectLst/>
                <a:latin typeface="Times New Roman" panose="02020603050405020304" pitchFamily="18" charset="0"/>
                <a:ea typeface="Times New Roman" panose="02020603050405020304" pitchFamily="18" charset="0"/>
              </a:rPr>
              <a:t>HARDWARE COMPONENTS</a:t>
            </a:r>
          </a:p>
          <a:p>
            <a:pPr marL="285750" marR="296545" lvl="0" indent="-285750" algn="l">
              <a:lnSpc>
                <a:spcPct val="150000"/>
              </a:lnSpc>
              <a:spcBef>
                <a:spcPts val="300"/>
              </a:spcBef>
              <a:buClr>
                <a:schemeClr val="accent1"/>
              </a:buClr>
              <a:buFont typeface="Arial" panose="020B0604020202020204" pitchFamily="34" charset="0"/>
              <a:buChar char="•"/>
            </a:pPr>
            <a:r>
              <a:rPr lang="en-US" kern="0" dirty="0">
                <a:latin typeface="Times New Roman" panose="02020603050405020304" pitchFamily="18" charset="0"/>
                <a:ea typeface="Times New Roman" panose="02020603050405020304" pitchFamily="18" charset="0"/>
              </a:rPr>
              <a:t>SOFTWARE REQUIREMENTS</a:t>
            </a:r>
            <a:endParaRPr lang="en-US" sz="1800" b="0" kern="0" dirty="0">
              <a:effectLst/>
              <a:latin typeface="Times New Roman" panose="02020603050405020304" pitchFamily="18" charset="0"/>
              <a:ea typeface="Times New Roman" panose="02020603050405020304" pitchFamily="18" charset="0"/>
            </a:endParaRPr>
          </a:p>
          <a:p>
            <a:pPr marL="285750" marR="29845" lvl="0" indent="-285750" algn="l">
              <a:lnSpc>
                <a:spcPct val="150000"/>
              </a:lnSpc>
              <a:spcBef>
                <a:spcPts val="325"/>
              </a:spcBef>
              <a:spcAft>
                <a:spcPts val="0"/>
              </a:spcAft>
              <a:buClr>
                <a:schemeClr val="accent1"/>
              </a:buClr>
              <a:buFont typeface="Arial" panose="020B0604020202020204" pitchFamily="34" charset="0"/>
              <a:buChar char="•"/>
            </a:pPr>
            <a:r>
              <a:rPr lang="en-US" sz="1800" b="0" kern="0" dirty="0">
                <a:effectLst/>
                <a:latin typeface="Times New Roman" panose="02020603050405020304" pitchFamily="18" charset="0"/>
                <a:ea typeface="Times New Roman" panose="02020603050405020304" pitchFamily="18" charset="0"/>
              </a:rPr>
              <a:t>CONCLUSION</a:t>
            </a:r>
            <a:endParaRPr lang="en-IN" sz="1800" b="1" kern="0" dirty="0">
              <a:effectLst/>
              <a:latin typeface="Times New Roman" panose="02020603050405020304" pitchFamily="18" charset="0"/>
              <a:ea typeface="Times New Roman" panose="02020603050405020304" pitchFamily="18" charset="0"/>
            </a:endParaRPr>
          </a:p>
          <a:p>
            <a:pPr marL="285750" marR="2508250" lvl="0" indent="-285750" algn="l">
              <a:lnSpc>
                <a:spcPct val="150000"/>
              </a:lnSpc>
              <a:spcBef>
                <a:spcPts val="325"/>
              </a:spcBef>
              <a:spcAft>
                <a:spcPts val="0"/>
              </a:spcAft>
              <a:buClr>
                <a:schemeClr val="accent1"/>
              </a:buClr>
              <a:buFont typeface="Arial" panose="020B0604020202020204" pitchFamily="34" charset="0"/>
              <a:buChar char="•"/>
            </a:pPr>
            <a:r>
              <a:rPr lang="en-US" sz="1800" b="0" kern="0" dirty="0">
                <a:effectLst/>
                <a:latin typeface="Times New Roman" panose="02020603050405020304" pitchFamily="18" charset="0"/>
                <a:ea typeface="Times New Roman" panose="02020603050405020304" pitchFamily="18" charset="0"/>
              </a:rPr>
              <a:t>REFERENCES</a:t>
            </a:r>
            <a:endParaRPr lang="en-IN" sz="1800" b="1" kern="0"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B5A73F97-1706-53AE-ACEF-5DCDA6D0909C}"/>
              </a:ext>
            </a:extLst>
          </p:cNvPr>
          <p:cNvSpPr txBox="1"/>
          <p:nvPr/>
        </p:nvSpPr>
        <p:spPr>
          <a:xfrm>
            <a:off x="1035558" y="-11000"/>
            <a:ext cx="10513314" cy="830997"/>
          </a:xfrm>
          <a:prstGeom prst="rect">
            <a:avLst/>
          </a:prstGeom>
          <a:noFill/>
        </p:spPr>
        <p:txBody>
          <a:bodyPr wrap="square">
            <a:spAutoFit/>
          </a:bodyPr>
          <a:lstStyle/>
          <a:p>
            <a:r>
              <a:rPr lang="en-US" sz="4800" u="sng" dirty="0">
                <a:solidFill>
                  <a:srgbClr val="C00000"/>
                </a:solidFill>
                <a:latin typeface="Times New Roman" panose="02020603050405020304" pitchFamily="18" charset="0"/>
                <a:cs typeface="Times New Roman" panose="02020603050405020304" pitchFamily="18" charset="0"/>
              </a:rPr>
              <a:t>TABLE OF CONTENTS</a:t>
            </a:r>
            <a:endParaRPr lang="en-IN" sz="4800" u="sng"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8312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9EB73-2D9A-1A37-C16F-58087D2EE06C}"/>
              </a:ext>
            </a:extLst>
          </p:cNvPr>
          <p:cNvSpPr>
            <a:spLocks noGrp="1"/>
          </p:cNvSpPr>
          <p:nvPr>
            <p:ph type="title"/>
          </p:nvPr>
        </p:nvSpPr>
        <p:spPr/>
        <p:txBody>
          <a:bodyPr/>
          <a:lstStyle/>
          <a:p>
            <a:pPr algn="ctr"/>
            <a:r>
              <a:rPr lang="en-US" dirty="0">
                <a:solidFill>
                  <a:srgbClr val="C00000"/>
                </a:solidFill>
                <a:latin typeface="Times New Roman" panose="02020603050405020304" pitchFamily="18" charset="0"/>
                <a:cs typeface="Times New Roman" panose="02020603050405020304" pitchFamily="18" charset="0"/>
              </a:rPr>
              <a:t>REFERENCES</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D0BAD5-B129-FB74-A6E6-0D6856A3A407}"/>
              </a:ext>
            </a:extLst>
          </p:cNvPr>
          <p:cNvSpPr>
            <a:spLocks noGrp="1"/>
          </p:cNvSpPr>
          <p:nvPr>
            <p:ph idx="1"/>
          </p:nvPr>
        </p:nvSpPr>
        <p:spPr>
          <a:xfrm>
            <a:off x="1097279" y="1845734"/>
            <a:ext cx="10115203" cy="4023360"/>
          </a:xfrm>
        </p:spPr>
        <p:txBody>
          <a:bodyPr/>
          <a:lstStyle/>
          <a:p>
            <a:pPr algn="just"/>
            <a:r>
              <a:rPr lang="en-IN" dirty="0">
                <a:latin typeface="Times New Roman" panose="02020603050405020304" pitchFamily="18" charset="0"/>
                <a:cs typeface="Times New Roman" panose="02020603050405020304" pitchFamily="18" charset="0"/>
              </a:rPr>
              <a:t>[1] Hemant </a:t>
            </a:r>
            <a:r>
              <a:rPr lang="en-IN" dirty="0" err="1">
                <a:latin typeface="Times New Roman" panose="02020603050405020304" pitchFamily="18" charset="0"/>
                <a:cs typeface="Times New Roman" panose="02020603050405020304" pitchFamily="18" charset="0"/>
              </a:rPr>
              <a:t>Suryawanshi</a:t>
            </a:r>
            <a:r>
              <a:rPr lang="en-IN" dirty="0">
                <a:latin typeface="Times New Roman" panose="02020603050405020304" pitchFamily="18" charset="0"/>
                <a:cs typeface="Times New Roman" panose="02020603050405020304" pitchFamily="18" charset="0"/>
              </a:rPr>
              <a:t> and Rohan </a:t>
            </a:r>
            <a:r>
              <a:rPr lang="en-IN" dirty="0" err="1">
                <a:latin typeface="Times New Roman" panose="02020603050405020304" pitchFamily="18" charset="0"/>
                <a:cs typeface="Times New Roman" panose="02020603050405020304" pitchFamily="18" charset="0"/>
              </a:rPr>
              <a:t>Sarode</a:t>
            </a:r>
            <a:r>
              <a:rPr lang="en-IN" dirty="0">
                <a:latin typeface="Times New Roman" panose="02020603050405020304" pitchFamily="18" charset="0"/>
                <a:cs typeface="Times New Roman" panose="02020603050405020304" pitchFamily="18" charset="0"/>
              </a:rPr>
              <a:t> are proposed “AUTOMATIC BRAKING SYSTEM” International Research Journal of Engineering and Technology .IRJET, Volume: 08Issue: 04. e-ISSN Online: 2395-0056 .page no: 2047-2050,Apr 2</a:t>
            </a:r>
            <a:endParaRPr lang="en-US" sz="2000" dirty="0">
              <a:solidFill>
                <a:schemeClr val="tx1"/>
              </a:solidFill>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[2] </a:t>
            </a:r>
            <a:r>
              <a:rPr lang="en-IN" dirty="0" err="1">
                <a:latin typeface="Times New Roman" panose="02020603050405020304" pitchFamily="18" charset="0"/>
                <a:cs typeface="Times New Roman" panose="02020603050405020304" pitchFamily="18" charset="0"/>
              </a:rPr>
              <a:t>J.V.Sai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Ram,K.M.S.V.Manikanta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G.Pavanth</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B.Jagadeep</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B.Raghu</a:t>
            </a:r>
            <a:r>
              <a:rPr lang="en-IN" dirty="0">
                <a:latin typeface="Times New Roman" panose="02020603050405020304" pitchFamily="18" charset="0"/>
                <a:cs typeface="Times New Roman" panose="02020603050405020304" pitchFamily="18" charset="0"/>
              </a:rPr>
              <a:t> Kumar “Automatic Braking System Using Ultrasonic Sensor” International Journal of Innovative Science and Research Technology. IJISRT, Volume 2, Issue 4, ISSN No: - 2456 - 2165, page no: 398-404.April– 2017</a:t>
            </a:r>
            <a:endParaRPr lang="en-US" sz="2000" dirty="0">
              <a:solidFill>
                <a:schemeClr val="tx1"/>
              </a:solidFill>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[3] Manju Kumari, Shambhu Kumar, Anand Kumar and Nikita Kumari “Intelligent Braking System Using Ultrasonic Sensor” International Journal of Science and Research, IJSR. Volume 9, Issue 11, ISSN: 2319-7064,page no: 823-827November 2020</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1528EE8-5983-51B3-985C-36E913365DC2}"/>
              </a:ext>
            </a:extLst>
          </p:cNvPr>
          <p:cNvSpPr>
            <a:spLocks noGrp="1"/>
          </p:cNvSpPr>
          <p:nvPr>
            <p:ph type="dt" sz="half" idx="10"/>
          </p:nvPr>
        </p:nvSpPr>
        <p:spPr/>
        <p:txBody>
          <a:bodyPr/>
          <a:lstStyle/>
          <a:p>
            <a:r>
              <a:rPr lang="en-US"/>
              <a:t>2023-24</a:t>
            </a:r>
            <a:endParaRPr lang="en-IN"/>
          </a:p>
        </p:txBody>
      </p:sp>
      <p:sp>
        <p:nvSpPr>
          <p:cNvPr id="5" name="Footer Placeholder 4">
            <a:extLst>
              <a:ext uri="{FF2B5EF4-FFF2-40B4-BE49-F238E27FC236}">
                <a16:creationId xmlns:a16="http://schemas.microsoft.com/office/drawing/2014/main" id="{5E10FDA6-2B4F-9E03-37CB-1CD4D77233E7}"/>
              </a:ext>
            </a:extLst>
          </p:cNvPr>
          <p:cNvSpPr>
            <a:spLocks noGrp="1"/>
          </p:cNvSpPr>
          <p:nvPr>
            <p:ph type="ftr" sz="quarter" idx="11"/>
          </p:nvPr>
        </p:nvSpPr>
        <p:spPr/>
        <p:txBody>
          <a:bodyPr/>
          <a:lstStyle/>
          <a:p>
            <a:r>
              <a:rPr lang="en-IN"/>
              <a:t>DEPT OF ECE, BNMIT</a:t>
            </a:r>
          </a:p>
        </p:txBody>
      </p:sp>
      <p:sp>
        <p:nvSpPr>
          <p:cNvPr id="6" name="Slide Number Placeholder 5">
            <a:extLst>
              <a:ext uri="{FF2B5EF4-FFF2-40B4-BE49-F238E27FC236}">
                <a16:creationId xmlns:a16="http://schemas.microsoft.com/office/drawing/2014/main" id="{C264F2EF-9262-E254-0416-9FB739B9A6AC}"/>
              </a:ext>
            </a:extLst>
          </p:cNvPr>
          <p:cNvSpPr>
            <a:spLocks noGrp="1"/>
          </p:cNvSpPr>
          <p:nvPr>
            <p:ph type="sldNum" sz="quarter" idx="12"/>
          </p:nvPr>
        </p:nvSpPr>
        <p:spPr/>
        <p:txBody>
          <a:bodyPr/>
          <a:lstStyle/>
          <a:p>
            <a:r>
              <a:rPr lang="en-IN" dirty="0"/>
              <a:t>18</a:t>
            </a:r>
          </a:p>
        </p:txBody>
      </p:sp>
    </p:spTree>
    <p:extLst>
      <p:ext uri="{BB962C8B-B14F-4D97-AF65-F5344CB8AC3E}">
        <p14:creationId xmlns:p14="http://schemas.microsoft.com/office/powerpoint/2010/main" val="21993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BF739-DF25-787C-E864-03BDE6AFE122}"/>
              </a:ext>
            </a:extLst>
          </p:cNvPr>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Continue….</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75186D-B089-7C8E-337E-4BD5042D2067}"/>
              </a:ext>
            </a:extLst>
          </p:cNvPr>
          <p:cNvSpPr>
            <a:spLocks noGrp="1"/>
          </p:cNvSpPr>
          <p:nvPr>
            <p:ph idx="1"/>
          </p:nvPr>
        </p:nvSpPr>
        <p:spPr/>
        <p:txBody>
          <a:bodyPr>
            <a:normAutofit/>
          </a:bodyPr>
          <a:lstStyle/>
          <a:p>
            <a:pPr algn="just"/>
            <a:r>
              <a:rPr lang="en-IN" dirty="0">
                <a:latin typeface="Times New Roman" panose="02020603050405020304" pitchFamily="18" charset="0"/>
                <a:cs typeface="Times New Roman" panose="02020603050405020304" pitchFamily="18" charset="0"/>
              </a:rPr>
              <a:t>[4] Shailendra Singh, Yogesh </a:t>
            </a:r>
            <a:r>
              <a:rPr lang="en-IN" dirty="0" err="1">
                <a:latin typeface="Times New Roman" panose="02020603050405020304" pitchFamily="18" charset="0"/>
                <a:cs typeface="Times New Roman" panose="02020603050405020304" pitchFamily="18" charset="0"/>
              </a:rPr>
              <a:t>Jangid</a:t>
            </a:r>
            <a:r>
              <a:rPr lang="en-IN" dirty="0">
                <a:latin typeface="Times New Roman" panose="02020603050405020304" pitchFamily="18" charset="0"/>
                <a:cs typeface="Times New Roman" panose="02020603050405020304" pitchFamily="18" charset="0"/>
              </a:rPr>
              <a:t>, Sahil Gupta and Virendra Solanki “Smart Braking System Using Ultrasonic Sensor and Actuator” International Research Journal of Engineering and Technology, IRJET, Volume: 06, Issue: 06, </a:t>
            </a:r>
            <a:r>
              <a:rPr lang="en-IN" dirty="0" err="1">
                <a:latin typeface="Times New Roman" panose="02020603050405020304" pitchFamily="18" charset="0"/>
                <a:cs typeface="Times New Roman" panose="02020603050405020304" pitchFamily="18" charset="0"/>
              </a:rPr>
              <a:t>eISSN</a:t>
            </a:r>
            <a:r>
              <a:rPr lang="en-IN" dirty="0">
                <a:latin typeface="Times New Roman" panose="02020603050405020304" pitchFamily="18" charset="0"/>
                <a:cs typeface="Times New Roman" panose="02020603050405020304" pitchFamily="18" charset="0"/>
              </a:rPr>
              <a:t>: 2395-0056, page no: 90-92, June 2019</a:t>
            </a:r>
            <a:endPar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[5] Mr. Tushar </a:t>
            </a:r>
            <a:r>
              <a:rPr lang="en-US" dirty="0" err="1">
                <a:latin typeface="Times New Roman" panose="02020603050405020304" pitchFamily="18" charset="0"/>
                <a:cs typeface="Times New Roman" panose="02020603050405020304" pitchFamily="18" charset="0"/>
              </a:rPr>
              <a:t>Kavatkar</a:t>
            </a:r>
            <a:r>
              <a:rPr lang="en-US" dirty="0">
                <a:latin typeface="Times New Roman" panose="02020603050405020304" pitchFamily="18" charset="0"/>
                <a:cs typeface="Times New Roman" panose="02020603050405020304" pitchFamily="18" charset="0"/>
              </a:rPr>
              <a:t>, Mr. </a:t>
            </a:r>
            <a:r>
              <a:rPr lang="en-US" dirty="0" err="1">
                <a:latin typeface="Times New Roman" panose="02020603050405020304" pitchFamily="18" charset="0"/>
                <a:cs typeface="Times New Roman" panose="02020603050405020304" pitchFamily="18" charset="0"/>
              </a:rPr>
              <a:t>Harshal</a:t>
            </a:r>
            <a:r>
              <a:rPr lang="en-US" dirty="0">
                <a:latin typeface="Times New Roman" panose="02020603050405020304" pitchFamily="18" charset="0"/>
                <a:cs typeface="Times New Roman" panose="02020603050405020304" pitchFamily="18" charset="0"/>
              </a:rPr>
              <a:t> Salvi and Mrs. </a:t>
            </a:r>
            <a:r>
              <a:rPr lang="en-US" dirty="0" err="1">
                <a:latin typeface="Times New Roman" panose="02020603050405020304" pitchFamily="18" charset="0"/>
                <a:cs typeface="Times New Roman" panose="02020603050405020304" pitchFamily="18" charset="0"/>
              </a:rPr>
              <a:t>MinaRahate</a:t>
            </a:r>
            <a:r>
              <a:rPr lang="en-US" dirty="0">
                <a:latin typeface="Times New Roman" panose="02020603050405020304" pitchFamily="18" charset="0"/>
                <a:cs typeface="Times New Roman" panose="02020603050405020304" pitchFamily="18" charset="0"/>
              </a:rPr>
              <a:t> “Design and Analysis of Intelligent Braking System” International Journal of Engineering Development and Research, IJEDR, Volume 5, Issue 1 ,ISSN: 2321-9939</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782FDEF-4735-B28E-9922-64B1F7FE8B46}"/>
              </a:ext>
            </a:extLst>
          </p:cNvPr>
          <p:cNvSpPr>
            <a:spLocks noGrp="1"/>
          </p:cNvSpPr>
          <p:nvPr>
            <p:ph type="dt" sz="half" idx="10"/>
          </p:nvPr>
        </p:nvSpPr>
        <p:spPr/>
        <p:txBody>
          <a:bodyPr/>
          <a:lstStyle/>
          <a:p>
            <a:r>
              <a:rPr lang="en-US"/>
              <a:t>2023-24</a:t>
            </a:r>
            <a:endParaRPr lang="en-IN"/>
          </a:p>
        </p:txBody>
      </p:sp>
      <p:sp>
        <p:nvSpPr>
          <p:cNvPr id="5" name="Footer Placeholder 4">
            <a:extLst>
              <a:ext uri="{FF2B5EF4-FFF2-40B4-BE49-F238E27FC236}">
                <a16:creationId xmlns:a16="http://schemas.microsoft.com/office/drawing/2014/main" id="{E0C8433B-FF05-1534-F27F-3E7837A7515A}"/>
              </a:ext>
            </a:extLst>
          </p:cNvPr>
          <p:cNvSpPr>
            <a:spLocks noGrp="1"/>
          </p:cNvSpPr>
          <p:nvPr>
            <p:ph type="ftr" sz="quarter" idx="11"/>
          </p:nvPr>
        </p:nvSpPr>
        <p:spPr/>
        <p:txBody>
          <a:bodyPr/>
          <a:lstStyle/>
          <a:p>
            <a:r>
              <a:rPr lang="en-IN"/>
              <a:t>DEPT OF ECE, BNMIT</a:t>
            </a:r>
          </a:p>
        </p:txBody>
      </p:sp>
      <p:sp>
        <p:nvSpPr>
          <p:cNvPr id="6" name="Slide Number Placeholder 5">
            <a:extLst>
              <a:ext uri="{FF2B5EF4-FFF2-40B4-BE49-F238E27FC236}">
                <a16:creationId xmlns:a16="http://schemas.microsoft.com/office/drawing/2014/main" id="{C22AB2AD-243C-7FB2-F46E-F73E5180731D}"/>
              </a:ext>
            </a:extLst>
          </p:cNvPr>
          <p:cNvSpPr>
            <a:spLocks noGrp="1"/>
          </p:cNvSpPr>
          <p:nvPr>
            <p:ph type="sldNum" sz="quarter" idx="12"/>
          </p:nvPr>
        </p:nvSpPr>
        <p:spPr/>
        <p:txBody>
          <a:bodyPr/>
          <a:lstStyle/>
          <a:p>
            <a:r>
              <a:rPr lang="en-IN" dirty="0"/>
              <a:t>19</a:t>
            </a:r>
          </a:p>
        </p:txBody>
      </p:sp>
    </p:spTree>
    <p:extLst>
      <p:ext uri="{BB962C8B-B14F-4D97-AF65-F5344CB8AC3E}">
        <p14:creationId xmlns:p14="http://schemas.microsoft.com/office/powerpoint/2010/main" val="1452678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A1FF16-DD8F-9C86-DA55-AA2A0AF1BBD0}"/>
              </a:ext>
            </a:extLst>
          </p:cNvPr>
          <p:cNvSpPr>
            <a:spLocks noGrp="1"/>
          </p:cNvSpPr>
          <p:nvPr>
            <p:ph type="dt" sz="half" idx="10"/>
          </p:nvPr>
        </p:nvSpPr>
        <p:spPr/>
        <p:txBody>
          <a:bodyPr/>
          <a:lstStyle/>
          <a:p>
            <a:r>
              <a:rPr lang="en-US"/>
              <a:t>2023-24</a:t>
            </a:r>
            <a:endParaRPr lang="en-IN" dirty="0"/>
          </a:p>
        </p:txBody>
      </p:sp>
      <p:sp>
        <p:nvSpPr>
          <p:cNvPr id="3" name="Footer Placeholder 2">
            <a:extLst>
              <a:ext uri="{FF2B5EF4-FFF2-40B4-BE49-F238E27FC236}">
                <a16:creationId xmlns:a16="http://schemas.microsoft.com/office/drawing/2014/main" id="{AEBA4BEE-1FD5-E38B-0216-EBDB1C8E2486}"/>
              </a:ext>
            </a:extLst>
          </p:cNvPr>
          <p:cNvSpPr>
            <a:spLocks noGrp="1"/>
          </p:cNvSpPr>
          <p:nvPr>
            <p:ph type="ftr" sz="quarter" idx="11"/>
          </p:nvPr>
        </p:nvSpPr>
        <p:spPr/>
        <p:txBody>
          <a:bodyPr/>
          <a:lstStyle/>
          <a:p>
            <a:r>
              <a:rPr lang="en-IN"/>
              <a:t>DEPT OF ECE, BNMIT</a:t>
            </a:r>
            <a:endParaRPr lang="en-IN" dirty="0"/>
          </a:p>
        </p:txBody>
      </p:sp>
      <p:graphicFrame>
        <p:nvGraphicFramePr>
          <p:cNvPr id="5" name="Table 4">
            <a:extLst>
              <a:ext uri="{FF2B5EF4-FFF2-40B4-BE49-F238E27FC236}">
                <a16:creationId xmlns:a16="http://schemas.microsoft.com/office/drawing/2014/main" id="{556E642D-821F-4931-05F5-345CD4376B27}"/>
              </a:ext>
            </a:extLst>
          </p:cNvPr>
          <p:cNvGraphicFramePr>
            <a:graphicFrameLocks noGrp="1"/>
          </p:cNvGraphicFramePr>
          <p:nvPr>
            <p:extLst>
              <p:ext uri="{D42A27DB-BD31-4B8C-83A1-F6EECF244321}">
                <p14:modId xmlns:p14="http://schemas.microsoft.com/office/powerpoint/2010/main" val="3565189645"/>
              </p:ext>
            </p:extLst>
          </p:nvPr>
        </p:nvGraphicFramePr>
        <p:xfrm>
          <a:off x="2116476" y="2239766"/>
          <a:ext cx="7880279" cy="3143892"/>
        </p:xfrm>
        <a:graphic>
          <a:graphicData uri="http://schemas.openxmlformats.org/drawingml/2006/table">
            <a:tbl>
              <a:tblPr firstRow="1" bandRow="1">
                <a:tableStyleId>{2D5ABB26-0587-4C30-8999-92F81FD0307C}</a:tableStyleId>
              </a:tblPr>
              <a:tblGrid>
                <a:gridCol w="7880279">
                  <a:extLst>
                    <a:ext uri="{9D8B030D-6E8A-4147-A177-3AD203B41FA5}">
                      <a16:colId xmlns:a16="http://schemas.microsoft.com/office/drawing/2014/main" val="1427012931"/>
                    </a:ext>
                  </a:extLst>
                </a:gridCol>
              </a:tblGrid>
              <a:tr h="3143892">
                <a:tc>
                  <a:txBody>
                    <a:bodyPr/>
                    <a:lstStyle/>
                    <a:p>
                      <a:pPr algn="ctr"/>
                      <a:r>
                        <a:rPr lang="en-US" sz="9600" dirty="0">
                          <a:solidFill>
                            <a:srgbClr val="002060"/>
                          </a:solidFill>
                          <a:latin typeface="Times New Roman" panose="02020603050405020304" pitchFamily="18" charset="0"/>
                          <a:cs typeface="Times New Roman" panose="02020603050405020304" pitchFamily="18" charset="0"/>
                        </a:rPr>
                        <a:t>Thank You</a:t>
                      </a:r>
                    </a:p>
                  </a:txBody>
                  <a:tcPr/>
                </a:tc>
                <a:extLst>
                  <a:ext uri="{0D108BD9-81ED-4DB2-BD59-A6C34878D82A}">
                    <a16:rowId xmlns:a16="http://schemas.microsoft.com/office/drawing/2014/main" val="1165720049"/>
                  </a:ext>
                </a:extLst>
              </a:tr>
            </a:tbl>
          </a:graphicData>
        </a:graphic>
      </p:graphicFrame>
      <p:sp>
        <p:nvSpPr>
          <p:cNvPr id="6" name="Slide Number Placeholder 5">
            <a:extLst>
              <a:ext uri="{FF2B5EF4-FFF2-40B4-BE49-F238E27FC236}">
                <a16:creationId xmlns:a16="http://schemas.microsoft.com/office/drawing/2014/main" id="{07272842-5697-5704-1C22-62F99E03EB98}"/>
              </a:ext>
            </a:extLst>
          </p:cNvPr>
          <p:cNvSpPr>
            <a:spLocks noGrp="1"/>
          </p:cNvSpPr>
          <p:nvPr>
            <p:ph type="sldNum" sz="quarter" idx="12"/>
          </p:nvPr>
        </p:nvSpPr>
        <p:spPr/>
        <p:txBody>
          <a:bodyPr/>
          <a:lstStyle/>
          <a:p>
            <a:r>
              <a:rPr lang="en-US" dirty="0"/>
              <a:t>20</a:t>
            </a:r>
            <a:endParaRPr lang="en-IN" dirty="0"/>
          </a:p>
        </p:txBody>
      </p:sp>
    </p:spTree>
    <p:extLst>
      <p:ext uri="{BB962C8B-B14F-4D97-AF65-F5344CB8AC3E}">
        <p14:creationId xmlns:p14="http://schemas.microsoft.com/office/powerpoint/2010/main" val="2318848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06DCD-FB1A-9327-77F4-20DD83579BDC}"/>
              </a:ext>
            </a:extLst>
          </p:cNvPr>
          <p:cNvSpPr>
            <a:spLocks noGrp="1"/>
          </p:cNvSpPr>
          <p:nvPr>
            <p:ph type="title"/>
          </p:nvPr>
        </p:nvSpPr>
        <p:spPr>
          <a:xfrm>
            <a:off x="1097280" y="286602"/>
            <a:ext cx="10058400" cy="1348767"/>
          </a:xfrm>
        </p:spPr>
        <p:txBody>
          <a:bodyPr>
            <a:normAutofit/>
          </a:bodyPr>
          <a:lstStyle/>
          <a:p>
            <a:pPr algn="ctr"/>
            <a:r>
              <a:rPr lang="en-US" dirty="0">
                <a:solidFill>
                  <a:srgbClr val="C00000"/>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20EAA31A-FD3D-3538-D7C0-07B2A813A25D}"/>
              </a:ext>
            </a:extLst>
          </p:cNvPr>
          <p:cNvSpPr>
            <a:spLocks noGrp="1"/>
          </p:cNvSpPr>
          <p:nvPr>
            <p:ph idx="1"/>
          </p:nvPr>
        </p:nvSpPr>
        <p:spPr>
          <a:xfrm>
            <a:off x="1097280" y="1852551"/>
            <a:ext cx="10115202" cy="4016543"/>
          </a:xfrm>
        </p:spPr>
        <p:txBody>
          <a:bodyPr>
            <a:normAutofit/>
          </a:bodyPr>
          <a:lstStyle/>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 </a:t>
            </a:r>
            <a:r>
              <a:rPr lang="en-US" b="0" i="0" dirty="0">
                <a:solidFill>
                  <a:srgbClr val="1F1F1F"/>
                </a:solidFill>
                <a:effectLst/>
                <a:latin typeface="Times New Roman" panose="02020603050405020304" pitchFamily="18" charset="0"/>
                <a:cs typeface="Times New Roman" panose="02020603050405020304" pitchFamily="18" charset="0"/>
              </a:rPr>
              <a:t>Autonomous vehicles, also known as self-driving cars, are vehicles equipped with     sensors, software, and algorithms that enable them to navigate and operate without human input.</a:t>
            </a:r>
          </a:p>
          <a:p>
            <a:pPr algn="just">
              <a:buFont typeface="Wingdings" panose="05000000000000000000" pitchFamily="2" charset="2"/>
              <a:buChar char="Ø"/>
            </a:pPr>
            <a:r>
              <a:rPr lang="en-US" b="0" i="0" dirty="0">
                <a:solidFill>
                  <a:srgbClr val="1F1F1F"/>
                </a:solidFill>
                <a:effectLst/>
                <a:latin typeface="Times New Roman" panose="02020603050405020304" pitchFamily="18" charset="0"/>
                <a:cs typeface="Times New Roman" panose="02020603050405020304" pitchFamily="18" charset="0"/>
              </a:rPr>
              <a:t> The development of autonomous vehicles is rapidly progressing, driven by advancements in artificial intelligence, sensor technology, and computing power.</a:t>
            </a:r>
          </a:p>
          <a:p>
            <a:pPr algn="just">
              <a:buFont typeface="Wingdings" panose="05000000000000000000" pitchFamily="2" charset="2"/>
              <a:buChar char="Ø"/>
            </a:pPr>
            <a:r>
              <a:rPr lang="en-US" b="0" i="0" dirty="0">
                <a:solidFill>
                  <a:srgbClr val="1F1F1F"/>
                </a:solidFill>
                <a:effectLst/>
                <a:latin typeface="Times New Roman" panose="02020603050405020304" pitchFamily="18" charset="0"/>
                <a:cs typeface="Times New Roman" panose="02020603050405020304" pitchFamily="18" charset="0"/>
              </a:rPr>
              <a:t> These vehicles have the potential to transform transportation by improving safety, reducing traffic congestion, and providing mobility for those who cannot drive themselves.</a:t>
            </a:r>
          </a:p>
          <a:p>
            <a:pPr algn="just">
              <a:buFont typeface="Wingdings" panose="05000000000000000000" pitchFamily="2" charset="2"/>
              <a:buChar char="Ø"/>
            </a:pPr>
            <a:r>
              <a:rPr lang="en-US" dirty="0">
                <a:solidFill>
                  <a:srgbClr val="1F1F1F"/>
                </a:solidFill>
                <a:latin typeface="Times New Roman" panose="02020603050405020304" pitchFamily="18" charset="0"/>
                <a:cs typeface="Times New Roman" panose="02020603050405020304" pitchFamily="18" charset="0"/>
              </a:rPr>
              <a:t> </a:t>
            </a:r>
            <a:r>
              <a:rPr lang="en-US" b="0" i="0" dirty="0">
                <a:solidFill>
                  <a:srgbClr val="1F1F1F"/>
                </a:solidFill>
                <a:effectLst/>
                <a:latin typeface="Times New Roman" panose="02020603050405020304" pitchFamily="18" charset="0"/>
                <a:cs typeface="Times New Roman" panose="02020603050405020304" pitchFamily="18" charset="0"/>
              </a:rPr>
              <a:t>Utilize sensors to detect potential collisions and automatically apply brakes to prevent accidents.</a:t>
            </a:r>
            <a:endParaRPr lang="en-US" dirty="0">
              <a:solidFill>
                <a:srgbClr val="1F1F1F"/>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0" i="0" dirty="0">
                <a:solidFill>
                  <a:srgbClr val="1F1F1F"/>
                </a:solidFill>
                <a:effectLst/>
                <a:latin typeface="Times New Roman" panose="02020603050405020304" pitchFamily="18" charset="0"/>
                <a:cs typeface="Times New Roman" panose="02020603050405020304" pitchFamily="18" charset="0"/>
              </a:rPr>
              <a:t> Employ sensors to detect lane markings and provide steering assistance (e.g., Lane Keeping Assist) to maintain lane positioning.</a:t>
            </a:r>
          </a:p>
        </p:txBody>
      </p:sp>
      <p:sp>
        <p:nvSpPr>
          <p:cNvPr id="4" name="Date Placeholder 3">
            <a:extLst>
              <a:ext uri="{FF2B5EF4-FFF2-40B4-BE49-F238E27FC236}">
                <a16:creationId xmlns:a16="http://schemas.microsoft.com/office/drawing/2014/main" id="{9EDFD58F-4A20-30E6-AD11-E33E08669501}"/>
              </a:ext>
            </a:extLst>
          </p:cNvPr>
          <p:cNvSpPr>
            <a:spLocks noGrp="1"/>
          </p:cNvSpPr>
          <p:nvPr>
            <p:ph type="dt" sz="half" idx="10"/>
          </p:nvPr>
        </p:nvSpPr>
        <p:spPr/>
        <p:txBody>
          <a:bodyPr/>
          <a:lstStyle/>
          <a:p>
            <a:r>
              <a:rPr lang="en-US"/>
              <a:t>2023-24</a:t>
            </a:r>
            <a:endParaRPr lang="en-IN" dirty="0"/>
          </a:p>
        </p:txBody>
      </p:sp>
      <p:sp>
        <p:nvSpPr>
          <p:cNvPr id="5" name="Footer Placeholder 4">
            <a:extLst>
              <a:ext uri="{FF2B5EF4-FFF2-40B4-BE49-F238E27FC236}">
                <a16:creationId xmlns:a16="http://schemas.microsoft.com/office/drawing/2014/main" id="{55DEB94B-4716-DC29-00A0-C08604FDDCE2}"/>
              </a:ext>
            </a:extLst>
          </p:cNvPr>
          <p:cNvSpPr>
            <a:spLocks noGrp="1"/>
          </p:cNvSpPr>
          <p:nvPr>
            <p:ph type="ftr" sz="quarter" idx="11"/>
          </p:nvPr>
        </p:nvSpPr>
        <p:spPr/>
        <p:txBody>
          <a:bodyPr/>
          <a:lstStyle/>
          <a:p>
            <a:r>
              <a:rPr lang="en-US" dirty="0"/>
              <a:t>DEPT OF ECE, BNMIT</a:t>
            </a:r>
            <a:endParaRPr lang="en-IN" dirty="0"/>
          </a:p>
        </p:txBody>
      </p:sp>
      <p:sp>
        <p:nvSpPr>
          <p:cNvPr id="7" name="Slide Number Placeholder 6">
            <a:extLst>
              <a:ext uri="{FF2B5EF4-FFF2-40B4-BE49-F238E27FC236}">
                <a16:creationId xmlns:a16="http://schemas.microsoft.com/office/drawing/2014/main" id="{5BF14A0E-11A9-CD6F-AC80-B60AD7747862}"/>
              </a:ext>
            </a:extLst>
          </p:cNvPr>
          <p:cNvSpPr>
            <a:spLocks noGrp="1"/>
          </p:cNvSpPr>
          <p:nvPr>
            <p:ph type="sldNum" sz="quarter" idx="12"/>
          </p:nvPr>
        </p:nvSpPr>
        <p:spPr/>
        <p:txBody>
          <a:bodyPr/>
          <a:lstStyle/>
          <a:p>
            <a:r>
              <a:rPr lang="en-US" dirty="0"/>
              <a:t>2</a:t>
            </a:r>
            <a:endParaRPr lang="en-IN" dirty="0"/>
          </a:p>
        </p:txBody>
      </p:sp>
    </p:spTree>
    <p:extLst>
      <p:ext uri="{BB962C8B-B14F-4D97-AF65-F5344CB8AC3E}">
        <p14:creationId xmlns:p14="http://schemas.microsoft.com/office/powerpoint/2010/main" val="3957395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A5CD1-0F32-7460-5923-7E3F675E9D91}"/>
              </a:ext>
            </a:extLst>
          </p:cNvPr>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Continue…</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513FAE10-6076-EB97-7B05-5CF268EE6F1C}"/>
              </a:ext>
            </a:extLst>
          </p:cNvPr>
          <p:cNvSpPr>
            <a:spLocks noGrp="1"/>
          </p:cNvSpPr>
          <p:nvPr>
            <p:ph type="dt" sz="half" idx="10"/>
          </p:nvPr>
        </p:nvSpPr>
        <p:spPr/>
        <p:txBody>
          <a:bodyPr/>
          <a:lstStyle/>
          <a:p>
            <a:r>
              <a:rPr lang="en-US"/>
              <a:t>2023-24</a:t>
            </a:r>
            <a:endParaRPr lang="en-IN"/>
          </a:p>
        </p:txBody>
      </p:sp>
      <p:sp>
        <p:nvSpPr>
          <p:cNvPr id="6" name="Footer Placeholder 5">
            <a:extLst>
              <a:ext uri="{FF2B5EF4-FFF2-40B4-BE49-F238E27FC236}">
                <a16:creationId xmlns:a16="http://schemas.microsoft.com/office/drawing/2014/main" id="{C054BF32-41EA-F501-A082-FF6750E60646}"/>
              </a:ext>
            </a:extLst>
          </p:cNvPr>
          <p:cNvSpPr>
            <a:spLocks noGrp="1"/>
          </p:cNvSpPr>
          <p:nvPr>
            <p:ph type="ftr" sz="quarter" idx="11"/>
          </p:nvPr>
        </p:nvSpPr>
        <p:spPr/>
        <p:txBody>
          <a:bodyPr/>
          <a:lstStyle/>
          <a:p>
            <a:r>
              <a:rPr lang="en-IN"/>
              <a:t>DEPT OF ECE, BNMIT</a:t>
            </a:r>
          </a:p>
        </p:txBody>
      </p:sp>
      <p:sp>
        <p:nvSpPr>
          <p:cNvPr id="7" name="Slide Number Placeholder 6">
            <a:extLst>
              <a:ext uri="{FF2B5EF4-FFF2-40B4-BE49-F238E27FC236}">
                <a16:creationId xmlns:a16="http://schemas.microsoft.com/office/drawing/2014/main" id="{869871AC-6A67-844C-F54E-51798DF54E67}"/>
              </a:ext>
            </a:extLst>
          </p:cNvPr>
          <p:cNvSpPr>
            <a:spLocks noGrp="1"/>
          </p:cNvSpPr>
          <p:nvPr>
            <p:ph type="sldNum" sz="quarter" idx="12"/>
          </p:nvPr>
        </p:nvSpPr>
        <p:spPr/>
        <p:txBody>
          <a:bodyPr/>
          <a:lstStyle/>
          <a:p>
            <a:fld id="{5A338792-157D-4275-B9A3-9326D62F514A}" type="slidenum">
              <a:rPr lang="en-IN" smtClean="0"/>
              <a:pPr/>
              <a:t>4</a:t>
            </a:fld>
            <a:endParaRPr lang="en-IN"/>
          </a:p>
        </p:txBody>
      </p:sp>
      <p:pic>
        <p:nvPicPr>
          <p:cNvPr id="2050" name="Picture 2" descr="The Use of RADAR Technology in Autonomous Vehicles | System Analysis Blog |  Cadence">
            <a:extLst>
              <a:ext uri="{FF2B5EF4-FFF2-40B4-BE49-F238E27FC236}">
                <a16:creationId xmlns:a16="http://schemas.microsoft.com/office/drawing/2014/main" id="{E501303B-D9DE-6E45-A613-239D61B7BDD3}"/>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96963" y="2211917"/>
            <a:ext cx="4938712" cy="329141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utonomous or automatic emergency braking: How does it work? | Torque">
            <a:extLst>
              <a:ext uri="{FF2B5EF4-FFF2-40B4-BE49-F238E27FC236}">
                <a16:creationId xmlns:a16="http://schemas.microsoft.com/office/drawing/2014/main" id="{2CDAAB70-3385-F0B2-ABFB-1A3C7A2F2F09}"/>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18238" y="2211917"/>
            <a:ext cx="4937125" cy="32914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4EF695B-92FD-E0A7-476E-8B3C39D09837}"/>
              </a:ext>
            </a:extLst>
          </p:cNvPr>
          <p:cNvSpPr txBox="1"/>
          <p:nvPr/>
        </p:nvSpPr>
        <p:spPr>
          <a:xfrm>
            <a:off x="2248679" y="5691674"/>
            <a:ext cx="2267338"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Lane Keep Assist</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4AD1776-EDF2-9D86-22EB-8F7832F3F542}"/>
              </a:ext>
            </a:extLst>
          </p:cNvPr>
          <p:cNvSpPr txBox="1"/>
          <p:nvPr/>
        </p:nvSpPr>
        <p:spPr>
          <a:xfrm>
            <a:off x="7445829" y="5691674"/>
            <a:ext cx="3032449"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Advanced Vehicle Braking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3971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D4E47-641F-97F1-86DE-9EDB319B9FCB}"/>
              </a:ext>
            </a:extLst>
          </p:cNvPr>
          <p:cNvSpPr>
            <a:spLocks noGrp="1"/>
          </p:cNvSpPr>
          <p:nvPr>
            <p:ph type="title"/>
          </p:nvPr>
        </p:nvSpPr>
        <p:spPr>
          <a:xfrm>
            <a:off x="1097280" y="286603"/>
            <a:ext cx="10058400" cy="1359317"/>
          </a:xfrm>
        </p:spPr>
        <p:txBody>
          <a:bodyPr/>
          <a:lstStyle/>
          <a:p>
            <a:pPr algn="ctr"/>
            <a:r>
              <a:rPr lang="en-US" dirty="0">
                <a:solidFill>
                  <a:srgbClr val="C00000"/>
                </a:solidFill>
                <a:latin typeface="Times New Roman" panose="02020603050405020304" pitchFamily="18" charset="0"/>
                <a:cs typeface="Times New Roman" panose="02020603050405020304" pitchFamily="18" charset="0"/>
              </a:rPr>
              <a:t>OBJECTIVES</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63DB03-B253-DF2C-FC27-AA5DBEB9B283}"/>
              </a:ext>
            </a:extLst>
          </p:cNvPr>
          <p:cNvSpPr>
            <a:spLocks noGrp="1"/>
          </p:cNvSpPr>
          <p:nvPr>
            <p:ph idx="1"/>
          </p:nvPr>
        </p:nvSpPr>
        <p:spPr/>
        <p:txBody>
          <a:bodyPr>
            <a:normAutofit fontScale="92500"/>
          </a:bodyPr>
          <a:lstStyle/>
          <a:p>
            <a:pPr algn="just">
              <a:buFont typeface="Wingdings" panose="05000000000000000000" pitchFamily="2" charset="2"/>
              <a:buChar char="Ø"/>
            </a:pPr>
            <a:r>
              <a:rPr lang="en-US" sz="2200" b="0" i="0" dirty="0">
                <a:solidFill>
                  <a:srgbClr val="1F1F1F"/>
                </a:solidFill>
                <a:effectLst/>
                <a:latin typeface="Times New Roman" panose="02020603050405020304" pitchFamily="18" charset="0"/>
                <a:cs typeface="Times New Roman" panose="02020603050405020304" pitchFamily="18" charset="0"/>
              </a:rPr>
              <a:t> This project focuses on creating a working model of an autonomous vehicle with the necessary hardware and software components.</a:t>
            </a:r>
          </a:p>
          <a:p>
            <a:pPr algn="just">
              <a:buFont typeface="Wingdings" panose="05000000000000000000" pitchFamily="2" charset="2"/>
              <a:buChar char="Ø"/>
            </a:pPr>
            <a:r>
              <a:rPr lang="en-US" sz="2200" dirty="0">
                <a:solidFill>
                  <a:srgbClr val="1F1F1F"/>
                </a:solidFill>
                <a:latin typeface="Times New Roman" panose="02020603050405020304" pitchFamily="18" charset="0"/>
                <a:cs typeface="Times New Roman" panose="02020603050405020304" pitchFamily="18" charset="0"/>
              </a:rPr>
              <a:t> </a:t>
            </a:r>
            <a:r>
              <a:rPr lang="en-US" sz="2200" b="0" i="0" dirty="0">
                <a:solidFill>
                  <a:srgbClr val="1F1F1F"/>
                </a:solidFill>
                <a:effectLst/>
                <a:latin typeface="Times New Roman" panose="02020603050405020304" pitchFamily="18" charset="0"/>
                <a:cs typeface="Times New Roman" panose="02020603050405020304" pitchFamily="18" charset="0"/>
              </a:rPr>
              <a:t>Implement </a:t>
            </a:r>
            <a:r>
              <a:rPr lang="en-US" sz="2200" dirty="0">
                <a:solidFill>
                  <a:srgbClr val="1F1F1F"/>
                </a:solidFill>
                <a:latin typeface="Times New Roman" panose="02020603050405020304" pitchFamily="18" charset="0"/>
                <a:cs typeface="Times New Roman" panose="02020603050405020304" pitchFamily="18" charset="0"/>
              </a:rPr>
              <a:t>a braking </a:t>
            </a:r>
            <a:r>
              <a:rPr lang="en-US" sz="2200" b="0" i="0" dirty="0">
                <a:solidFill>
                  <a:srgbClr val="1F1F1F"/>
                </a:solidFill>
                <a:effectLst/>
                <a:latin typeface="Times New Roman" panose="02020603050405020304" pitchFamily="18" charset="0"/>
                <a:cs typeface="Times New Roman" panose="02020603050405020304" pitchFamily="18" charset="0"/>
              </a:rPr>
              <a:t>system, such as Automatic Emergency Braking, that utilizes sensors to detect potential collisions and automatically apply brakes to prevent or mitigate accidents.</a:t>
            </a:r>
          </a:p>
          <a:p>
            <a:pPr algn="just">
              <a:buFont typeface="Wingdings" panose="05000000000000000000" pitchFamily="2" charset="2"/>
              <a:buChar char="Ø"/>
            </a:pPr>
            <a:r>
              <a:rPr lang="en-US" sz="2200" b="0" i="0" dirty="0">
                <a:solidFill>
                  <a:srgbClr val="1F1F1F"/>
                </a:solidFill>
                <a:effectLst/>
                <a:latin typeface="Times New Roman" panose="02020603050405020304" pitchFamily="18" charset="0"/>
                <a:cs typeface="Times New Roman" panose="02020603050405020304" pitchFamily="18" charset="0"/>
              </a:rPr>
              <a:t> Integrate a lane control system, such as Lane Keeping Assist (LKA), which utilizes sensors to detect lane markings and provides steering assistance to keep the vehicle centered within its lane.</a:t>
            </a:r>
          </a:p>
          <a:p>
            <a:pPr algn="just">
              <a:buFont typeface="Wingdings" panose="05000000000000000000" pitchFamily="2" charset="2"/>
              <a:buChar char="Ø"/>
            </a:pPr>
            <a:r>
              <a:rPr lang="en-US" sz="2200" b="0" i="0" dirty="0">
                <a:solidFill>
                  <a:srgbClr val="1F1F1F"/>
                </a:solidFill>
                <a:effectLst/>
                <a:latin typeface="Times New Roman" panose="02020603050405020304" pitchFamily="18" charset="0"/>
                <a:cs typeface="Times New Roman" panose="02020603050405020304" pitchFamily="18" charset="0"/>
              </a:rPr>
              <a:t>Assess the effectiveness and reliability of the integrated braking and lane control systems in a simulated or controlled environment.</a:t>
            </a:r>
          </a:p>
          <a:p>
            <a:pPr algn="just">
              <a:buFont typeface="Wingdings" panose="05000000000000000000" pitchFamily="2" charset="2"/>
              <a:buChar char="Ø"/>
            </a:pPr>
            <a:r>
              <a:rPr lang="en-US" sz="2200" b="0" i="0" dirty="0">
                <a:solidFill>
                  <a:srgbClr val="1F1F1F"/>
                </a:solidFill>
                <a:effectLst/>
                <a:latin typeface="Times New Roman" panose="02020603050405020304" pitchFamily="18" charset="0"/>
                <a:cs typeface="Times New Roman" panose="02020603050405020304" pitchFamily="18" charset="0"/>
              </a:rPr>
              <a:t>This project aims to contribute to the ongoing development of autonomous vehicles by showcasing the potential of advanced braking and lane control systems to enhance safety and pave the way for future advancements.</a:t>
            </a:r>
          </a:p>
          <a:p>
            <a:pPr algn="just">
              <a:buFont typeface="Wingdings" panose="05000000000000000000" pitchFamily="2" charset="2"/>
              <a:buChar char="v"/>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2286F03-D323-AFFF-5E2D-ECA5D8A231A3}"/>
              </a:ext>
            </a:extLst>
          </p:cNvPr>
          <p:cNvSpPr>
            <a:spLocks noGrp="1"/>
          </p:cNvSpPr>
          <p:nvPr>
            <p:ph type="dt" sz="half" idx="10"/>
          </p:nvPr>
        </p:nvSpPr>
        <p:spPr/>
        <p:txBody>
          <a:bodyPr/>
          <a:lstStyle/>
          <a:p>
            <a:r>
              <a:rPr lang="en-US"/>
              <a:t>2023-24</a:t>
            </a:r>
            <a:endParaRPr lang="en-IN" dirty="0"/>
          </a:p>
        </p:txBody>
      </p:sp>
      <p:sp>
        <p:nvSpPr>
          <p:cNvPr id="5" name="Footer Placeholder 4">
            <a:extLst>
              <a:ext uri="{FF2B5EF4-FFF2-40B4-BE49-F238E27FC236}">
                <a16:creationId xmlns:a16="http://schemas.microsoft.com/office/drawing/2014/main" id="{107B2612-AEB0-90C7-C5C6-129F84FFA647}"/>
              </a:ext>
            </a:extLst>
          </p:cNvPr>
          <p:cNvSpPr>
            <a:spLocks noGrp="1"/>
          </p:cNvSpPr>
          <p:nvPr>
            <p:ph type="ftr" sz="quarter" idx="11"/>
          </p:nvPr>
        </p:nvSpPr>
        <p:spPr/>
        <p:txBody>
          <a:bodyPr/>
          <a:lstStyle/>
          <a:p>
            <a:r>
              <a:rPr lang="en-IN"/>
              <a:t>DEPT OF ECE, BNMIT</a:t>
            </a:r>
            <a:endParaRPr lang="en-IN" dirty="0"/>
          </a:p>
        </p:txBody>
      </p:sp>
      <p:sp>
        <p:nvSpPr>
          <p:cNvPr id="7" name="Slide Number Placeholder 6">
            <a:extLst>
              <a:ext uri="{FF2B5EF4-FFF2-40B4-BE49-F238E27FC236}">
                <a16:creationId xmlns:a16="http://schemas.microsoft.com/office/drawing/2014/main" id="{9AC5D0AF-3A86-47EC-ABA0-DC21FD85DDAF}"/>
              </a:ext>
            </a:extLst>
          </p:cNvPr>
          <p:cNvSpPr>
            <a:spLocks noGrp="1"/>
          </p:cNvSpPr>
          <p:nvPr>
            <p:ph type="sldNum" sz="quarter" idx="12"/>
          </p:nvPr>
        </p:nvSpPr>
        <p:spPr/>
        <p:txBody>
          <a:bodyPr/>
          <a:lstStyle/>
          <a:p>
            <a:r>
              <a:rPr lang="en-US" dirty="0"/>
              <a:t>4</a:t>
            </a:r>
            <a:endParaRPr lang="en-IN" dirty="0"/>
          </a:p>
        </p:txBody>
      </p:sp>
    </p:spTree>
    <p:extLst>
      <p:ext uri="{BB962C8B-B14F-4D97-AF65-F5344CB8AC3E}">
        <p14:creationId xmlns:p14="http://schemas.microsoft.com/office/powerpoint/2010/main" val="1179543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DA13F-08AD-C57E-8033-82837C81E1D1}"/>
              </a:ext>
            </a:extLst>
          </p:cNvPr>
          <p:cNvSpPr>
            <a:spLocks noGrp="1"/>
          </p:cNvSpPr>
          <p:nvPr>
            <p:ph type="title"/>
          </p:nvPr>
        </p:nvSpPr>
        <p:spPr>
          <a:xfrm>
            <a:off x="1097280" y="286603"/>
            <a:ext cx="10058400" cy="1368461"/>
          </a:xfrm>
        </p:spPr>
        <p:txBody>
          <a:bodyPr/>
          <a:lstStyle/>
          <a:p>
            <a:pPr algn="ctr"/>
            <a:r>
              <a:rPr lang="en-US" dirty="0">
                <a:solidFill>
                  <a:srgbClr val="C00000"/>
                </a:solidFill>
                <a:latin typeface="Times New Roman" panose="02020603050405020304" pitchFamily="18" charset="0"/>
                <a:cs typeface="Times New Roman" panose="02020603050405020304" pitchFamily="18" charset="0"/>
              </a:rPr>
              <a:t>MOTIVATION</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E13F48-CBC0-4A78-8FD1-E508883E15D0}"/>
              </a:ext>
            </a:extLst>
          </p:cNvPr>
          <p:cNvSpPr>
            <a:spLocks noGrp="1"/>
          </p:cNvSpPr>
          <p:nvPr>
            <p:ph idx="1"/>
          </p:nvPr>
        </p:nvSpPr>
        <p:spPr/>
        <p:txBody>
          <a:bodyPr>
            <a:normAutofit/>
          </a:bodyPr>
          <a:lstStyle/>
          <a:p>
            <a:pPr algn="just">
              <a:buFont typeface="Wingdings" panose="05000000000000000000" pitchFamily="2" charset="2"/>
              <a:buChar char="Ø"/>
            </a:pPr>
            <a:r>
              <a:rPr lang="en-US" b="1" dirty="0">
                <a:solidFill>
                  <a:schemeClr val="tx1"/>
                </a:solidFill>
                <a:latin typeface="Times New Roman" panose="02020603050405020304" pitchFamily="18" charset="0"/>
                <a:cs typeface="Times New Roman" panose="02020603050405020304" pitchFamily="18" charset="0"/>
              </a:rPr>
              <a:t> </a:t>
            </a:r>
            <a:r>
              <a:rPr lang="en-US" b="1" i="0" dirty="0">
                <a:solidFill>
                  <a:srgbClr val="1F1F1F"/>
                </a:solidFill>
                <a:effectLst/>
                <a:latin typeface="Times New Roman" panose="02020603050405020304" pitchFamily="18" charset="0"/>
                <a:cs typeface="Times New Roman" panose="02020603050405020304" pitchFamily="18" charset="0"/>
              </a:rPr>
              <a:t>Road Safety Crisis:</a:t>
            </a:r>
            <a:r>
              <a:rPr lang="en-US" b="0" i="0" dirty="0">
                <a:solidFill>
                  <a:srgbClr val="1F1F1F"/>
                </a:solidFill>
                <a:effectLst/>
                <a:latin typeface="Times New Roman" panose="02020603050405020304" pitchFamily="18" charset="0"/>
                <a:cs typeface="Times New Roman" panose="02020603050405020304" pitchFamily="18" charset="0"/>
              </a:rPr>
              <a:t> Road accidents are a leading cause of death and injury worldwide. Autonomous vehicles with advanced safety systems have the potential to significantly reduce these casualties.</a:t>
            </a:r>
          </a:p>
          <a:p>
            <a:pPr algn="just">
              <a:buFont typeface="Wingdings" panose="05000000000000000000" pitchFamily="2" charset="2"/>
              <a:buChar char="Ø"/>
            </a:pPr>
            <a:r>
              <a:rPr lang="en-US" b="1" dirty="0">
                <a:solidFill>
                  <a:srgbClr val="1F1F1F"/>
                </a:solidFill>
                <a:latin typeface="Times New Roman" panose="02020603050405020304" pitchFamily="18" charset="0"/>
                <a:cs typeface="Times New Roman" panose="02020603050405020304" pitchFamily="18" charset="0"/>
              </a:rPr>
              <a:t> </a:t>
            </a:r>
            <a:r>
              <a:rPr lang="en-US" sz="2000" b="1" i="0" dirty="0">
                <a:solidFill>
                  <a:srgbClr val="1F1F1F"/>
                </a:solidFill>
                <a:effectLst/>
                <a:latin typeface="Times New Roman" panose="02020603050405020304" pitchFamily="18" charset="0"/>
                <a:cs typeface="Times New Roman" panose="02020603050405020304" pitchFamily="18" charset="0"/>
              </a:rPr>
              <a:t>Human Error Reduction:</a:t>
            </a:r>
            <a:r>
              <a:rPr lang="en-US" sz="2000" b="0" i="0" dirty="0">
                <a:solidFill>
                  <a:srgbClr val="1F1F1F"/>
                </a:solidFill>
                <a:effectLst/>
                <a:latin typeface="Times New Roman" panose="02020603050405020304" pitchFamily="18" charset="0"/>
                <a:cs typeface="Times New Roman" panose="02020603050405020304" pitchFamily="18" charset="0"/>
              </a:rPr>
              <a:t> Human error is a major contributing factor to road accidents. Autonomous vehicles can eliminate this factor, leading to safer roads.</a:t>
            </a:r>
          </a:p>
          <a:p>
            <a:pPr algn="just">
              <a:buFont typeface="Wingdings" panose="05000000000000000000" pitchFamily="2" charset="2"/>
              <a:buChar char="Ø"/>
            </a:pPr>
            <a:r>
              <a:rPr lang="en-US" sz="2000" b="1" i="0" dirty="0">
                <a:solidFill>
                  <a:srgbClr val="1F1F1F"/>
                </a:solidFill>
                <a:effectLst/>
                <a:latin typeface="Times New Roman" panose="02020603050405020304" pitchFamily="18" charset="0"/>
                <a:cs typeface="Times New Roman" panose="02020603050405020304" pitchFamily="18" charset="0"/>
              </a:rPr>
              <a:t> Improved Traffic Flow:</a:t>
            </a:r>
            <a:r>
              <a:rPr lang="en-US" sz="2000" b="0" i="0" dirty="0">
                <a:solidFill>
                  <a:srgbClr val="1F1F1F"/>
                </a:solidFill>
                <a:effectLst/>
                <a:latin typeface="Times New Roman" panose="02020603050405020304" pitchFamily="18" charset="0"/>
                <a:cs typeface="Times New Roman" panose="02020603050405020304" pitchFamily="18" charset="0"/>
              </a:rPr>
              <a:t> Autonomous vehicles can communicate with each other and infrastructure, potentially optimizing traffic flow and reducing congestion.</a:t>
            </a:r>
          </a:p>
          <a:p>
            <a:pPr algn="just">
              <a:buFont typeface="Wingdings" panose="05000000000000000000" pitchFamily="2" charset="2"/>
              <a:buChar char="Ø"/>
            </a:pPr>
            <a:r>
              <a:rPr lang="en-US" sz="2000" b="1" i="0" dirty="0">
                <a:solidFill>
                  <a:srgbClr val="1F1F1F"/>
                </a:solidFill>
                <a:effectLst/>
                <a:latin typeface="Times New Roman" panose="02020603050405020304" pitchFamily="18" charset="0"/>
                <a:cs typeface="Times New Roman" panose="02020603050405020304" pitchFamily="18" charset="0"/>
              </a:rPr>
              <a:t>Accessibility for All:</a:t>
            </a:r>
            <a:r>
              <a:rPr lang="en-US" sz="2000" b="0" i="0" dirty="0">
                <a:solidFill>
                  <a:srgbClr val="1F1F1F"/>
                </a:solidFill>
                <a:effectLst/>
                <a:latin typeface="Times New Roman" panose="02020603050405020304" pitchFamily="18" charset="0"/>
                <a:cs typeface="Times New Roman" panose="02020603050405020304" pitchFamily="18" charset="0"/>
              </a:rPr>
              <a:t> Autonomous vehicles can provide mobility to individuals who cannot drive themselves due to age, disability, or other factors.</a:t>
            </a:r>
          </a:p>
          <a:p>
            <a:pPr algn="just">
              <a:buFont typeface="Wingdings" panose="05000000000000000000" pitchFamily="2" charset="2"/>
              <a:buChar char="Ø"/>
            </a:pPr>
            <a:r>
              <a:rPr lang="en-US" b="1" dirty="0">
                <a:solidFill>
                  <a:srgbClr val="1F1F1F"/>
                </a:solidFill>
                <a:latin typeface="Times New Roman" panose="02020603050405020304" pitchFamily="18" charset="0"/>
                <a:cs typeface="Times New Roman" panose="02020603050405020304" pitchFamily="18" charset="0"/>
              </a:rPr>
              <a:t> </a:t>
            </a:r>
            <a:r>
              <a:rPr lang="en-US" sz="2000" b="1" i="0" dirty="0">
                <a:solidFill>
                  <a:srgbClr val="1F1F1F"/>
                </a:solidFill>
                <a:effectLst/>
                <a:latin typeface="Times New Roman" panose="02020603050405020304" pitchFamily="18" charset="0"/>
                <a:cs typeface="Times New Roman" panose="02020603050405020304" pitchFamily="18" charset="0"/>
              </a:rPr>
              <a:t>Technological Advancement:</a:t>
            </a:r>
            <a:r>
              <a:rPr lang="en-US" sz="2000" b="0" i="0" dirty="0">
                <a:solidFill>
                  <a:srgbClr val="1F1F1F"/>
                </a:solidFill>
                <a:effectLst/>
                <a:latin typeface="Times New Roman" panose="02020603050405020304" pitchFamily="18" charset="0"/>
                <a:cs typeface="Times New Roman" panose="02020603050405020304" pitchFamily="18" charset="0"/>
              </a:rPr>
              <a:t> This project contributes to the cutting edge of autonomous vehicle technology, paving the way for future innovation and development.</a:t>
            </a:r>
          </a:p>
          <a:p>
            <a:endParaRPr lang="en-IN" dirty="0"/>
          </a:p>
        </p:txBody>
      </p:sp>
      <p:sp>
        <p:nvSpPr>
          <p:cNvPr id="4" name="Date Placeholder 3">
            <a:extLst>
              <a:ext uri="{FF2B5EF4-FFF2-40B4-BE49-F238E27FC236}">
                <a16:creationId xmlns:a16="http://schemas.microsoft.com/office/drawing/2014/main" id="{5E30FF3B-292B-5C6C-EF90-1417D4F8A69F}"/>
              </a:ext>
            </a:extLst>
          </p:cNvPr>
          <p:cNvSpPr>
            <a:spLocks noGrp="1"/>
          </p:cNvSpPr>
          <p:nvPr>
            <p:ph type="dt" sz="half" idx="10"/>
          </p:nvPr>
        </p:nvSpPr>
        <p:spPr/>
        <p:txBody>
          <a:bodyPr/>
          <a:lstStyle/>
          <a:p>
            <a:r>
              <a:rPr lang="en-US"/>
              <a:t>2023-24</a:t>
            </a:r>
            <a:endParaRPr lang="en-IN" dirty="0"/>
          </a:p>
        </p:txBody>
      </p:sp>
      <p:sp>
        <p:nvSpPr>
          <p:cNvPr id="5" name="Footer Placeholder 4">
            <a:extLst>
              <a:ext uri="{FF2B5EF4-FFF2-40B4-BE49-F238E27FC236}">
                <a16:creationId xmlns:a16="http://schemas.microsoft.com/office/drawing/2014/main" id="{A1DDD948-9595-991B-EE3B-9F77CCF688B8}"/>
              </a:ext>
            </a:extLst>
          </p:cNvPr>
          <p:cNvSpPr>
            <a:spLocks noGrp="1"/>
          </p:cNvSpPr>
          <p:nvPr>
            <p:ph type="ftr" sz="quarter" idx="11"/>
          </p:nvPr>
        </p:nvSpPr>
        <p:spPr/>
        <p:txBody>
          <a:bodyPr/>
          <a:lstStyle/>
          <a:p>
            <a:r>
              <a:rPr lang="en-IN"/>
              <a:t>DEPT OF ECE, BNMIT</a:t>
            </a:r>
            <a:endParaRPr lang="en-IN" dirty="0"/>
          </a:p>
        </p:txBody>
      </p:sp>
      <p:sp>
        <p:nvSpPr>
          <p:cNvPr id="7" name="Slide Number Placeholder 6">
            <a:extLst>
              <a:ext uri="{FF2B5EF4-FFF2-40B4-BE49-F238E27FC236}">
                <a16:creationId xmlns:a16="http://schemas.microsoft.com/office/drawing/2014/main" id="{0FDF0155-4162-602F-5709-CF68C785018E}"/>
              </a:ext>
            </a:extLst>
          </p:cNvPr>
          <p:cNvSpPr>
            <a:spLocks noGrp="1"/>
          </p:cNvSpPr>
          <p:nvPr>
            <p:ph type="sldNum" sz="quarter" idx="12"/>
          </p:nvPr>
        </p:nvSpPr>
        <p:spPr/>
        <p:txBody>
          <a:bodyPr/>
          <a:lstStyle/>
          <a:p>
            <a:r>
              <a:rPr lang="en-US" dirty="0"/>
              <a:t>5</a:t>
            </a:r>
            <a:endParaRPr lang="en-IN" dirty="0"/>
          </a:p>
        </p:txBody>
      </p:sp>
    </p:spTree>
    <p:extLst>
      <p:ext uri="{BB962C8B-B14F-4D97-AF65-F5344CB8AC3E}">
        <p14:creationId xmlns:p14="http://schemas.microsoft.com/office/powerpoint/2010/main" val="1864792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05890-354F-7234-6117-1EF7924EBE08}"/>
              </a:ext>
            </a:extLst>
          </p:cNvPr>
          <p:cNvSpPr>
            <a:spLocks noGrp="1"/>
          </p:cNvSpPr>
          <p:nvPr>
            <p:ph type="title"/>
          </p:nvPr>
        </p:nvSpPr>
        <p:spPr>
          <a:xfrm>
            <a:off x="1097280" y="286603"/>
            <a:ext cx="10058400" cy="1359317"/>
          </a:xfrm>
        </p:spPr>
        <p:txBody>
          <a:bodyPr/>
          <a:lstStyle/>
          <a:p>
            <a:pPr algn="ctr"/>
            <a:r>
              <a:rPr lang="en-US" dirty="0">
                <a:solidFill>
                  <a:srgbClr val="C00000"/>
                </a:solidFill>
                <a:latin typeface="Times New Roman" panose="02020603050405020304" pitchFamily="18" charset="0"/>
                <a:cs typeface="Times New Roman" panose="02020603050405020304" pitchFamily="18" charset="0"/>
              </a:rPr>
              <a:t>LITERATURE SURVEY</a:t>
            </a:r>
            <a:endParaRPr lang="en-IN" dirty="0">
              <a:solidFill>
                <a:srgbClr val="C00000"/>
              </a:solidFill>
              <a:latin typeface="Times New Roman" panose="02020603050405020304" pitchFamily="18" charset="0"/>
              <a:cs typeface="Times New Roman" panose="02020603050405020304" pitchFamily="18" charset="0"/>
            </a:endParaRPr>
          </a:p>
        </p:txBody>
      </p:sp>
      <p:graphicFrame>
        <p:nvGraphicFramePr>
          <p:cNvPr id="7" name="Content Placeholder 6">
            <a:extLst>
              <a:ext uri="{FF2B5EF4-FFF2-40B4-BE49-F238E27FC236}">
                <a16:creationId xmlns:a16="http://schemas.microsoft.com/office/drawing/2014/main" id="{F18B4B02-1105-DDAC-5336-65728E12DFDF}"/>
              </a:ext>
            </a:extLst>
          </p:cNvPr>
          <p:cNvGraphicFramePr>
            <a:graphicFrameLocks noGrp="1"/>
          </p:cNvGraphicFramePr>
          <p:nvPr>
            <p:ph idx="1"/>
            <p:extLst>
              <p:ext uri="{D42A27DB-BD31-4B8C-83A1-F6EECF244321}">
                <p14:modId xmlns:p14="http://schemas.microsoft.com/office/powerpoint/2010/main" val="1878575018"/>
              </p:ext>
            </p:extLst>
          </p:nvPr>
        </p:nvGraphicFramePr>
        <p:xfrm>
          <a:off x="1096963" y="1856233"/>
          <a:ext cx="10058400" cy="4287336"/>
        </p:xfrm>
        <a:graphic>
          <a:graphicData uri="http://schemas.openxmlformats.org/drawingml/2006/table">
            <a:tbl>
              <a:tblPr firstRow="1" bandRow="1">
                <a:tableStyleId>{5C22544A-7EE6-4342-B048-85BDC9FD1C3A}</a:tableStyleId>
              </a:tblPr>
              <a:tblGrid>
                <a:gridCol w="3283013">
                  <a:extLst>
                    <a:ext uri="{9D8B030D-6E8A-4147-A177-3AD203B41FA5}">
                      <a16:colId xmlns:a16="http://schemas.microsoft.com/office/drawing/2014/main" val="3654145491"/>
                    </a:ext>
                  </a:extLst>
                </a:gridCol>
                <a:gridCol w="2395728">
                  <a:extLst>
                    <a:ext uri="{9D8B030D-6E8A-4147-A177-3AD203B41FA5}">
                      <a16:colId xmlns:a16="http://schemas.microsoft.com/office/drawing/2014/main" val="2664790269"/>
                    </a:ext>
                  </a:extLst>
                </a:gridCol>
                <a:gridCol w="1865059">
                  <a:extLst>
                    <a:ext uri="{9D8B030D-6E8A-4147-A177-3AD203B41FA5}">
                      <a16:colId xmlns:a16="http://schemas.microsoft.com/office/drawing/2014/main" val="371312763"/>
                    </a:ext>
                  </a:extLst>
                </a:gridCol>
                <a:gridCol w="2514600">
                  <a:extLst>
                    <a:ext uri="{9D8B030D-6E8A-4147-A177-3AD203B41FA5}">
                      <a16:colId xmlns:a16="http://schemas.microsoft.com/office/drawing/2014/main" val="1607110803"/>
                    </a:ext>
                  </a:extLst>
                </a:gridCol>
              </a:tblGrid>
              <a:tr h="349475">
                <a:tc>
                  <a:txBody>
                    <a:bodyPr/>
                    <a:lstStyle/>
                    <a:p>
                      <a:pPr algn="ctr"/>
                      <a:r>
                        <a:rPr lang="en-US" dirty="0">
                          <a:latin typeface="Times New Roman" panose="02020603050405020304" pitchFamily="18" charset="0"/>
                          <a:cs typeface="Times New Roman" panose="02020603050405020304" pitchFamily="18" charset="0"/>
                        </a:rPr>
                        <a:t>Title of Paper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Authors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Publication Year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10984076"/>
                  </a:ext>
                </a:extLst>
              </a:tr>
              <a:tr h="2184216">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dirty="0">
                          <a:latin typeface="Times New Roman" panose="02020603050405020304" pitchFamily="18" charset="0"/>
                          <a:cs typeface="Times New Roman" panose="02020603050405020304" pitchFamily="18" charset="0"/>
                        </a:rPr>
                        <a:t>Automatic Braking System.</a:t>
                      </a:r>
                      <a:endParaRPr lang="en-US" sz="18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Hemant </a:t>
                      </a:r>
                      <a:r>
                        <a:rPr lang="en-US" sz="1800" dirty="0" err="1">
                          <a:latin typeface="Times New Roman" panose="02020603050405020304" pitchFamily="18" charset="0"/>
                          <a:cs typeface="Times New Roman" panose="02020603050405020304" pitchFamily="18" charset="0"/>
                        </a:rPr>
                        <a:t>Suryawanshi</a:t>
                      </a:r>
                      <a:endParaRPr lang="en-US" sz="18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Rohan </a:t>
                      </a:r>
                      <a:r>
                        <a:rPr lang="en-US" sz="1800" dirty="0" err="1">
                          <a:latin typeface="Times New Roman" panose="02020603050405020304" pitchFamily="18" charset="0"/>
                          <a:cs typeface="Times New Roman" panose="02020603050405020304" pitchFamily="18" charset="0"/>
                        </a:rPr>
                        <a:t>Sarode</a:t>
                      </a:r>
                      <a:r>
                        <a:rPr lang="en-US" sz="1800"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2021</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In this paper, </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the proposed system aims to detect potential hazards on the road and autonomously apply brakes to prevent collisions.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6175128"/>
                  </a:ext>
                </a:extLst>
              </a:tr>
              <a:tr h="1462237">
                <a:tc>
                  <a:txBody>
                    <a:bodyPr/>
                    <a:lstStyle/>
                    <a:p>
                      <a:pPr marL="342900" indent="-342900" algn="l">
                        <a:buFont typeface="+mj-lt"/>
                        <a:buAutoNum type="arabicPeriod" startAt="2"/>
                      </a:pPr>
                      <a:r>
                        <a:rPr lang="en-US" dirty="0">
                          <a:latin typeface="Times New Roman" panose="02020603050405020304" pitchFamily="18" charset="0"/>
                          <a:cs typeface="Times New Roman" panose="02020603050405020304" pitchFamily="18" charset="0"/>
                        </a:rPr>
                        <a:t>Automatic Braking System Using Ultrasonic Sensor</a:t>
                      </a:r>
                      <a:r>
                        <a:rPr lang="en-US" sz="1800"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err="1">
                          <a:latin typeface="Times New Roman" panose="02020603050405020304" pitchFamily="18" charset="0"/>
                          <a:cs typeface="Times New Roman" panose="02020603050405020304" pitchFamily="18" charset="0"/>
                        </a:rPr>
                        <a:t>J.V.Sai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Ram,K.M.S.V.Manikanta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G.Pavanth</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B.Jagadeep</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B.Raghu</a:t>
                      </a:r>
                      <a:r>
                        <a:rPr lang="en-IN" dirty="0">
                          <a:latin typeface="Times New Roman" panose="02020603050405020304" pitchFamily="18" charset="0"/>
                          <a:cs typeface="Times New Roman" panose="02020603050405020304" pitchFamily="18" charset="0"/>
                        </a:rPr>
                        <a:t> Kumar </a:t>
                      </a:r>
                    </a:p>
                  </a:txBody>
                  <a:tcPr/>
                </a:tc>
                <a:tc>
                  <a:txBody>
                    <a:bodyPr/>
                    <a:lstStyle/>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2017</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In this paper, </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the authors propose the utilization of ultrasonic sensors to detect obstacles and trigger braking actions in vehicles.</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83239280"/>
                  </a:ext>
                </a:extLst>
              </a:tr>
            </a:tbl>
          </a:graphicData>
        </a:graphic>
      </p:graphicFrame>
      <p:sp>
        <p:nvSpPr>
          <p:cNvPr id="4" name="Date Placeholder 3">
            <a:extLst>
              <a:ext uri="{FF2B5EF4-FFF2-40B4-BE49-F238E27FC236}">
                <a16:creationId xmlns:a16="http://schemas.microsoft.com/office/drawing/2014/main" id="{1E07B14A-B31A-4582-4994-609EE9A0109B}"/>
              </a:ext>
            </a:extLst>
          </p:cNvPr>
          <p:cNvSpPr>
            <a:spLocks noGrp="1"/>
          </p:cNvSpPr>
          <p:nvPr>
            <p:ph type="dt" sz="half" idx="10"/>
          </p:nvPr>
        </p:nvSpPr>
        <p:spPr/>
        <p:txBody>
          <a:bodyPr/>
          <a:lstStyle/>
          <a:p>
            <a:r>
              <a:rPr lang="en-US"/>
              <a:t>2023-24</a:t>
            </a:r>
            <a:endParaRPr lang="en-IN"/>
          </a:p>
        </p:txBody>
      </p:sp>
      <p:sp>
        <p:nvSpPr>
          <p:cNvPr id="5" name="Footer Placeholder 4">
            <a:extLst>
              <a:ext uri="{FF2B5EF4-FFF2-40B4-BE49-F238E27FC236}">
                <a16:creationId xmlns:a16="http://schemas.microsoft.com/office/drawing/2014/main" id="{FA3003B5-6738-85C5-C990-C915E29D0461}"/>
              </a:ext>
            </a:extLst>
          </p:cNvPr>
          <p:cNvSpPr>
            <a:spLocks noGrp="1"/>
          </p:cNvSpPr>
          <p:nvPr>
            <p:ph type="ftr" sz="quarter" idx="11"/>
          </p:nvPr>
        </p:nvSpPr>
        <p:spPr/>
        <p:txBody>
          <a:bodyPr/>
          <a:lstStyle/>
          <a:p>
            <a:r>
              <a:rPr lang="en-IN"/>
              <a:t>DEPT OF ECE, BNMIT</a:t>
            </a:r>
          </a:p>
        </p:txBody>
      </p:sp>
      <p:sp>
        <p:nvSpPr>
          <p:cNvPr id="6" name="Slide Number Placeholder 5">
            <a:extLst>
              <a:ext uri="{FF2B5EF4-FFF2-40B4-BE49-F238E27FC236}">
                <a16:creationId xmlns:a16="http://schemas.microsoft.com/office/drawing/2014/main" id="{078EC2A6-FE51-2008-0F88-A058ECA18A52}"/>
              </a:ext>
            </a:extLst>
          </p:cNvPr>
          <p:cNvSpPr>
            <a:spLocks noGrp="1"/>
          </p:cNvSpPr>
          <p:nvPr>
            <p:ph type="sldNum" sz="quarter" idx="12"/>
          </p:nvPr>
        </p:nvSpPr>
        <p:spPr/>
        <p:txBody>
          <a:bodyPr/>
          <a:lstStyle/>
          <a:p>
            <a:r>
              <a:rPr lang="en-US" dirty="0"/>
              <a:t>6</a:t>
            </a:r>
            <a:endParaRPr lang="en-IN" dirty="0"/>
          </a:p>
        </p:txBody>
      </p:sp>
    </p:spTree>
    <p:extLst>
      <p:ext uri="{BB962C8B-B14F-4D97-AF65-F5344CB8AC3E}">
        <p14:creationId xmlns:p14="http://schemas.microsoft.com/office/powerpoint/2010/main" val="359504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211EF0-4DAC-D749-01EF-C676BEB34B7D}"/>
              </a:ext>
            </a:extLst>
          </p:cNvPr>
          <p:cNvSpPr>
            <a:spLocks noGrp="1"/>
          </p:cNvSpPr>
          <p:nvPr>
            <p:ph type="dt" sz="half" idx="10"/>
          </p:nvPr>
        </p:nvSpPr>
        <p:spPr/>
        <p:txBody>
          <a:bodyPr/>
          <a:lstStyle/>
          <a:p>
            <a:r>
              <a:rPr lang="en-US"/>
              <a:t>2023-24</a:t>
            </a:r>
            <a:endParaRPr lang="en-IN"/>
          </a:p>
        </p:txBody>
      </p:sp>
      <p:sp>
        <p:nvSpPr>
          <p:cNvPr id="3" name="Footer Placeholder 2">
            <a:extLst>
              <a:ext uri="{FF2B5EF4-FFF2-40B4-BE49-F238E27FC236}">
                <a16:creationId xmlns:a16="http://schemas.microsoft.com/office/drawing/2014/main" id="{8D069BC6-0F74-FC62-630F-B8C2B6A6D6E2}"/>
              </a:ext>
            </a:extLst>
          </p:cNvPr>
          <p:cNvSpPr>
            <a:spLocks noGrp="1"/>
          </p:cNvSpPr>
          <p:nvPr>
            <p:ph type="ftr" sz="quarter" idx="11"/>
          </p:nvPr>
        </p:nvSpPr>
        <p:spPr/>
        <p:txBody>
          <a:bodyPr/>
          <a:lstStyle/>
          <a:p>
            <a:r>
              <a:rPr lang="en-IN"/>
              <a:t>DEPT OF ECE, BNMIT</a:t>
            </a:r>
          </a:p>
        </p:txBody>
      </p:sp>
      <p:sp>
        <p:nvSpPr>
          <p:cNvPr id="4" name="Slide Number Placeholder 3">
            <a:extLst>
              <a:ext uri="{FF2B5EF4-FFF2-40B4-BE49-F238E27FC236}">
                <a16:creationId xmlns:a16="http://schemas.microsoft.com/office/drawing/2014/main" id="{FEB2583C-32E7-5D3C-7321-18D9AAB438A9}"/>
              </a:ext>
            </a:extLst>
          </p:cNvPr>
          <p:cNvSpPr>
            <a:spLocks noGrp="1"/>
          </p:cNvSpPr>
          <p:nvPr>
            <p:ph type="sldNum" sz="quarter" idx="12"/>
          </p:nvPr>
        </p:nvSpPr>
        <p:spPr/>
        <p:txBody>
          <a:bodyPr/>
          <a:lstStyle/>
          <a:p>
            <a:r>
              <a:rPr lang="en-US" dirty="0"/>
              <a:t>7</a:t>
            </a:r>
            <a:endParaRPr lang="en-IN" dirty="0"/>
          </a:p>
        </p:txBody>
      </p:sp>
      <p:graphicFrame>
        <p:nvGraphicFramePr>
          <p:cNvPr id="5" name="Table 4">
            <a:extLst>
              <a:ext uri="{FF2B5EF4-FFF2-40B4-BE49-F238E27FC236}">
                <a16:creationId xmlns:a16="http://schemas.microsoft.com/office/drawing/2014/main" id="{E7D98053-9D3D-4A88-82FD-DF216769A170}"/>
              </a:ext>
            </a:extLst>
          </p:cNvPr>
          <p:cNvGraphicFramePr>
            <a:graphicFrameLocks noGrp="1"/>
          </p:cNvGraphicFramePr>
          <p:nvPr>
            <p:extLst>
              <p:ext uri="{D42A27DB-BD31-4B8C-83A1-F6EECF244321}">
                <p14:modId xmlns:p14="http://schemas.microsoft.com/office/powerpoint/2010/main" val="3250245627"/>
              </p:ext>
            </p:extLst>
          </p:nvPr>
        </p:nvGraphicFramePr>
        <p:xfrm>
          <a:off x="1170432" y="240792"/>
          <a:ext cx="9884664" cy="5637970"/>
        </p:xfrm>
        <a:graphic>
          <a:graphicData uri="http://schemas.openxmlformats.org/drawingml/2006/table">
            <a:tbl>
              <a:tblPr firstRow="1" bandRow="1">
                <a:tableStyleId>{5C22544A-7EE6-4342-B048-85BDC9FD1C3A}</a:tableStyleId>
              </a:tblPr>
              <a:tblGrid>
                <a:gridCol w="2944395">
                  <a:extLst>
                    <a:ext uri="{9D8B030D-6E8A-4147-A177-3AD203B41FA5}">
                      <a16:colId xmlns:a16="http://schemas.microsoft.com/office/drawing/2014/main" val="218563980"/>
                    </a:ext>
                  </a:extLst>
                </a:gridCol>
                <a:gridCol w="2505429">
                  <a:extLst>
                    <a:ext uri="{9D8B030D-6E8A-4147-A177-3AD203B41FA5}">
                      <a16:colId xmlns:a16="http://schemas.microsoft.com/office/drawing/2014/main" val="3758142291"/>
                    </a:ext>
                  </a:extLst>
                </a:gridCol>
                <a:gridCol w="1963674">
                  <a:extLst>
                    <a:ext uri="{9D8B030D-6E8A-4147-A177-3AD203B41FA5}">
                      <a16:colId xmlns:a16="http://schemas.microsoft.com/office/drawing/2014/main" val="1650991705"/>
                    </a:ext>
                  </a:extLst>
                </a:gridCol>
                <a:gridCol w="2471166">
                  <a:extLst>
                    <a:ext uri="{9D8B030D-6E8A-4147-A177-3AD203B41FA5}">
                      <a16:colId xmlns:a16="http://schemas.microsoft.com/office/drawing/2014/main" val="3393171164"/>
                    </a:ext>
                  </a:extLst>
                </a:gridCol>
              </a:tblGrid>
              <a:tr h="336652">
                <a:tc>
                  <a:txBody>
                    <a:bodyPr/>
                    <a:lstStyle/>
                    <a:p>
                      <a:pPr algn="ctr"/>
                      <a:r>
                        <a:rPr lang="en-US" dirty="0">
                          <a:latin typeface="Times New Roman" panose="02020603050405020304" pitchFamily="18" charset="0"/>
                          <a:cs typeface="Times New Roman" panose="02020603050405020304" pitchFamily="18" charset="0"/>
                        </a:rPr>
                        <a:t>Title of Paper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Authors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Publication Year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7476527"/>
                  </a:ext>
                </a:extLst>
              </a:tr>
              <a:tr h="1486882">
                <a:tc>
                  <a:txBody>
                    <a:bodyPr/>
                    <a:lstStyle/>
                    <a:p>
                      <a:pPr marL="342900" indent="-342900">
                        <a:buFont typeface="+mj-lt"/>
                        <a:buAutoNum type="arabicPeriod" startAt="3"/>
                      </a:pPr>
                      <a:r>
                        <a:rPr lang="en-US" dirty="0">
                          <a:latin typeface="Times New Roman" panose="02020603050405020304" pitchFamily="18" charset="0"/>
                          <a:cs typeface="Times New Roman" panose="02020603050405020304" pitchFamily="18" charset="0"/>
                        </a:rPr>
                        <a:t>Intelligent Braking System Using Ultrasonic Sensor.</a:t>
                      </a:r>
                      <a:endParaRPr lang="en-IN" sz="1800" b="0"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Manju Kumari,</a:t>
                      </a:r>
                    </a:p>
                    <a:p>
                      <a:pPr algn="ctr"/>
                      <a:r>
                        <a:rPr lang="en-IN" dirty="0">
                          <a:latin typeface="Times New Roman" panose="02020603050405020304" pitchFamily="18" charset="0"/>
                          <a:cs typeface="Times New Roman" panose="02020603050405020304" pitchFamily="18" charset="0"/>
                        </a:rPr>
                        <a:t> Shambhu Kumar,</a:t>
                      </a:r>
                    </a:p>
                    <a:p>
                      <a:pPr algn="ctr"/>
                      <a:r>
                        <a:rPr lang="en-IN" dirty="0">
                          <a:latin typeface="Times New Roman" panose="02020603050405020304" pitchFamily="18" charset="0"/>
                          <a:cs typeface="Times New Roman" panose="02020603050405020304" pitchFamily="18" charset="0"/>
                        </a:rPr>
                        <a:t> Anand Kumar</a:t>
                      </a:r>
                    </a:p>
                    <a:p>
                      <a:pPr algn="ctr"/>
                      <a:r>
                        <a:rPr lang="en-IN" dirty="0">
                          <a:latin typeface="Times New Roman" panose="02020603050405020304" pitchFamily="18" charset="0"/>
                          <a:cs typeface="Times New Roman" panose="02020603050405020304" pitchFamily="18" charset="0"/>
                        </a:rPr>
                        <a:t> Nikita Kumari </a:t>
                      </a:r>
                      <a:endParaRPr lang="en-IN" sz="1800" b="0" dirty="0">
                        <a:latin typeface="Times New Roman" panose="02020603050405020304" pitchFamily="18" charset="0"/>
                        <a:cs typeface="Times New Roman" panose="02020603050405020304" pitchFamily="18" charset="0"/>
                      </a:endParaRPr>
                    </a:p>
                  </a:txBody>
                  <a:tcPr/>
                </a:tc>
                <a:tc>
                  <a:txBody>
                    <a:bodyPr/>
                    <a:lstStyle/>
                    <a:p>
                      <a:pPr algn="ctr"/>
                      <a:endParaRPr lang="en-US" sz="1800" dirty="0">
                        <a:latin typeface="Times New Roman" panose="02020603050405020304" pitchFamily="18" charset="0"/>
                        <a:cs typeface="Times New Roman" panose="02020603050405020304" pitchFamily="18" charset="0"/>
                      </a:endParaRPr>
                    </a:p>
                    <a:p>
                      <a:pPr algn="ctr"/>
                      <a:endParaRPr lang="en-IN" sz="1800" dirty="0">
                        <a:latin typeface="Times New Roman" panose="02020603050405020304" pitchFamily="18" charset="0"/>
                        <a:cs typeface="Times New Roman" panose="02020603050405020304" pitchFamily="18" charset="0"/>
                      </a:endParaRPr>
                    </a:p>
                    <a:p>
                      <a:pPr algn="ctr"/>
                      <a:r>
                        <a:rPr lang="en-IN" sz="1800" dirty="0">
                          <a:latin typeface="Times New Roman" panose="02020603050405020304" pitchFamily="18" charset="0"/>
                          <a:cs typeface="Times New Roman" panose="02020603050405020304" pitchFamily="18" charset="0"/>
                        </a:rPr>
                        <a:t>2020</a:t>
                      </a: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The system is designed to detect obstacles in the vehicle's path and automatically engage the brakes to prevent collisions.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98444037"/>
                  </a:ext>
                </a:extLst>
              </a:tr>
              <a:tr h="1767425">
                <a:tc>
                  <a:txBody>
                    <a:bodyPr/>
                    <a:lstStyle/>
                    <a:p>
                      <a:pPr marL="342900" indent="-342900">
                        <a:buFont typeface="+mj-lt"/>
                        <a:buAutoNum type="arabicPeriod" startAt="4"/>
                      </a:pPr>
                      <a:r>
                        <a:rPr lang="en-US" dirty="0">
                          <a:latin typeface="Times New Roman" panose="02020603050405020304" pitchFamily="18" charset="0"/>
                          <a:cs typeface="Times New Roman" panose="02020603050405020304" pitchFamily="18" charset="0"/>
                        </a:rPr>
                        <a:t>Smart Braking System Using Ultrasonic Sensor and Actuator.</a:t>
                      </a:r>
                      <a:endParaRPr lang="en-IN" sz="1800" b="0"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Shailendra Singh, </a:t>
                      </a:r>
                    </a:p>
                    <a:p>
                      <a:pPr algn="ctr"/>
                      <a:r>
                        <a:rPr lang="en-IN" dirty="0">
                          <a:latin typeface="Times New Roman" panose="02020603050405020304" pitchFamily="18" charset="0"/>
                          <a:cs typeface="Times New Roman" panose="02020603050405020304" pitchFamily="18" charset="0"/>
                        </a:rPr>
                        <a:t>Yogesh </a:t>
                      </a:r>
                      <a:r>
                        <a:rPr lang="en-IN" dirty="0" err="1">
                          <a:latin typeface="Times New Roman" panose="02020603050405020304" pitchFamily="18" charset="0"/>
                          <a:cs typeface="Times New Roman" panose="02020603050405020304" pitchFamily="18" charset="0"/>
                        </a:rPr>
                        <a:t>Jangid</a:t>
                      </a:r>
                      <a:r>
                        <a:rPr lang="en-IN" dirty="0">
                          <a:latin typeface="Times New Roman" panose="02020603050405020304" pitchFamily="18" charset="0"/>
                          <a:cs typeface="Times New Roman" panose="02020603050405020304" pitchFamily="18" charset="0"/>
                        </a:rPr>
                        <a:t>, </a:t>
                      </a:r>
                    </a:p>
                    <a:p>
                      <a:pPr algn="ctr"/>
                      <a:r>
                        <a:rPr lang="en-IN" dirty="0">
                          <a:latin typeface="Times New Roman" panose="02020603050405020304" pitchFamily="18" charset="0"/>
                          <a:cs typeface="Times New Roman" panose="02020603050405020304" pitchFamily="18" charset="0"/>
                        </a:rPr>
                        <a:t>Sahil Gupta </a:t>
                      </a:r>
                    </a:p>
                    <a:p>
                      <a:pPr algn="ctr"/>
                      <a:r>
                        <a:rPr lang="en-IN" dirty="0">
                          <a:latin typeface="Times New Roman" panose="02020603050405020304" pitchFamily="18" charset="0"/>
                          <a:cs typeface="Times New Roman" panose="02020603050405020304" pitchFamily="18" charset="0"/>
                        </a:rPr>
                        <a:t>Virendra Solanki </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endParaRPr lang="en-IN" sz="1800" dirty="0">
                        <a:latin typeface="Times New Roman" panose="02020603050405020304" pitchFamily="18" charset="0"/>
                        <a:cs typeface="Times New Roman" panose="02020603050405020304" pitchFamily="18" charset="0"/>
                      </a:endParaRPr>
                    </a:p>
                    <a:p>
                      <a:pPr algn="ctr"/>
                      <a:endParaRPr lang="en-IN" sz="1800" dirty="0">
                        <a:latin typeface="Times New Roman" panose="02020603050405020304" pitchFamily="18" charset="0"/>
                        <a:cs typeface="Times New Roman" panose="02020603050405020304" pitchFamily="18" charset="0"/>
                      </a:endParaRPr>
                    </a:p>
                    <a:p>
                      <a:pPr algn="ctr"/>
                      <a:endParaRPr lang="en-IN" sz="1800" dirty="0">
                        <a:latin typeface="Times New Roman" panose="02020603050405020304" pitchFamily="18" charset="0"/>
                        <a:cs typeface="Times New Roman" panose="02020603050405020304" pitchFamily="18" charset="0"/>
                      </a:endParaRPr>
                    </a:p>
                    <a:p>
                      <a:pPr algn="ctr"/>
                      <a:r>
                        <a:rPr lang="en-IN" sz="1800" dirty="0">
                          <a:latin typeface="Times New Roman" panose="02020603050405020304" pitchFamily="18" charset="0"/>
                          <a:cs typeface="Times New Roman" panose="02020603050405020304" pitchFamily="18" charset="0"/>
                        </a:rPr>
                        <a:t>2019</a:t>
                      </a:r>
                    </a:p>
                  </a:txBody>
                  <a:tcPr/>
                </a:tc>
                <a:tc>
                  <a:txBody>
                    <a:bodyPr/>
                    <a:lstStyle/>
                    <a:p>
                      <a:pPr algn="l"/>
                      <a:r>
                        <a:rPr lang="en-IN" sz="1800" kern="1200" dirty="0">
                          <a:solidFill>
                            <a:schemeClr val="dk1"/>
                          </a:solidFill>
                          <a:effectLst/>
                          <a:latin typeface="Times New Roman" panose="02020603050405020304" pitchFamily="18" charset="0"/>
                          <a:ea typeface="+mn-ea"/>
                          <a:cs typeface="Times New Roman" panose="02020603050405020304" pitchFamily="18" charset="0"/>
                        </a:rPr>
                        <a:t>In this paper, </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the authors present a smart braking system that utilizes both ultrasonic sensors and actuators. </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59739399"/>
                  </a:ext>
                </a:extLst>
              </a:tr>
              <a:tr h="1767425">
                <a:tc>
                  <a:txBody>
                    <a:bodyPr/>
                    <a:lstStyle/>
                    <a:p>
                      <a:pPr marL="357188" indent="-357188">
                        <a:buFont typeface="+mj-lt"/>
                        <a:buAutoNum type="arabicPeriod" startAt="5"/>
                      </a:pPr>
                      <a:r>
                        <a:rPr lang="en-US" dirty="0">
                          <a:latin typeface="Times New Roman" panose="02020603050405020304" pitchFamily="18" charset="0"/>
                          <a:cs typeface="Times New Roman" panose="02020603050405020304" pitchFamily="18" charset="0"/>
                        </a:rPr>
                        <a:t>Design and Analysis of Intelligent Braking System.</a:t>
                      </a:r>
                      <a:endParaRPr lang="en-IN" sz="1800" b="0"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Mr. Tushar </a:t>
                      </a:r>
                      <a:r>
                        <a:rPr lang="en-US" dirty="0" err="1">
                          <a:latin typeface="Times New Roman" panose="02020603050405020304" pitchFamily="18" charset="0"/>
                          <a:cs typeface="Times New Roman" panose="02020603050405020304" pitchFamily="18" charset="0"/>
                        </a:rPr>
                        <a:t>Kavatkar</a:t>
                      </a:r>
                      <a:r>
                        <a:rPr lang="en-US" dirty="0">
                          <a:latin typeface="Times New Roman" panose="02020603050405020304" pitchFamily="18" charset="0"/>
                          <a:cs typeface="Times New Roman" panose="02020603050405020304" pitchFamily="18" charset="0"/>
                        </a:rPr>
                        <a:t>, </a:t>
                      </a:r>
                    </a:p>
                    <a:p>
                      <a:pPr algn="ctr"/>
                      <a:r>
                        <a:rPr lang="en-US" dirty="0">
                          <a:latin typeface="Times New Roman" panose="02020603050405020304" pitchFamily="18" charset="0"/>
                          <a:cs typeface="Times New Roman" panose="02020603050405020304" pitchFamily="18" charset="0"/>
                        </a:rPr>
                        <a:t>Mr. </a:t>
                      </a:r>
                      <a:r>
                        <a:rPr lang="en-US" dirty="0" err="1">
                          <a:latin typeface="Times New Roman" panose="02020603050405020304" pitchFamily="18" charset="0"/>
                          <a:cs typeface="Times New Roman" panose="02020603050405020304" pitchFamily="18" charset="0"/>
                        </a:rPr>
                        <a:t>Harshal</a:t>
                      </a:r>
                      <a:r>
                        <a:rPr lang="en-US" dirty="0">
                          <a:latin typeface="Times New Roman" panose="02020603050405020304" pitchFamily="18" charset="0"/>
                          <a:cs typeface="Times New Roman" panose="02020603050405020304" pitchFamily="18" charset="0"/>
                        </a:rPr>
                        <a:t> Salvi </a:t>
                      </a:r>
                    </a:p>
                    <a:p>
                      <a:pPr algn="ctr"/>
                      <a:r>
                        <a:rPr lang="en-US" dirty="0">
                          <a:latin typeface="Times New Roman" panose="02020603050405020304" pitchFamily="18" charset="0"/>
                          <a:cs typeface="Times New Roman" panose="02020603050405020304" pitchFamily="18" charset="0"/>
                        </a:rPr>
                        <a:t>Mrs. </a:t>
                      </a:r>
                      <a:r>
                        <a:rPr lang="en-US" dirty="0" err="1">
                          <a:latin typeface="Times New Roman" panose="02020603050405020304" pitchFamily="18" charset="0"/>
                          <a:cs typeface="Times New Roman" panose="02020603050405020304" pitchFamily="18" charset="0"/>
                        </a:rPr>
                        <a:t>MinaRahate</a:t>
                      </a:r>
                      <a:endParaRPr lang="en-IN" sz="1800" b="0" dirty="0">
                        <a:latin typeface="Times New Roman" panose="02020603050405020304" pitchFamily="18" charset="0"/>
                        <a:cs typeface="Times New Roman" panose="02020603050405020304" pitchFamily="18" charset="0"/>
                      </a:endParaRPr>
                    </a:p>
                  </a:txBody>
                  <a:tcPr/>
                </a:tc>
                <a:tc>
                  <a:txBody>
                    <a:bodyPr/>
                    <a:lstStyle/>
                    <a:p>
                      <a:pPr algn="ctr"/>
                      <a:endParaRPr lang="en-US" sz="1800" dirty="0">
                        <a:latin typeface="Times New Roman" panose="02020603050405020304" pitchFamily="18" charset="0"/>
                        <a:cs typeface="Times New Roman" panose="02020603050405020304" pitchFamily="18" charset="0"/>
                      </a:endParaRPr>
                    </a:p>
                    <a:p>
                      <a:pPr algn="ctr"/>
                      <a:endParaRPr lang="en-IN" sz="1800" dirty="0">
                        <a:latin typeface="Times New Roman" panose="02020603050405020304" pitchFamily="18" charset="0"/>
                        <a:cs typeface="Times New Roman" panose="02020603050405020304" pitchFamily="18" charset="0"/>
                      </a:endParaRPr>
                    </a:p>
                    <a:p>
                      <a:pPr algn="ctr"/>
                      <a:r>
                        <a:rPr lang="en-IN" sz="1800" dirty="0">
                          <a:latin typeface="Times New Roman" panose="02020603050405020304" pitchFamily="18" charset="0"/>
                          <a:cs typeface="Times New Roman" panose="02020603050405020304" pitchFamily="18" charset="0"/>
                        </a:rPr>
                        <a:t>2017</a:t>
                      </a:r>
                    </a:p>
                  </a:txBody>
                  <a:tcPr/>
                </a:tc>
                <a:tc>
                  <a:txBody>
                    <a:bodyPr/>
                    <a:lstStyle/>
                    <a:p>
                      <a:pPr algn="l"/>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the authors delve into the design and analysis of a braking system equipped with intelligent features. </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1612154"/>
                  </a:ext>
                </a:extLst>
              </a:tr>
            </a:tbl>
          </a:graphicData>
        </a:graphic>
      </p:graphicFrame>
    </p:spTree>
    <p:extLst>
      <p:ext uri="{BB962C8B-B14F-4D97-AF65-F5344CB8AC3E}">
        <p14:creationId xmlns:p14="http://schemas.microsoft.com/office/powerpoint/2010/main" val="3882859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E227F-F2DF-A56A-1B63-88ADEFF1CBE5}"/>
              </a:ext>
            </a:extLst>
          </p:cNvPr>
          <p:cNvSpPr>
            <a:spLocks noGrp="1"/>
          </p:cNvSpPr>
          <p:nvPr>
            <p:ph type="title"/>
          </p:nvPr>
        </p:nvSpPr>
        <p:spPr>
          <a:xfrm>
            <a:off x="1097280" y="286604"/>
            <a:ext cx="10058400" cy="1377604"/>
          </a:xfrm>
        </p:spPr>
        <p:txBody>
          <a:bodyPr/>
          <a:lstStyle/>
          <a:p>
            <a:pPr algn="ctr"/>
            <a:r>
              <a:rPr lang="en-US" dirty="0">
                <a:solidFill>
                  <a:srgbClr val="C00000"/>
                </a:solidFill>
                <a:latin typeface="Times New Roman" panose="02020603050405020304" pitchFamily="18" charset="0"/>
                <a:cs typeface="Times New Roman" panose="02020603050405020304" pitchFamily="18" charset="0"/>
              </a:rPr>
              <a:t>METHODOLOGY</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7D9B56-2431-BBE7-D74B-6F872F2F7B7D}"/>
              </a:ext>
            </a:extLst>
          </p:cNvPr>
          <p:cNvSpPr>
            <a:spLocks noGrp="1"/>
          </p:cNvSpPr>
          <p:nvPr>
            <p:ph idx="1"/>
          </p:nvPr>
        </p:nvSpPr>
        <p:spPr>
          <a:xfrm>
            <a:off x="1097280" y="1845734"/>
            <a:ext cx="10058400" cy="4363042"/>
          </a:xfrm>
        </p:spPr>
        <p:txBody>
          <a:bodyPr/>
          <a:lstStyle/>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Define Project Scope: </a:t>
            </a:r>
            <a:r>
              <a:rPr lang="en-US" dirty="0">
                <a:latin typeface="Times New Roman" panose="02020603050405020304" pitchFamily="18" charset="0"/>
                <a:cs typeface="Times New Roman" panose="02020603050405020304" pitchFamily="18" charset="0"/>
              </a:rPr>
              <a:t>Clearly define the features and capabilities you want in your automatic driving system.</a:t>
            </a:r>
          </a:p>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Gather Materials: </a:t>
            </a:r>
            <a:r>
              <a:rPr lang="en-US" dirty="0">
                <a:latin typeface="Times New Roman" panose="02020603050405020304" pitchFamily="18" charset="0"/>
                <a:cs typeface="Times New Roman" panose="02020603050405020304" pitchFamily="18" charset="0"/>
              </a:rPr>
              <a:t>Collect all the necessary hardware and software components. This includes an Arduino board, motor drivers, GPS module, sensors (for lane detection and obstacle avoidance), actuators (for braking), and other relevant components.</a:t>
            </a:r>
          </a:p>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Setup Arduino Environment: </a:t>
            </a:r>
            <a:r>
              <a:rPr lang="en-US" dirty="0">
                <a:latin typeface="Times New Roman" panose="02020603050405020304" pitchFamily="18" charset="0"/>
                <a:cs typeface="Times New Roman" panose="02020603050405020304" pitchFamily="18" charset="0"/>
              </a:rPr>
              <a:t>Set up the Arduino development environment on your computer. </a:t>
            </a:r>
          </a:p>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Connect Hardware: </a:t>
            </a:r>
            <a:r>
              <a:rPr lang="en-US" dirty="0">
                <a:latin typeface="Times New Roman" panose="02020603050405020304" pitchFamily="18" charset="0"/>
                <a:cs typeface="Times New Roman" panose="02020603050405020304" pitchFamily="18" charset="0"/>
              </a:rPr>
              <a:t>Wire up all the components to the Arduino board. Connect the GPS module, motor drivers, sensors, and actuators according to the specifications provided in their respective datasheets. </a:t>
            </a:r>
          </a:p>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Code Development: </a:t>
            </a:r>
            <a:r>
              <a:rPr lang="en-US" dirty="0">
                <a:latin typeface="Times New Roman" panose="02020603050405020304" pitchFamily="18" charset="0"/>
                <a:cs typeface="Times New Roman" panose="02020603050405020304" pitchFamily="18" charset="0"/>
              </a:rPr>
              <a:t>Write the Arduino code to read GPS data, interpret it for navigation, control the motors for driving, and implement the lane control and braking mechanisms. Use libraries and sample code provided for the GPS module and any other sensors.</a:t>
            </a:r>
          </a:p>
          <a:p>
            <a:pPr>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8780A88-69C1-41C6-367D-10E7B2B038FC}"/>
              </a:ext>
            </a:extLst>
          </p:cNvPr>
          <p:cNvSpPr>
            <a:spLocks noGrp="1"/>
          </p:cNvSpPr>
          <p:nvPr>
            <p:ph type="dt" sz="half" idx="10"/>
          </p:nvPr>
        </p:nvSpPr>
        <p:spPr/>
        <p:txBody>
          <a:bodyPr/>
          <a:lstStyle/>
          <a:p>
            <a:r>
              <a:rPr lang="en-US"/>
              <a:t>2023-24</a:t>
            </a:r>
            <a:endParaRPr lang="en-IN" dirty="0"/>
          </a:p>
        </p:txBody>
      </p:sp>
      <p:sp>
        <p:nvSpPr>
          <p:cNvPr id="5" name="Footer Placeholder 4">
            <a:extLst>
              <a:ext uri="{FF2B5EF4-FFF2-40B4-BE49-F238E27FC236}">
                <a16:creationId xmlns:a16="http://schemas.microsoft.com/office/drawing/2014/main" id="{273CD97E-36AC-57A2-F88A-58B38D5F5182}"/>
              </a:ext>
            </a:extLst>
          </p:cNvPr>
          <p:cNvSpPr>
            <a:spLocks noGrp="1"/>
          </p:cNvSpPr>
          <p:nvPr>
            <p:ph type="ftr" sz="quarter" idx="11"/>
          </p:nvPr>
        </p:nvSpPr>
        <p:spPr/>
        <p:txBody>
          <a:bodyPr/>
          <a:lstStyle/>
          <a:p>
            <a:r>
              <a:rPr lang="en-IN"/>
              <a:t>DEPT OF ECE, BNMIT</a:t>
            </a:r>
            <a:endParaRPr lang="en-IN" dirty="0"/>
          </a:p>
        </p:txBody>
      </p:sp>
      <p:sp>
        <p:nvSpPr>
          <p:cNvPr id="7" name="Slide Number Placeholder 6">
            <a:extLst>
              <a:ext uri="{FF2B5EF4-FFF2-40B4-BE49-F238E27FC236}">
                <a16:creationId xmlns:a16="http://schemas.microsoft.com/office/drawing/2014/main" id="{D663B277-583E-8979-119C-5DDA85452D81}"/>
              </a:ext>
            </a:extLst>
          </p:cNvPr>
          <p:cNvSpPr>
            <a:spLocks noGrp="1"/>
          </p:cNvSpPr>
          <p:nvPr>
            <p:ph type="sldNum" sz="quarter" idx="12"/>
          </p:nvPr>
        </p:nvSpPr>
        <p:spPr/>
        <p:txBody>
          <a:bodyPr/>
          <a:lstStyle/>
          <a:p>
            <a:r>
              <a:rPr lang="en-US" dirty="0"/>
              <a:t>8</a:t>
            </a:r>
            <a:endParaRPr lang="en-IN" dirty="0"/>
          </a:p>
        </p:txBody>
      </p:sp>
    </p:spTree>
    <p:extLst>
      <p:ext uri="{BB962C8B-B14F-4D97-AF65-F5344CB8AC3E}">
        <p14:creationId xmlns:p14="http://schemas.microsoft.com/office/powerpoint/2010/main" val="3823688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6168</TotalTime>
  <Words>1785</Words>
  <Application>Microsoft Office PowerPoint</Application>
  <PresentationFormat>Widescreen</PresentationFormat>
  <Paragraphs>216</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English111 Vivace BT</vt:lpstr>
      <vt:lpstr>Times New Roman</vt:lpstr>
      <vt:lpstr>Wingdings</vt:lpstr>
      <vt:lpstr>Retrospect</vt:lpstr>
      <vt:lpstr> </vt:lpstr>
      <vt:lpstr>PowerPoint Presentation</vt:lpstr>
      <vt:lpstr>INTRODUCTION</vt:lpstr>
      <vt:lpstr>Continue…</vt:lpstr>
      <vt:lpstr>OBJECTIVES</vt:lpstr>
      <vt:lpstr>MOTIVATION</vt:lpstr>
      <vt:lpstr>LITERATURE SURVEY</vt:lpstr>
      <vt:lpstr>PowerPoint Presentation</vt:lpstr>
      <vt:lpstr>METHODOLOGY</vt:lpstr>
      <vt:lpstr>Continue…</vt:lpstr>
      <vt:lpstr>FLOWCHART</vt:lpstr>
      <vt:lpstr>BLOCK DIAGRAM</vt:lpstr>
      <vt:lpstr>HARDWARE COMPONENTS</vt:lpstr>
      <vt:lpstr>Continue….</vt:lpstr>
      <vt:lpstr>Continue….</vt:lpstr>
      <vt:lpstr>Continue….</vt:lpstr>
      <vt:lpstr>SOFTWARE REQUIREMENT</vt:lpstr>
      <vt:lpstr>PROJECT ASSEMBLY</vt:lpstr>
      <vt:lpstr>Continue…</vt:lpstr>
      <vt:lpstr>REFERENCES</vt:lpstr>
      <vt:lpstr>Continue….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Stree Raksha: Safety Gadget for Women</dc:title>
  <dc:creator>Inchara</dc:creator>
  <cp:lastModifiedBy>Abdul Mannan S</cp:lastModifiedBy>
  <cp:revision>253</cp:revision>
  <dcterms:created xsi:type="dcterms:W3CDTF">2019-09-10T08:19:56Z</dcterms:created>
  <dcterms:modified xsi:type="dcterms:W3CDTF">2024-07-30T07:33:20Z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de70ee2-0cb4-4d60-aee5-75ef2c4c8a90_Enabled">
    <vt:lpwstr>True</vt:lpwstr>
  </property>
  <property fmtid="{D5CDD505-2E9C-101B-9397-08002B2CF9AE}" pid="3" name="MSIP_Label_7de70ee2-0cb4-4d60-aee5-75ef2c4c8a90_SiteId">
    <vt:lpwstr>945c199a-83a2-4e80-9f8c-5a91be5752dd</vt:lpwstr>
  </property>
  <property fmtid="{D5CDD505-2E9C-101B-9397-08002B2CF9AE}" pid="4" name="MSIP_Label_7de70ee2-0cb4-4d60-aee5-75ef2c4c8a90_Owner">
    <vt:lpwstr>Alankritha_T_v@Dell.com</vt:lpwstr>
  </property>
  <property fmtid="{D5CDD505-2E9C-101B-9397-08002B2CF9AE}" pid="5" name="MSIP_Label_7de70ee2-0cb4-4d60-aee5-75ef2c4c8a90_SetDate">
    <vt:lpwstr>2020-04-22T05:12:00.1932508Z</vt:lpwstr>
  </property>
  <property fmtid="{D5CDD505-2E9C-101B-9397-08002B2CF9AE}" pid="6" name="MSIP_Label_7de70ee2-0cb4-4d60-aee5-75ef2c4c8a90_Name">
    <vt:lpwstr>Internal Use</vt:lpwstr>
  </property>
  <property fmtid="{D5CDD505-2E9C-101B-9397-08002B2CF9AE}" pid="7" name="MSIP_Label_7de70ee2-0cb4-4d60-aee5-75ef2c4c8a90_Application">
    <vt:lpwstr>Microsoft Azure Information Protection</vt:lpwstr>
  </property>
  <property fmtid="{D5CDD505-2E9C-101B-9397-08002B2CF9AE}" pid="8" name="MSIP_Label_7de70ee2-0cb4-4d60-aee5-75ef2c4c8a90_Extended_MSFT_Method">
    <vt:lpwstr>Manual</vt:lpwstr>
  </property>
  <property fmtid="{D5CDD505-2E9C-101B-9397-08002B2CF9AE}" pid="9" name="MSIP_Label_c6e0e3e8-8921-4906-b77b-3374d4e05132_Enabled">
    <vt:lpwstr>True</vt:lpwstr>
  </property>
  <property fmtid="{D5CDD505-2E9C-101B-9397-08002B2CF9AE}" pid="10" name="MSIP_Label_c6e0e3e8-8921-4906-b77b-3374d4e05132_SiteId">
    <vt:lpwstr>945c199a-83a2-4e80-9f8c-5a91be5752dd</vt:lpwstr>
  </property>
  <property fmtid="{D5CDD505-2E9C-101B-9397-08002B2CF9AE}" pid="11" name="MSIP_Label_c6e0e3e8-8921-4906-b77b-3374d4e05132_Owner">
    <vt:lpwstr>Alankritha_T_v@Dell.com</vt:lpwstr>
  </property>
  <property fmtid="{D5CDD505-2E9C-101B-9397-08002B2CF9AE}" pid="12" name="MSIP_Label_c6e0e3e8-8921-4906-b77b-3374d4e05132_SetDate">
    <vt:lpwstr>2020-04-22T05:12:00.1932508Z</vt:lpwstr>
  </property>
  <property fmtid="{D5CDD505-2E9C-101B-9397-08002B2CF9AE}" pid="13" name="MSIP_Label_c6e0e3e8-8921-4906-b77b-3374d4e05132_Name">
    <vt:lpwstr>No Visual Marking</vt:lpwstr>
  </property>
  <property fmtid="{D5CDD505-2E9C-101B-9397-08002B2CF9AE}" pid="14" name="MSIP_Label_c6e0e3e8-8921-4906-b77b-3374d4e05132_Application">
    <vt:lpwstr>Microsoft Azure Information Protection</vt:lpwstr>
  </property>
  <property fmtid="{D5CDD505-2E9C-101B-9397-08002B2CF9AE}" pid="15" name="MSIP_Label_c6e0e3e8-8921-4906-b77b-3374d4e05132_Parent">
    <vt:lpwstr>7de70ee2-0cb4-4d60-aee5-75ef2c4c8a90</vt:lpwstr>
  </property>
  <property fmtid="{D5CDD505-2E9C-101B-9397-08002B2CF9AE}" pid="16" name="MSIP_Label_c6e0e3e8-8921-4906-b77b-3374d4e05132_Extended_MSFT_Method">
    <vt:lpwstr>Manual</vt:lpwstr>
  </property>
  <property fmtid="{D5CDD505-2E9C-101B-9397-08002B2CF9AE}" pid="17" name="aiplabel">
    <vt:lpwstr>Internal Use No Visual Marking</vt:lpwstr>
  </property>
</Properties>
</file>