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5AA-104F-45DD-BA88-F40FD400AB6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266-0986-4013-A30C-6D45E88A9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1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5AA-104F-45DD-BA88-F40FD400AB6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266-0986-4013-A30C-6D45E88A9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0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5AA-104F-45DD-BA88-F40FD400AB6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266-0986-4013-A30C-6D45E88A9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8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5AA-104F-45DD-BA88-F40FD400AB6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266-0986-4013-A30C-6D45E88A9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6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5AA-104F-45DD-BA88-F40FD400AB6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266-0986-4013-A30C-6D45E88A9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9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5AA-104F-45DD-BA88-F40FD400AB6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266-0986-4013-A30C-6D45E88A9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4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5AA-104F-45DD-BA88-F40FD400AB6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266-0986-4013-A30C-6D45E88A9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9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5AA-104F-45DD-BA88-F40FD400AB6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266-0986-4013-A30C-6D45E88A9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5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5AA-104F-45DD-BA88-F40FD400AB6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266-0986-4013-A30C-6D45E88A9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0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5AA-104F-45DD-BA88-F40FD400AB6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266-0986-4013-A30C-6D45E88A9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1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5AA-104F-45DD-BA88-F40FD400AB6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266-0986-4013-A30C-6D45E88A9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8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425AA-104F-45DD-BA88-F40FD400AB65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49266-0986-4013-A30C-6D45E88A9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9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t="1505" r="1121" b="2179"/>
          <a:stretch/>
        </p:blipFill>
        <p:spPr>
          <a:xfrm>
            <a:off x="159657" y="119743"/>
            <a:ext cx="8824686" cy="66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7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usr</dc:creator>
  <cp:lastModifiedBy>usr</cp:lastModifiedBy>
  <cp:revision>2</cp:revision>
  <dcterms:created xsi:type="dcterms:W3CDTF">2017-06-20T15:42:32Z</dcterms:created>
  <dcterms:modified xsi:type="dcterms:W3CDTF">2017-06-20T15:48:21Z</dcterms:modified>
</cp:coreProperties>
</file>