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2" r:id="rId1"/>
  </p:sldMasterIdLst>
  <p:notesMasterIdLst>
    <p:notesMasterId r:id="rId16"/>
  </p:notesMasterIdLst>
  <p:sldIdLst>
    <p:sldId id="256" r:id="rId2"/>
    <p:sldId id="260" r:id="rId3"/>
    <p:sldId id="261" r:id="rId4"/>
    <p:sldId id="263" r:id="rId5"/>
    <p:sldId id="258" r:id="rId6"/>
    <p:sldId id="322" r:id="rId7"/>
    <p:sldId id="264" r:id="rId8"/>
    <p:sldId id="259" r:id="rId9"/>
    <p:sldId id="305" r:id="rId10"/>
    <p:sldId id="306" r:id="rId11"/>
    <p:sldId id="323" r:id="rId12"/>
    <p:sldId id="324" r:id="rId13"/>
    <p:sldId id="269" r:id="rId14"/>
    <p:sldId id="325" r:id="rId15"/>
  </p:sldIdLst>
  <p:sldSz cx="9144000" cy="5143500" type="screen16x9"/>
  <p:notesSz cx="6858000" cy="9144000"/>
  <p:embeddedFontLst>
    <p:embeddedFont>
      <p:font typeface="Aldrich" panose="02000000000000000000" pitchFamily="2" charset="0"/>
      <p:regular r:id="rId17"/>
    </p:embeddedFont>
    <p:embeddedFont>
      <p:font typeface="Bai Jamjuree" pitchFamily="2" charset="-34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789F1A5-50F0-48B5-90E7-7FE746310791}">
  <a:tblStyle styleId="{5789F1A5-50F0-48B5-90E7-7FE74631079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50"/>
  </p:normalViewPr>
  <p:slideViewPr>
    <p:cSldViewPr snapToGrid="0">
      <p:cViewPr>
        <p:scale>
          <a:sx n="160" d="100"/>
          <a:sy n="160" d="100"/>
        </p:scale>
        <p:origin x="2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1BA0C9C-BB1C-4047-AB25-1CF09BAFD102}" type="doc">
      <dgm:prSet loTypeId="urn:microsoft.com/office/officeart/2005/8/layout/vList5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GB"/>
        </a:p>
      </dgm:t>
    </dgm:pt>
    <dgm:pt modelId="{137504A1-7E8C-F440-BA91-36FDCFC8B3BC}">
      <dgm:prSet custT="1"/>
      <dgm:spPr/>
      <dgm:t>
        <a:bodyPr/>
        <a:lstStyle/>
        <a:p>
          <a:r>
            <a:rPr lang="en-GB" sz="1200" b="0" i="0" dirty="0"/>
            <a:t>There are around 620 million people living with heart and circulatory diseases across the world  </a:t>
          </a:r>
          <a:endParaRPr lang="en-PK" sz="1200" dirty="0"/>
        </a:p>
      </dgm:t>
    </dgm:pt>
    <dgm:pt modelId="{8EB537B3-2E67-BC42-BBA4-6B3C176BF0A3}" type="parTrans" cxnId="{DF6011F2-B513-754F-A790-3CAD69793CB9}">
      <dgm:prSet/>
      <dgm:spPr/>
      <dgm:t>
        <a:bodyPr/>
        <a:lstStyle/>
        <a:p>
          <a:endParaRPr lang="en-GB"/>
        </a:p>
      </dgm:t>
    </dgm:pt>
    <dgm:pt modelId="{71851DD5-32B0-0644-BFA5-62D3D114CBBE}" type="sibTrans" cxnId="{DF6011F2-B513-754F-A790-3CAD69793CB9}">
      <dgm:prSet/>
      <dgm:spPr/>
      <dgm:t>
        <a:bodyPr/>
        <a:lstStyle/>
        <a:p>
          <a:endParaRPr lang="en-GB"/>
        </a:p>
      </dgm:t>
    </dgm:pt>
    <dgm:pt modelId="{5B6C41CE-F88F-5641-B602-91E2F3F74572}">
      <dgm:prSet custT="1"/>
      <dgm:spPr/>
      <dgm:t>
        <a:bodyPr/>
        <a:lstStyle/>
        <a:p>
          <a:r>
            <a:rPr lang="en-GB" sz="1200" b="0" i="0" dirty="0"/>
            <a:t>Cardiovascular diseases (CVDs) are the leading cause of death globally, taking an estimated 17.9 million lives each year.</a:t>
          </a:r>
          <a:endParaRPr lang="en-PK" sz="1200" b="0" dirty="0"/>
        </a:p>
      </dgm:t>
    </dgm:pt>
    <dgm:pt modelId="{4FEBA6E4-715F-444F-AB81-AB18F359AAF6}" type="parTrans" cxnId="{50B2D2D9-1A50-5045-8221-8E0F66AB7E76}">
      <dgm:prSet/>
      <dgm:spPr/>
      <dgm:t>
        <a:bodyPr/>
        <a:lstStyle/>
        <a:p>
          <a:endParaRPr lang="en-GB"/>
        </a:p>
      </dgm:t>
    </dgm:pt>
    <dgm:pt modelId="{DF8A5333-73D5-9049-A266-8FAD690A6366}" type="sibTrans" cxnId="{50B2D2D9-1A50-5045-8221-8E0F66AB7E76}">
      <dgm:prSet/>
      <dgm:spPr/>
      <dgm:t>
        <a:bodyPr/>
        <a:lstStyle/>
        <a:p>
          <a:endParaRPr lang="en-GB"/>
        </a:p>
      </dgm:t>
    </dgm:pt>
    <dgm:pt modelId="{039C5727-2B17-3F4D-AE92-D9673597105F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GB" sz="1200" b="0" i="0" dirty="0"/>
            <a:t>It is important to detect cardiovascular disease as early as possible so that management with counselling and medicines can begin.</a:t>
          </a:r>
          <a:endParaRPr lang="en-GB" sz="1200" b="0" dirty="0"/>
        </a:p>
      </dgm:t>
    </dgm:pt>
    <dgm:pt modelId="{06FBEB2B-0BC0-3244-8697-BA97681D810F}" type="parTrans" cxnId="{58774A5F-A93F-0748-9CF4-5680597B6EBE}">
      <dgm:prSet/>
      <dgm:spPr/>
      <dgm:t>
        <a:bodyPr/>
        <a:lstStyle/>
        <a:p>
          <a:endParaRPr lang="en-GB"/>
        </a:p>
      </dgm:t>
    </dgm:pt>
    <dgm:pt modelId="{8C6555CA-71D4-B547-A714-04CC2D251D9A}" type="sibTrans" cxnId="{58774A5F-A93F-0748-9CF4-5680597B6EBE}">
      <dgm:prSet/>
      <dgm:spPr/>
      <dgm:t>
        <a:bodyPr/>
        <a:lstStyle/>
        <a:p>
          <a:endParaRPr lang="en-GB"/>
        </a:p>
      </dgm:t>
    </dgm:pt>
    <dgm:pt modelId="{CCA7EABB-8A03-C44C-892D-2F96447D5C4F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GB" sz="1200" b="0" i="0" dirty="0"/>
            <a:t>An estimated 17.9 million people died from CVDs in 2019, representing 32% of all global deaths. Of these deaths, 85% were due to heart attack and stroke.</a:t>
          </a:r>
        </a:p>
      </dgm:t>
    </dgm:pt>
    <dgm:pt modelId="{B33A79B2-291A-5540-957F-98E55C1FF2C5}" type="parTrans" cxnId="{42B0ACF6-F81E-5D48-827B-EE7F6E4A4733}">
      <dgm:prSet/>
      <dgm:spPr/>
      <dgm:t>
        <a:bodyPr/>
        <a:lstStyle/>
        <a:p>
          <a:endParaRPr lang="en-GB"/>
        </a:p>
      </dgm:t>
    </dgm:pt>
    <dgm:pt modelId="{D75EC4A4-53CE-2449-B9A9-8D93896476A1}" type="sibTrans" cxnId="{42B0ACF6-F81E-5D48-827B-EE7F6E4A4733}">
      <dgm:prSet/>
      <dgm:spPr/>
      <dgm:t>
        <a:bodyPr/>
        <a:lstStyle/>
        <a:p>
          <a:endParaRPr lang="en-GB"/>
        </a:p>
      </dgm:t>
    </dgm:pt>
    <dgm:pt modelId="{FF1B847C-1C1C-4D4A-89C9-6B6244B7CB64}" type="pres">
      <dgm:prSet presAssocID="{61BA0C9C-BB1C-4047-AB25-1CF09BAFD102}" presName="Name0" presStyleCnt="0">
        <dgm:presLayoutVars>
          <dgm:dir/>
          <dgm:animLvl val="lvl"/>
          <dgm:resizeHandles val="exact"/>
        </dgm:presLayoutVars>
      </dgm:prSet>
      <dgm:spPr/>
    </dgm:pt>
    <dgm:pt modelId="{8AA2099C-4997-0142-AB7E-7AE8DF2C5209}" type="pres">
      <dgm:prSet presAssocID="{137504A1-7E8C-F440-BA91-36FDCFC8B3BC}" presName="linNode" presStyleCnt="0"/>
      <dgm:spPr/>
    </dgm:pt>
    <dgm:pt modelId="{98BFF596-A461-CB4F-8E4B-C2C8754D0A8A}" type="pres">
      <dgm:prSet presAssocID="{137504A1-7E8C-F440-BA91-36FDCFC8B3BC}" presName="parentText" presStyleLbl="node1" presStyleIdx="0" presStyleCnt="4" custScaleX="128382" custScaleY="257188" custLinFactY="55698" custLinFactNeighborX="-63258" custLinFactNeighborY="100000">
        <dgm:presLayoutVars>
          <dgm:chMax val="1"/>
          <dgm:bulletEnabled val="1"/>
        </dgm:presLayoutVars>
      </dgm:prSet>
      <dgm:spPr/>
    </dgm:pt>
    <dgm:pt modelId="{E6645994-E251-5043-B3D3-FBC02AE9E8DF}" type="pres">
      <dgm:prSet presAssocID="{71851DD5-32B0-0644-BFA5-62D3D114CBBE}" presName="sp" presStyleCnt="0"/>
      <dgm:spPr/>
    </dgm:pt>
    <dgm:pt modelId="{A79E54A4-E26B-7C45-AF01-69D36A73C52D}" type="pres">
      <dgm:prSet presAssocID="{5B6C41CE-F88F-5641-B602-91E2F3F74572}" presName="linNode" presStyleCnt="0"/>
      <dgm:spPr/>
    </dgm:pt>
    <dgm:pt modelId="{A26E1036-382C-9E42-838C-BFB7C445B285}" type="pres">
      <dgm:prSet presAssocID="{5B6C41CE-F88F-5641-B602-91E2F3F74572}" presName="parentText" presStyleLbl="node1" presStyleIdx="1" presStyleCnt="4" custScaleX="134269" custScaleY="273682" custLinFactNeighborX="70353" custLinFactNeighborY="-95722">
        <dgm:presLayoutVars>
          <dgm:chMax val="1"/>
          <dgm:bulletEnabled val="1"/>
        </dgm:presLayoutVars>
      </dgm:prSet>
      <dgm:spPr/>
    </dgm:pt>
    <dgm:pt modelId="{AF99A6F8-6E5C-BF4A-A5D1-686768F34FF8}" type="pres">
      <dgm:prSet presAssocID="{DF8A5333-73D5-9049-A266-8FAD690A6366}" presName="sp" presStyleCnt="0"/>
      <dgm:spPr/>
    </dgm:pt>
    <dgm:pt modelId="{2E6A5EF5-F773-4842-8C29-18FF54C47713}" type="pres">
      <dgm:prSet presAssocID="{039C5727-2B17-3F4D-AE92-D9673597105F}" presName="linNode" presStyleCnt="0"/>
      <dgm:spPr/>
    </dgm:pt>
    <dgm:pt modelId="{FCF3BCB0-C64A-EC48-9786-FD25646A0134}" type="pres">
      <dgm:prSet presAssocID="{039C5727-2B17-3F4D-AE92-D9673597105F}" presName="parentText" presStyleLbl="node1" presStyleIdx="2" presStyleCnt="4" custScaleX="139741" custScaleY="314449" custLinFactNeighborX="-67069" custLinFactNeighborY="-63871">
        <dgm:presLayoutVars>
          <dgm:chMax val="1"/>
          <dgm:bulletEnabled val="1"/>
        </dgm:presLayoutVars>
      </dgm:prSet>
      <dgm:spPr/>
    </dgm:pt>
    <dgm:pt modelId="{CDCE3C3F-BD03-624A-A86D-E36D2664027C}" type="pres">
      <dgm:prSet presAssocID="{8C6555CA-71D4-B547-A714-04CC2D251D9A}" presName="sp" presStyleCnt="0"/>
      <dgm:spPr/>
    </dgm:pt>
    <dgm:pt modelId="{526C9DA6-E0A4-2D42-A850-0F263D109FBC}" type="pres">
      <dgm:prSet presAssocID="{CCA7EABB-8A03-C44C-892D-2F96447D5C4F}" presName="linNode" presStyleCnt="0"/>
      <dgm:spPr/>
    </dgm:pt>
    <dgm:pt modelId="{295C05CE-0947-B449-8659-B6DBA32F093D}" type="pres">
      <dgm:prSet presAssocID="{CCA7EABB-8A03-C44C-892D-2F96447D5C4F}" presName="parentText" presStyleLbl="node1" presStyleIdx="3" presStyleCnt="4" custScaleX="134550" custScaleY="333829" custLinFactY="-176148" custLinFactNeighborX="80058" custLinFactNeighborY="-200000">
        <dgm:presLayoutVars>
          <dgm:chMax val="1"/>
          <dgm:bulletEnabled val="1"/>
        </dgm:presLayoutVars>
      </dgm:prSet>
      <dgm:spPr/>
    </dgm:pt>
  </dgm:ptLst>
  <dgm:cxnLst>
    <dgm:cxn modelId="{04091907-E348-B544-B108-316944B25D56}" type="presOf" srcId="{5B6C41CE-F88F-5641-B602-91E2F3F74572}" destId="{A26E1036-382C-9E42-838C-BFB7C445B285}" srcOrd="0" destOrd="0" presId="urn:microsoft.com/office/officeart/2005/8/layout/vList5"/>
    <dgm:cxn modelId="{58774A5F-A93F-0748-9CF4-5680597B6EBE}" srcId="{61BA0C9C-BB1C-4047-AB25-1CF09BAFD102}" destId="{039C5727-2B17-3F4D-AE92-D9673597105F}" srcOrd="2" destOrd="0" parTransId="{06FBEB2B-0BC0-3244-8697-BA97681D810F}" sibTransId="{8C6555CA-71D4-B547-A714-04CC2D251D9A}"/>
    <dgm:cxn modelId="{5BD83098-56E5-5840-85A9-98D1DBD7D9C1}" type="presOf" srcId="{61BA0C9C-BB1C-4047-AB25-1CF09BAFD102}" destId="{FF1B847C-1C1C-4D4A-89C9-6B6244B7CB64}" srcOrd="0" destOrd="0" presId="urn:microsoft.com/office/officeart/2005/8/layout/vList5"/>
    <dgm:cxn modelId="{89DF79AA-CD74-0849-A4FC-692128296DD1}" type="presOf" srcId="{137504A1-7E8C-F440-BA91-36FDCFC8B3BC}" destId="{98BFF596-A461-CB4F-8E4B-C2C8754D0A8A}" srcOrd="0" destOrd="0" presId="urn:microsoft.com/office/officeart/2005/8/layout/vList5"/>
    <dgm:cxn modelId="{BA7C71BF-DC98-C64A-9052-7BD4EB988CE3}" type="presOf" srcId="{039C5727-2B17-3F4D-AE92-D9673597105F}" destId="{FCF3BCB0-C64A-EC48-9786-FD25646A0134}" srcOrd="0" destOrd="0" presId="urn:microsoft.com/office/officeart/2005/8/layout/vList5"/>
    <dgm:cxn modelId="{0963EBC0-65A9-E149-8CC0-FF88C500D85F}" type="presOf" srcId="{CCA7EABB-8A03-C44C-892D-2F96447D5C4F}" destId="{295C05CE-0947-B449-8659-B6DBA32F093D}" srcOrd="0" destOrd="0" presId="urn:microsoft.com/office/officeart/2005/8/layout/vList5"/>
    <dgm:cxn modelId="{50B2D2D9-1A50-5045-8221-8E0F66AB7E76}" srcId="{61BA0C9C-BB1C-4047-AB25-1CF09BAFD102}" destId="{5B6C41CE-F88F-5641-B602-91E2F3F74572}" srcOrd="1" destOrd="0" parTransId="{4FEBA6E4-715F-444F-AB81-AB18F359AAF6}" sibTransId="{DF8A5333-73D5-9049-A266-8FAD690A6366}"/>
    <dgm:cxn modelId="{DF6011F2-B513-754F-A790-3CAD69793CB9}" srcId="{61BA0C9C-BB1C-4047-AB25-1CF09BAFD102}" destId="{137504A1-7E8C-F440-BA91-36FDCFC8B3BC}" srcOrd="0" destOrd="0" parTransId="{8EB537B3-2E67-BC42-BBA4-6B3C176BF0A3}" sibTransId="{71851DD5-32B0-0644-BFA5-62D3D114CBBE}"/>
    <dgm:cxn modelId="{42B0ACF6-F81E-5D48-827B-EE7F6E4A4733}" srcId="{61BA0C9C-BB1C-4047-AB25-1CF09BAFD102}" destId="{CCA7EABB-8A03-C44C-892D-2F96447D5C4F}" srcOrd="3" destOrd="0" parTransId="{B33A79B2-291A-5540-957F-98E55C1FF2C5}" sibTransId="{D75EC4A4-53CE-2449-B9A9-8D93896476A1}"/>
    <dgm:cxn modelId="{E99E2D58-7443-7048-B3B5-E18B9FC3653C}" type="presParOf" srcId="{FF1B847C-1C1C-4D4A-89C9-6B6244B7CB64}" destId="{8AA2099C-4997-0142-AB7E-7AE8DF2C5209}" srcOrd="0" destOrd="0" presId="urn:microsoft.com/office/officeart/2005/8/layout/vList5"/>
    <dgm:cxn modelId="{103F8267-7772-0740-9EAB-6ABD7F660D7B}" type="presParOf" srcId="{8AA2099C-4997-0142-AB7E-7AE8DF2C5209}" destId="{98BFF596-A461-CB4F-8E4B-C2C8754D0A8A}" srcOrd="0" destOrd="0" presId="urn:microsoft.com/office/officeart/2005/8/layout/vList5"/>
    <dgm:cxn modelId="{DF2C96A0-A0D8-F149-BBB8-502A7FF1D38D}" type="presParOf" srcId="{FF1B847C-1C1C-4D4A-89C9-6B6244B7CB64}" destId="{E6645994-E251-5043-B3D3-FBC02AE9E8DF}" srcOrd="1" destOrd="0" presId="urn:microsoft.com/office/officeart/2005/8/layout/vList5"/>
    <dgm:cxn modelId="{8946A295-1AFF-B74E-A0AF-F29FC7885583}" type="presParOf" srcId="{FF1B847C-1C1C-4D4A-89C9-6B6244B7CB64}" destId="{A79E54A4-E26B-7C45-AF01-69D36A73C52D}" srcOrd="2" destOrd="0" presId="urn:microsoft.com/office/officeart/2005/8/layout/vList5"/>
    <dgm:cxn modelId="{8A133421-0395-5E48-A095-D4A7B8703699}" type="presParOf" srcId="{A79E54A4-E26B-7C45-AF01-69D36A73C52D}" destId="{A26E1036-382C-9E42-838C-BFB7C445B285}" srcOrd="0" destOrd="0" presId="urn:microsoft.com/office/officeart/2005/8/layout/vList5"/>
    <dgm:cxn modelId="{DFF23A3F-B31C-E348-91AA-2AC60C740B16}" type="presParOf" srcId="{FF1B847C-1C1C-4D4A-89C9-6B6244B7CB64}" destId="{AF99A6F8-6E5C-BF4A-A5D1-686768F34FF8}" srcOrd="3" destOrd="0" presId="urn:microsoft.com/office/officeart/2005/8/layout/vList5"/>
    <dgm:cxn modelId="{74DCF5C5-DED2-0F4F-AC10-A88015BF2FAE}" type="presParOf" srcId="{FF1B847C-1C1C-4D4A-89C9-6B6244B7CB64}" destId="{2E6A5EF5-F773-4842-8C29-18FF54C47713}" srcOrd="4" destOrd="0" presId="urn:microsoft.com/office/officeart/2005/8/layout/vList5"/>
    <dgm:cxn modelId="{AF0FF15B-2407-6447-8005-80AD8A033D8B}" type="presParOf" srcId="{2E6A5EF5-F773-4842-8C29-18FF54C47713}" destId="{FCF3BCB0-C64A-EC48-9786-FD25646A0134}" srcOrd="0" destOrd="0" presId="urn:microsoft.com/office/officeart/2005/8/layout/vList5"/>
    <dgm:cxn modelId="{0D4A8F72-C869-CA4A-B343-856482233228}" type="presParOf" srcId="{FF1B847C-1C1C-4D4A-89C9-6B6244B7CB64}" destId="{CDCE3C3F-BD03-624A-A86D-E36D2664027C}" srcOrd="5" destOrd="0" presId="urn:microsoft.com/office/officeart/2005/8/layout/vList5"/>
    <dgm:cxn modelId="{4D06B5E8-CE86-B141-AC91-590017FC0306}" type="presParOf" srcId="{FF1B847C-1C1C-4D4A-89C9-6B6244B7CB64}" destId="{526C9DA6-E0A4-2D42-A850-0F263D109FBC}" srcOrd="6" destOrd="0" presId="urn:microsoft.com/office/officeart/2005/8/layout/vList5"/>
    <dgm:cxn modelId="{A1EC1EC7-6CDE-CA43-B1A3-351C0C34CA5E}" type="presParOf" srcId="{526C9DA6-E0A4-2D42-A850-0F263D109FBC}" destId="{295C05CE-0947-B449-8659-B6DBA32F093D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BFF596-A461-CB4F-8E4B-C2C8754D0A8A}">
      <dsp:nvSpPr>
        <dsp:cNvPr id="0" name=""/>
        <dsp:cNvSpPr/>
      </dsp:nvSpPr>
      <dsp:spPr>
        <a:xfrm>
          <a:off x="105866" y="478407"/>
          <a:ext cx="2305122" cy="790198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0" i="0" kern="1200" dirty="0"/>
            <a:t>There are around 620 million people living with heart and circulatory diseases across the world  </a:t>
          </a:r>
          <a:endParaRPr lang="en-PK" sz="1200" kern="1200" dirty="0"/>
        </a:p>
      </dsp:txBody>
      <dsp:txXfrm>
        <a:off x="144440" y="516981"/>
        <a:ext cx="2227974" cy="713050"/>
      </dsp:txXfrm>
    </dsp:sp>
    <dsp:sp modelId="{A26E1036-382C-9E42-838C-BFB7C445B285}">
      <dsp:nvSpPr>
        <dsp:cNvPr id="0" name=""/>
        <dsp:cNvSpPr/>
      </dsp:nvSpPr>
      <dsp:spPr>
        <a:xfrm>
          <a:off x="2504876" y="511491"/>
          <a:ext cx="2410824" cy="84087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0" i="0" kern="1200" dirty="0"/>
            <a:t>Cardiovascular diseases (CVDs) are the leading cause of death globally, taking an estimated 17.9 million lives each year.</a:t>
          </a:r>
          <a:endParaRPr lang="en-PK" sz="1200" b="0" kern="1200" dirty="0"/>
        </a:p>
      </dsp:txBody>
      <dsp:txXfrm>
        <a:off x="2545924" y="552539"/>
        <a:ext cx="2328728" cy="758779"/>
      </dsp:txXfrm>
    </dsp:sp>
    <dsp:sp modelId="{FCF3BCB0-C64A-EC48-9786-FD25646A0134}">
      <dsp:nvSpPr>
        <dsp:cNvPr id="0" name=""/>
        <dsp:cNvSpPr/>
      </dsp:nvSpPr>
      <dsp:spPr>
        <a:xfrm>
          <a:off x="37439" y="1465590"/>
          <a:ext cx="2509075" cy="96613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GB" sz="1200" b="0" i="0" kern="1200" dirty="0"/>
            <a:t>It is important to detect cardiovascular disease as early as possible so that management with counselling and medicines can begin.</a:t>
          </a:r>
          <a:endParaRPr lang="en-GB" sz="1200" b="0" kern="1200" dirty="0"/>
        </a:p>
      </dsp:txBody>
      <dsp:txXfrm>
        <a:off x="84602" y="1512753"/>
        <a:ext cx="2414749" cy="871804"/>
      </dsp:txXfrm>
    </dsp:sp>
    <dsp:sp modelId="{295C05CE-0947-B449-8659-B6DBA32F093D}">
      <dsp:nvSpPr>
        <dsp:cNvPr id="0" name=""/>
        <dsp:cNvSpPr/>
      </dsp:nvSpPr>
      <dsp:spPr>
        <a:xfrm>
          <a:off x="2576556" y="1487626"/>
          <a:ext cx="2415870" cy="102567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GB" sz="1200" b="0" i="0" kern="1200" dirty="0"/>
            <a:t>An estimated 17.9 million people died from CVDs in 2019, representing 32% of all global deaths. Of these deaths, 85% were due to heart attack and stroke.</a:t>
          </a:r>
        </a:p>
      </dsp:txBody>
      <dsp:txXfrm>
        <a:off x="2626625" y="1537695"/>
        <a:ext cx="2315732" cy="9255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8" name="Google Shape;258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9" name="Google Shape;258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4" name="Google Shape;3004;g12948bcd1fb_0_22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5" name="Google Shape;3005;g12948bcd1fb_0_22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3" name="Google Shape;2683;g127f379f983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4" name="Google Shape;2684;g127f379f983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5" name="Google Shape;2695;g13e9dbcaf0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6" name="Google Shape;2696;g13e9dbcaf0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1" name="Google Shape;2781;g127f379f983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2" name="Google Shape;2782;g127f379f983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9" name="Google Shape;2609;g127f379f983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0" name="Google Shape;2610;g127f379f983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6" name="Google Shape;2866;g13e9dbcaf0c_0_5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7" name="Google Shape;2867;g13e9dbcaf0c_0_5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8" name="Google Shape;2648;g13e9dbcaf0c_0_2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9" name="Google Shape;2649;g13e9dbcaf0c_0_2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2" name="Google Shape;4542;g12948bcd1fb_0_223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3" name="Google Shape;4543;g12948bcd1fb_0_223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" name="Google Shape;4638;g12948bcd1fb_0_22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9" name="Google Shape;4639;g12948bcd1fb_0_223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248375" y="1541473"/>
            <a:ext cx="6647100" cy="1695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000">
                <a:latin typeface="Aldrich"/>
                <a:ea typeface="Aldrich"/>
                <a:cs typeface="Aldrich"/>
                <a:sym typeface="Aldrich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1248525" y="3290708"/>
            <a:ext cx="6647100" cy="3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700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pic>
        <p:nvPicPr>
          <p:cNvPr id="12" name="Google Shape;12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67701" y="3755650"/>
            <a:ext cx="9353213" cy="2681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" name="Google Shape;13;p2"/>
          <p:cNvGrpSpPr/>
          <p:nvPr/>
        </p:nvGrpSpPr>
        <p:grpSpPr>
          <a:xfrm>
            <a:off x="391864" y="3545270"/>
            <a:ext cx="289170" cy="284718"/>
            <a:chOff x="426000" y="3302025"/>
            <a:chExt cx="220875" cy="217475"/>
          </a:xfrm>
        </p:grpSpPr>
        <p:sp>
          <p:nvSpPr>
            <p:cNvPr id="14" name="Google Shape;14;p2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" name="Google Shape;16;p2"/>
          <p:cNvGrpSpPr/>
          <p:nvPr/>
        </p:nvGrpSpPr>
        <p:grpSpPr>
          <a:xfrm>
            <a:off x="357713" y="905775"/>
            <a:ext cx="357454" cy="956304"/>
            <a:chOff x="357713" y="600975"/>
            <a:chExt cx="357454" cy="956304"/>
          </a:xfrm>
        </p:grpSpPr>
        <p:sp>
          <p:nvSpPr>
            <p:cNvPr id="17" name="Google Shape;17;p2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" name="Google Shape;21;p2"/>
          <p:cNvGrpSpPr/>
          <p:nvPr/>
        </p:nvGrpSpPr>
        <p:grpSpPr>
          <a:xfrm>
            <a:off x="5258308" y="722871"/>
            <a:ext cx="793256" cy="182899"/>
            <a:chOff x="2685575" y="2835950"/>
            <a:chExt cx="433000" cy="99825"/>
          </a:xfrm>
        </p:grpSpPr>
        <p:sp>
          <p:nvSpPr>
            <p:cNvPr id="22" name="Google Shape;22;p2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1409864" y="-1010428"/>
            <a:ext cx="2019176" cy="2019176"/>
            <a:chOff x="1943325" y="-220375"/>
            <a:chExt cx="1298672" cy="1298672"/>
          </a:xfrm>
        </p:grpSpPr>
        <p:sp>
          <p:nvSpPr>
            <p:cNvPr id="27" name="Google Shape;27;p2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" name="Google Shape;75;p2"/>
          <p:cNvGrpSpPr/>
          <p:nvPr/>
        </p:nvGrpSpPr>
        <p:grpSpPr>
          <a:xfrm>
            <a:off x="8366565" y="3429220"/>
            <a:ext cx="1965289" cy="517060"/>
            <a:chOff x="3539975" y="3523525"/>
            <a:chExt cx="745925" cy="196250"/>
          </a:xfrm>
        </p:grpSpPr>
        <p:sp>
          <p:nvSpPr>
            <p:cNvPr id="76" name="Google Shape;76;p2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2" name="Google Shape;92;p2"/>
          <p:cNvSpPr/>
          <p:nvPr/>
        </p:nvSpPr>
        <p:spPr>
          <a:xfrm>
            <a:off x="7796285" y="2758125"/>
            <a:ext cx="825452" cy="1673688"/>
          </a:xfrm>
          <a:custGeom>
            <a:avLst/>
            <a:gdLst/>
            <a:ahLst/>
            <a:cxnLst/>
            <a:rect l="l" t="t" r="r" b="b"/>
            <a:pathLst>
              <a:path w="16883" h="34232" fill="none" extrusionOk="0">
                <a:moveTo>
                  <a:pt x="16882" y="34232"/>
                </a:moveTo>
                <a:cubicBezTo>
                  <a:pt x="7517" y="34109"/>
                  <a:pt x="1" y="26494"/>
                  <a:pt x="1" y="17129"/>
                </a:cubicBezTo>
                <a:cubicBezTo>
                  <a:pt x="1" y="7764"/>
                  <a:pt x="7517" y="124"/>
                  <a:pt x="16882" y="1"/>
                </a:cubicBezTo>
              </a:path>
            </a:pathLst>
          </a:custGeom>
          <a:noFill/>
          <a:ln w="85025" cap="flat" cmpd="sng">
            <a:solidFill>
              <a:schemeClr val="lt1"/>
            </a:solidFill>
            <a:prstDash val="solid"/>
            <a:miter lim="2464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3" name="Google Shape;93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64689" y="-802375"/>
            <a:ext cx="2527512" cy="268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2_2_1">
    <p:spTree>
      <p:nvGrpSpPr>
        <p:cNvPr id="1" name="Shape 1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5" name="Google Shape;1535;p34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flipH="1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536" name="Google Shape;1536;p34"/>
          <p:cNvSpPr txBox="1">
            <a:spLocks noGrp="1"/>
          </p:cNvSpPr>
          <p:nvPr>
            <p:ph type="title"/>
          </p:nvPr>
        </p:nvSpPr>
        <p:spPr>
          <a:xfrm>
            <a:off x="783900" y="1838875"/>
            <a:ext cx="3396000" cy="3717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sp>
        <p:nvSpPr>
          <p:cNvPr id="1537" name="Google Shape;1537;p34"/>
          <p:cNvSpPr txBox="1">
            <a:spLocks noGrp="1"/>
          </p:cNvSpPr>
          <p:nvPr>
            <p:ph type="subTitle" idx="1"/>
          </p:nvPr>
        </p:nvSpPr>
        <p:spPr>
          <a:xfrm>
            <a:off x="784010" y="2332050"/>
            <a:ext cx="3396000" cy="118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538" name="Google Shape;1538;p34"/>
          <p:cNvPicPr preferRelativeResize="0"/>
          <p:nvPr/>
        </p:nvPicPr>
        <p:blipFill rotWithShape="1">
          <a:blip r:embed="rId3">
            <a:alphaModFix/>
          </a:blip>
          <a:srcRect l="228" r="238"/>
          <a:stretch/>
        </p:blipFill>
        <p:spPr>
          <a:xfrm rot="10800000" flipH="1">
            <a:off x="-731476" y="-1253478"/>
            <a:ext cx="9353213" cy="2681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39" name="Google Shape;1539;p34"/>
          <p:cNvGrpSpPr/>
          <p:nvPr/>
        </p:nvGrpSpPr>
        <p:grpSpPr>
          <a:xfrm rot="10800000" flipH="1">
            <a:off x="391864" y="1215484"/>
            <a:ext cx="289170" cy="284718"/>
            <a:chOff x="426000" y="3302025"/>
            <a:chExt cx="220875" cy="217475"/>
          </a:xfrm>
        </p:grpSpPr>
        <p:sp>
          <p:nvSpPr>
            <p:cNvPr id="1540" name="Google Shape;1540;p34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34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42" name="Google Shape;1542;p34"/>
          <p:cNvGrpSpPr/>
          <p:nvPr/>
        </p:nvGrpSpPr>
        <p:grpSpPr>
          <a:xfrm rot="10800000" flipH="1">
            <a:off x="357713" y="3564393"/>
            <a:ext cx="357454" cy="956304"/>
            <a:chOff x="357713" y="600975"/>
            <a:chExt cx="357454" cy="956304"/>
          </a:xfrm>
        </p:grpSpPr>
        <p:sp>
          <p:nvSpPr>
            <p:cNvPr id="1543" name="Google Shape;1543;p34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34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34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34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47" name="Google Shape;1547;p34"/>
          <p:cNvGrpSpPr/>
          <p:nvPr/>
        </p:nvGrpSpPr>
        <p:grpSpPr>
          <a:xfrm rot="10800000" flipH="1">
            <a:off x="5258308" y="4520702"/>
            <a:ext cx="793256" cy="182899"/>
            <a:chOff x="2685575" y="2835950"/>
            <a:chExt cx="433000" cy="99825"/>
          </a:xfrm>
        </p:grpSpPr>
        <p:sp>
          <p:nvSpPr>
            <p:cNvPr id="1548" name="Google Shape;1548;p34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34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34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34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52" name="Google Shape;1552;p34"/>
          <p:cNvGrpSpPr/>
          <p:nvPr/>
        </p:nvGrpSpPr>
        <p:grpSpPr>
          <a:xfrm rot="10800000" flipH="1">
            <a:off x="1363114" y="3961574"/>
            <a:ext cx="2019176" cy="2019176"/>
            <a:chOff x="1943325" y="-220375"/>
            <a:chExt cx="1298672" cy="1298672"/>
          </a:xfrm>
        </p:grpSpPr>
        <p:sp>
          <p:nvSpPr>
            <p:cNvPr id="1553" name="Google Shape;1553;p34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34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34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34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34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34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34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34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34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34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34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34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34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34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34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34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34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34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34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34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34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34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34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34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34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34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34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34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34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34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34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34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34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34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34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34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34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34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34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34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34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34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34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34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34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34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34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34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01" name="Google Shape;1601;p34"/>
          <p:cNvGrpSpPr/>
          <p:nvPr/>
        </p:nvGrpSpPr>
        <p:grpSpPr>
          <a:xfrm rot="10800000" flipH="1">
            <a:off x="8366565" y="1480192"/>
            <a:ext cx="1965289" cy="517060"/>
            <a:chOff x="3539975" y="3523525"/>
            <a:chExt cx="745925" cy="196250"/>
          </a:xfrm>
        </p:grpSpPr>
        <p:sp>
          <p:nvSpPr>
            <p:cNvPr id="1602" name="Google Shape;1602;p34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34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34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34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34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34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34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34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34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34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34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34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34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34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34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34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18" name="Google Shape;1618;p34"/>
          <p:cNvSpPr/>
          <p:nvPr/>
        </p:nvSpPr>
        <p:spPr>
          <a:xfrm rot="10800000" flipH="1">
            <a:off x="3819050" y="3824417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6">
  <p:cSld name="CUSTOM_2_2_1_1_1_1_1">
    <p:spTree>
      <p:nvGrpSpPr>
        <p:cNvPr id="1" name="Shape 1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5" name="Google Shape;1805;p38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flipH="1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806" name="Google Shape;1806;p38"/>
          <p:cNvSpPr txBox="1">
            <a:spLocks noGrp="1"/>
          </p:cNvSpPr>
          <p:nvPr>
            <p:ph type="title"/>
          </p:nvPr>
        </p:nvSpPr>
        <p:spPr>
          <a:xfrm>
            <a:off x="1825050" y="1909850"/>
            <a:ext cx="54939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grpSp>
        <p:nvGrpSpPr>
          <p:cNvPr id="1807" name="Google Shape;1807;p38"/>
          <p:cNvGrpSpPr/>
          <p:nvPr/>
        </p:nvGrpSpPr>
        <p:grpSpPr>
          <a:xfrm>
            <a:off x="1364665" y="639534"/>
            <a:ext cx="1965289" cy="517060"/>
            <a:chOff x="3539975" y="3523525"/>
            <a:chExt cx="745925" cy="196250"/>
          </a:xfrm>
        </p:grpSpPr>
        <p:sp>
          <p:nvSpPr>
            <p:cNvPr id="1808" name="Google Shape;1808;p38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38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38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38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38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38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38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38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38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38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38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38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38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38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38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38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824" name="Google Shape;1824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-201200" y="3499563"/>
            <a:ext cx="7194375" cy="20623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25" name="Google Shape;1825;p38"/>
          <p:cNvGrpSpPr/>
          <p:nvPr/>
        </p:nvGrpSpPr>
        <p:grpSpPr>
          <a:xfrm>
            <a:off x="8063763" y="2173397"/>
            <a:ext cx="357454" cy="956304"/>
            <a:chOff x="357713" y="600975"/>
            <a:chExt cx="357454" cy="956304"/>
          </a:xfrm>
        </p:grpSpPr>
        <p:sp>
          <p:nvSpPr>
            <p:cNvPr id="1826" name="Google Shape;1826;p38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38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38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38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30" name="Google Shape;1830;p38"/>
          <p:cNvSpPr/>
          <p:nvPr/>
        </p:nvSpPr>
        <p:spPr>
          <a:xfrm flipH="1">
            <a:off x="4294245" y="620913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31" name="Google Shape;1831;p38"/>
          <p:cNvGrpSpPr/>
          <p:nvPr/>
        </p:nvGrpSpPr>
        <p:grpSpPr>
          <a:xfrm rot="-5400000">
            <a:off x="-2779003" y="-1736891"/>
            <a:ext cx="3952129" cy="3175881"/>
            <a:chOff x="5256209" y="-1994879"/>
            <a:chExt cx="3952129" cy="3175881"/>
          </a:xfrm>
        </p:grpSpPr>
        <p:sp>
          <p:nvSpPr>
            <p:cNvPr id="1832" name="Google Shape;1832;p38"/>
            <p:cNvSpPr/>
            <p:nvPr/>
          </p:nvSpPr>
          <p:spPr>
            <a:xfrm>
              <a:off x="5256209" y="-1994879"/>
              <a:ext cx="3952129" cy="3103920"/>
            </a:xfrm>
            <a:custGeom>
              <a:avLst/>
              <a:gdLst/>
              <a:ahLst/>
              <a:cxnLst/>
              <a:rect l="l" t="t" r="r" b="b"/>
              <a:pathLst>
                <a:path w="89954" h="70648" fill="none" extrusionOk="0">
                  <a:moveTo>
                    <a:pt x="89954" y="70647"/>
                  </a:moveTo>
                  <a:lnTo>
                    <a:pt x="1" y="70647"/>
                  </a:ln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38"/>
            <p:cNvSpPr/>
            <p:nvPr/>
          </p:nvSpPr>
          <p:spPr>
            <a:xfrm>
              <a:off x="5579917" y="1036061"/>
              <a:ext cx="144942" cy="144942"/>
            </a:xfrm>
            <a:custGeom>
              <a:avLst/>
              <a:gdLst/>
              <a:ahLst/>
              <a:cxnLst/>
              <a:rect l="l" t="t" r="r" b="b"/>
              <a:pathLst>
                <a:path w="3299" h="3299" extrusionOk="0">
                  <a:moveTo>
                    <a:pt x="0" y="1"/>
                  </a:moveTo>
                  <a:lnTo>
                    <a:pt x="0" y="3299"/>
                  </a:lnTo>
                  <a:lnTo>
                    <a:pt x="3298" y="3299"/>
                  </a:lnTo>
                  <a:lnTo>
                    <a:pt x="32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34" name="Google Shape;1834;p38"/>
          <p:cNvSpPr txBox="1">
            <a:spLocks noGrp="1"/>
          </p:cNvSpPr>
          <p:nvPr>
            <p:ph type="subTitle" idx="1"/>
          </p:nvPr>
        </p:nvSpPr>
        <p:spPr>
          <a:xfrm>
            <a:off x="1825050" y="2427700"/>
            <a:ext cx="5493900" cy="9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CUSTOM_3_1_1_1">
    <p:spTree>
      <p:nvGrpSpPr>
        <p:cNvPr id="1" name="Shape 2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5" name="Google Shape;2165;p45"/>
          <p:cNvPicPr preferRelativeResize="0"/>
          <p:nvPr/>
        </p:nvPicPr>
        <p:blipFill rotWithShape="1">
          <a:blip r:embed="rId2">
            <a:alphaModFix amt="60000"/>
          </a:blip>
          <a:srcRect l="39" r="29"/>
          <a:stretch/>
        </p:blipFill>
        <p:spPr>
          <a:xfrm flipH="1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166" name="Google Shape;2166;p45"/>
          <p:cNvSpPr txBox="1">
            <a:spLocks noGrp="1"/>
          </p:cNvSpPr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grpSp>
        <p:nvGrpSpPr>
          <p:cNvPr id="2167" name="Google Shape;2167;p45"/>
          <p:cNvGrpSpPr/>
          <p:nvPr/>
        </p:nvGrpSpPr>
        <p:grpSpPr>
          <a:xfrm>
            <a:off x="391864" y="3545270"/>
            <a:ext cx="289170" cy="284718"/>
            <a:chOff x="426000" y="3302025"/>
            <a:chExt cx="220875" cy="217475"/>
          </a:xfrm>
        </p:grpSpPr>
        <p:sp>
          <p:nvSpPr>
            <p:cNvPr id="2168" name="Google Shape;2168;p45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69;p45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70" name="Google Shape;2170;p45"/>
          <p:cNvGrpSpPr/>
          <p:nvPr/>
        </p:nvGrpSpPr>
        <p:grpSpPr>
          <a:xfrm>
            <a:off x="357713" y="1210575"/>
            <a:ext cx="357454" cy="956304"/>
            <a:chOff x="357713" y="600975"/>
            <a:chExt cx="357454" cy="956304"/>
          </a:xfrm>
        </p:grpSpPr>
        <p:sp>
          <p:nvSpPr>
            <p:cNvPr id="2171" name="Google Shape;2171;p45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172;p45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45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174;p45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75" name="Google Shape;2175;p45"/>
          <p:cNvGrpSpPr/>
          <p:nvPr/>
        </p:nvGrpSpPr>
        <p:grpSpPr>
          <a:xfrm>
            <a:off x="8366565" y="3429220"/>
            <a:ext cx="1965289" cy="517060"/>
            <a:chOff x="3539975" y="3523525"/>
            <a:chExt cx="745925" cy="196250"/>
          </a:xfrm>
        </p:grpSpPr>
        <p:sp>
          <p:nvSpPr>
            <p:cNvPr id="2176" name="Google Shape;2176;p45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2177;p45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45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45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45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45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45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45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2184;p45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2185;p45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45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2187;p45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2188;p45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2189;p45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" name="Google Shape;2190;p45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" name="Google Shape;2191;p45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5">
    <p:spTree>
      <p:nvGrpSpPr>
        <p:cNvPr id="1" name="Shape 2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0" name="Google Shape;2470;p51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1" name="Google Shape;2471;p51"/>
          <p:cNvPicPr preferRelativeResize="0"/>
          <p:nvPr/>
        </p:nvPicPr>
        <p:blipFill rotWithShape="1">
          <a:blip r:embed="rId3">
            <a:alphaModFix amt="60000"/>
          </a:blip>
          <a:srcRect t="9" b="9"/>
          <a:stretch/>
        </p:blipFill>
        <p:spPr>
          <a:xfrm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2" name="Google Shape;2472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467701" y="3755650"/>
            <a:ext cx="9353213" cy="2681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73" name="Google Shape;2473;p51"/>
          <p:cNvGrpSpPr/>
          <p:nvPr/>
        </p:nvGrpSpPr>
        <p:grpSpPr>
          <a:xfrm>
            <a:off x="391864" y="3545270"/>
            <a:ext cx="289170" cy="284718"/>
            <a:chOff x="426000" y="3302025"/>
            <a:chExt cx="220875" cy="217475"/>
          </a:xfrm>
        </p:grpSpPr>
        <p:sp>
          <p:nvSpPr>
            <p:cNvPr id="2474" name="Google Shape;2474;p51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51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76" name="Google Shape;2476;p51"/>
          <p:cNvGrpSpPr/>
          <p:nvPr/>
        </p:nvGrpSpPr>
        <p:grpSpPr>
          <a:xfrm>
            <a:off x="357713" y="905775"/>
            <a:ext cx="357454" cy="956304"/>
            <a:chOff x="357713" y="600975"/>
            <a:chExt cx="357454" cy="956304"/>
          </a:xfrm>
        </p:grpSpPr>
        <p:sp>
          <p:nvSpPr>
            <p:cNvPr id="2477" name="Google Shape;2477;p51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51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51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51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81" name="Google Shape;2481;p51"/>
          <p:cNvGrpSpPr/>
          <p:nvPr/>
        </p:nvGrpSpPr>
        <p:grpSpPr>
          <a:xfrm>
            <a:off x="5258308" y="722871"/>
            <a:ext cx="793256" cy="182899"/>
            <a:chOff x="2685575" y="2835950"/>
            <a:chExt cx="433000" cy="99825"/>
          </a:xfrm>
        </p:grpSpPr>
        <p:sp>
          <p:nvSpPr>
            <p:cNvPr id="2482" name="Google Shape;2482;p51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51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51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51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86" name="Google Shape;2486;p51"/>
          <p:cNvGrpSpPr/>
          <p:nvPr/>
        </p:nvGrpSpPr>
        <p:grpSpPr>
          <a:xfrm>
            <a:off x="8366565" y="3429220"/>
            <a:ext cx="1965289" cy="517060"/>
            <a:chOff x="3539975" y="3523525"/>
            <a:chExt cx="745925" cy="196250"/>
          </a:xfrm>
        </p:grpSpPr>
        <p:sp>
          <p:nvSpPr>
            <p:cNvPr id="2487" name="Google Shape;2487;p51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51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51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2490;p51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51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51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51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51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51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51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51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51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" name="Google Shape;2499;p51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" name="Google Shape;2500;p51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" name="Google Shape;2501;p51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51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503" name="Google Shape;2503;p5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64689" y="-802375"/>
            <a:ext cx="2527512" cy="268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5_1">
    <p:spTree>
      <p:nvGrpSpPr>
        <p:cNvPr id="1" name="Shape 2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05" name="Google Shape;2505;p52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rot="10800000" flipH="1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6" name="Google Shape;2506;p52"/>
          <p:cNvPicPr preferRelativeResize="0"/>
          <p:nvPr/>
        </p:nvPicPr>
        <p:blipFill rotWithShape="1">
          <a:blip r:embed="rId3">
            <a:alphaModFix/>
          </a:blip>
          <a:srcRect l="228" r="238"/>
          <a:stretch/>
        </p:blipFill>
        <p:spPr>
          <a:xfrm flipH="1">
            <a:off x="-9" y="4016075"/>
            <a:ext cx="9353213" cy="2681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07" name="Google Shape;2507;p52"/>
          <p:cNvGrpSpPr/>
          <p:nvPr/>
        </p:nvGrpSpPr>
        <p:grpSpPr>
          <a:xfrm flipH="1">
            <a:off x="8483181" y="4016070"/>
            <a:ext cx="283332" cy="284718"/>
            <a:chOff x="423709" y="3302025"/>
            <a:chExt cx="216416" cy="217475"/>
          </a:xfrm>
        </p:grpSpPr>
        <p:sp>
          <p:nvSpPr>
            <p:cNvPr id="2508" name="Google Shape;2508;p52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52"/>
            <p:cNvSpPr/>
            <p:nvPr/>
          </p:nvSpPr>
          <p:spPr>
            <a:xfrm>
              <a:off x="423709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10" name="Google Shape;2510;p52"/>
          <p:cNvGrpSpPr/>
          <p:nvPr/>
        </p:nvGrpSpPr>
        <p:grpSpPr>
          <a:xfrm flipH="1">
            <a:off x="8175513" y="140497"/>
            <a:ext cx="2019176" cy="2019176"/>
            <a:chOff x="1943325" y="-220375"/>
            <a:chExt cx="1298672" cy="1298672"/>
          </a:xfrm>
        </p:grpSpPr>
        <p:sp>
          <p:nvSpPr>
            <p:cNvPr id="2511" name="Google Shape;2511;p52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" name="Google Shape;2512;p52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" name="Google Shape;2513;p52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2514;p52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52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2516;p52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Google Shape;2517;p52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2518;p52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" name="Google Shape;2519;p52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52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" name="Google Shape;2521;p52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" name="Google Shape;2522;p52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3" name="Google Shape;2523;p52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4" name="Google Shape;2524;p52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5" name="Google Shape;2525;p52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52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52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52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52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52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52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52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52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52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52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52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52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52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52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" name="Google Shape;2540;p52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" name="Google Shape;2541;p52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52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52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52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52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52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52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2548;p52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Google Shape;2549;p52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52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52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52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52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52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52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52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52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52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59" name="Google Shape;2559;p52"/>
          <p:cNvGrpSpPr/>
          <p:nvPr/>
        </p:nvGrpSpPr>
        <p:grpSpPr>
          <a:xfrm flipH="1">
            <a:off x="-467701" y="3429220"/>
            <a:ext cx="1965289" cy="517060"/>
            <a:chOff x="3539975" y="3523525"/>
            <a:chExt cx="745925" cy="196250"/>
          </a:xfrm>
        </p:grpSpPr>
        <p:sp>
          <p:nvSpPr>
            <p:cNvPr id="2560" name="Google Shape;2560;p52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52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52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52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52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52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52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52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52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52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52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52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52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52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52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52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576" name="Google Shape;2576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-403499" y="-646075"/>
            <a:ext cx="2527512" cy="268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4" name="Google Shape;374;p8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rot="10800000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375" name="Google Shape;375;p8"/>
          <p:cNvSpPr txBox="1">
            <a:spLocks noGrp="1"/>
          </p:cNvSpPr>
          <p:nvPr>
            <p:ph type="title"/>
          </p:nvPr>
        </p:nvSpPr>
        <p:spPr>
          <a:xfrm>
            <a:off x="1987800" y="1227877"/>
            <a:ext cx="5168400" cy="2615400"/>
          </a:xfrm>
          <a:prstGeom prst="rect">
            <a:avLst/>
          </a:prstGeom>
        </p:spPr>
        <p:txBody>
          <a:bodyPr spcFirstLastPara="1" wrap="square" lIns="91425" tIns="0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900">
                <a:latin typeface="Aldrich"/>
                <a:ea typeface="Aldrich"/>
                <a:cs typeface="Aldrich"/>
                <a:sym typeface="Aldri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376" name="Google Shape;376;p8"/>
          <p:cNvGrpSpPr/>
          <p:nvPr/>
        </p:nvGrpSpPr>
        <p:grpSpPr>
          <a:xfrm rot="-5400000">
            <a:off x="2819427" y="4284163"/>
            <a:ext cx="289170" cy="284718"/>
            <a:chOff x="426000" y="3302025"/>
            <a:chExt cx="220875" cy="217475"/>
          </a:xfrm>
        </p:grpSpPr>
        <p:sp>
          <p:nvSpPr>
            <p:cNvPr id="377" name="Google Shape;377;p8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8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9" name="Google Shape;379;p8"/>
          <p:cNvGrpSpPr/>
          <p:nvPr/>
        </p:nvGrpSpPr>
        <p:grpSpPr>
          <a:xfrm rot="-5400000">
            <a:off x="1014983" y="3948380"/>
            <a:ext cx="357454" cy="956304"/>
            <a:chOff x="357713" y="600975"/>
            <a:chExt cx="357454" cy="956304"/>
          </a:xfrm>
        </p:grpSpPr>
        <p:sp>
          <p:nvSpPr>
            <p:cNvPr id="380" name="Google Shape;380;p8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8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8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8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4" name="Google Shape;384;p8"/>
          <p:cNvSpPr/>
          <p:nvPr/>
        </p:nvSpPr>
        <p:spPr>
          <a:xfrm>
            <a:off x="5427233" y="4098668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6" name="Google Shape;386;p9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rot="10800000" flipH="1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387" name="Google Shape;387;p9"/>
          <p:cNvSpPr txBox="1">
            <a:spLocks noGrp="1"/>
          </p:cNvSpPr>
          <p:nvPr>
            <p:ph type="title"/>
          </p:nvPr>
        </p:nvSpPr>
        <p:spPr>
          <a:xfrm>
            <a:off x="803348" y="1764416"/>
            <a:ext cx="4635900" cy="632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8" name="Google Shape;388;p9"/>
          <p:cNvSpPr txBox="1">
            <a:spLocks noGrp="1"/>
          </p:cNvSpPr>
          <p:nvPr>
            <p:ph type="subTitle" idx="1"/>
          </p:nvPr>
        </p:nvSpPr>
        <p:spPr>
          <a:xfrm>
            <a:off x="803350" y="2483809"/>
            <a:ext cx="4635900" cy="133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7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grpSp>
        <p:nvGrpSpPr>
          <p:cNvPr id="389" name="Google Shape;389;p9"/>
          <p:cNvGrpSpPr/>
          <p:nvPr/>
        </p:nvGrpSpPr>
        <p:grpSpPr>
          <a:xfrm>
            <a:off x="391864" y="4307270"/>
            <a:ext cx="289170" cy="284718"/>
            <a:chOff x="426000" y="3302025"/>
            <a:chExt cx="220875" cy="217475"/>
          </a:xfrm>
        </p:grpSpPr>
        <p:sp>
          <p:nvSpPr>
            <p:cNvPr id="390" name="Google Shape;390;p9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9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2" name="Google Shape;392;p9"/>
          <p:cNvGrpSpPr/>
          <p:nvPr/>
        </p:nvGrpSpPr>
        <p:grpSpPr>
          <a:xfrm>
            <a:off x="4724908" y="599573"/>
            <a:ext cx="793256" cy="182899"/>
            <a:chOff x="2685575" y="2835950"/>
            <a:chExt cx="433000" cy="99825"/>
          </a:xfrm>
        </p:grpSpPr>
        <p:sp>
          <p:nvSpPr>
            <p:cNvPr id="393" name="Google Shape;393;p9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9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9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9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7" name="Google Shape;397;p9"/>
          <p:cNvGrpSpPr/>
          <p:nvPr/>
        </p:nvGrpSpPr>
        <p:grpSpPr>
          <a:xfrm>
            <a:off x="3091076" y="4281547"/>
            <a:ext cx="2019176" cy="2019176"/>
            <a:chOff x="1943325" y="-220375"/>
            <a:chExt cx="1298672" cy="1298672"/>
          </a:xfrm>
        </p:grpSpPr>
        <p:sp>
          <p:nvSpPr>
            <p:cNvPr id="398" name="Google Shape;398;p9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9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9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9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9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9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9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9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9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9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9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9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9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9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9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9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9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9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9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9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9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9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9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9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9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9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9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9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9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9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9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9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9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9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9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9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9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9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9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9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9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9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9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9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9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9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9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9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6" name="Google Shape;446;p9"/>
          <p:cNvGrpSpPr/>
          <p:nvPr/>
        </p:nvGrpSpPr>
        <p:grpSpPr>
          <a:xfrm>
            <a:off x="8513377" y="4281545"/>
            <a:ext cx="1965289" cy="517060"/>
            <a:chOff x="3539975" y="3523525"/>
            <a:chExt cx="745925" cy="196250"/>
          </a:xfrm>
        </p:grpSpPr>
        <p:sp>
          <p:nvSpPr>
            <p:cNvPr id="447" name="Google Shape;447;p9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9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9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9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9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9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9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9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9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9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9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9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9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9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9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9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3" name="Google Shape;463;p9"/>
          <p:cNvSpPr/>
          <p:nvPr/>
        </p:nvSpPr>
        <p:spPr>
          <a:xfrm>
            <a:off x="1765763" y="533623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6" name="Google Shape;556;p13"/>
          <p:cNvPicPr preferRelativeResize="0"/>
          <p:nvPr/>
        </p:nvPicPr>
        <p:blipFill rotWithShape="1">
          <a:blip r:embed="rId2">
            <a:alphaModFix amt="60000"/>
          </a:blip>
          <a:srcRect l="39" r="29"/>
          <a:stretch/>
        </p:blipFill>
        <p:spPr>
          <a:xfrm rot="10800000" flipH="1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557" name="Google Shape;557;p13"/>
          <p:cNvSpPr txBox="1">
            <a:spLocks noGrp="1"/>
          </p:cNvSpPr>
          <p:nvPr>
            <p:ph type="title" hasCustomPrompt="1"/>
          </p:nvPr>
        </p:nvSpPr>
        <p:spPr>
          <a:xfrm>
            <a:off x="817925" y="1535078"/>
            <a:ext cx="821700" cy="554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2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t>xx%</a:t>
            </a:r>
          </a:p>
        </p:txBody>
      </p:sp>
      <p:sp>
        <p:nvSpPr>
          <p:cNvPr id="558" name="Google Shape;558;p13"/>
          <p:cNvSpPr txBox="1">
            <a:spLocks noGrp="1"/>
          </p:cNvSpPr>
          <p:nvPr>
            <p:ph type="subTitle" idx="1"/>
          </p:nvPr>
        </p:nvSpPr>
        <p:spPr>
          <a:xfrm>
            <a:off x="1639675" y="1483450"/>
            <a:ext cx="2887200" cy="3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9" name="Google Shape;559;p13"/>
          <p:cNvSpPr txBox="1">
            <a:spLocks noGrp="1"/>
          </p:cNvSpPr>
          <p:nvPr>
            <p:ph type="subTitle" idx="2"/>
          </p:nvPr>
        </p:nvSpPr>
        <p:spPr>
          <a:xfrm>
            <a:off x="1639675" y="1838040"/>
            <a:ext cx="2349300" cy="5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0" name="Google Shape;560;p13"/>
          <p:cNvSpPr txBox="1">
            <a:spLocks noGrp="1"/>
          </p:cNvSpPr>
          <p:nvPr>
            <p:ph type="title" idx="3" hasCustomPrompt="1"/>
          </p:nvPr>
        </p:nvSpPr>
        <p:spPr>
          <a:xfrm>
            <a:off x="817925" y="2547299"/>
            <a:ext cx="821700" cy="554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2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t>xx%</a:t>
            </a:r>
          </a:p>
        </p:txBody>
      </p:sp>
      <p:sp>
        <p:nvSpPr>
          <p:cNvPr id="561" name="Google Shape;561;p13"/>
          <p:cNvSpPr txBox="1">
            <a:spLocks noGrp="1"/>
          </p:cNvSpPr>
          <p:nvPr>
            <p:ph type="subTitle" idx="4"/>
          </p:nvPr>
        </p:nvSpPr>
        <p:spPr>
          <a:xfrm>
            <a:off x="1639675" y="2497425"/>
            <a:ext cx="2887200" cy="3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2" name="Google Shape;562;p13"/>
          <p:cNvSpPr txBox="1">
            <a:spLocks noGrp="1"/>
          </p:cNvSpPr>
          <p:nvPr>
            <p:ph type="subTitle" idx="5"/>
          </p:nvPr>
        </p:nvSpPr>
        <p:spPr>
          <a:xfrm>
            <a:off x="1639675" y="2852015"/>
            <a:ext cx="2349300" cy="5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3" name="Google Shape;563;p13"/>
          <p:cNvSpPr txBox="1">
            <a:spLocks noGrp="1"/>
          </p:cNvSpPr>
          <p:nvPr>
            <p:ph type="title" idx="6" hasCustomPrompt="1"/>
          </p:nvPr>
        </p:nvSpPr>
        <p:spPr>
          <a:xfrm>
            <a:off x="817925" y="3559519"/>
            <a:ext cx="821700" cy="554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2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t>xx%</a:t>
            </a:r>
          </a:p>
        </p:txBody>
      </p:sp>
      <p:sp>
        <p:nvSpPr>
          <p:cNvPr id="564" name="Google Shape;564;p13"/>
          <p:cNvSpPr txBox="1">
            <a:spLocks noGrp="1"/>
          </p:cNvSpPr>
          <p:nvPr>
            <p:ph type="subTitle" idx="7"/>
          </p:nvPr>
        </p:nvSpPr>
        <p:spPr>
          <a:xfrm>
            <a:off x="1639675" y="3511400"/>
            <a:ext cx="2887200" cy="3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5" name="Google Shape;565;p13"/>
          <p:cNvSpPr txBox="1">
            <a:spLocks noGrp="1"/>
          </p:cNvSpPr>
          <p:nvPr>
            <p:ph type="subTitle" idx="8"/>
          </p:nvPr>
        </p:nvSpPr>
        <p:spPr>
          <a:xfrm>
            <a:off x="1639675" y="3865990"/>
            <a:ext cx="2349300" cy="5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6" name="Google Shape;566;p13"/>
          <p:cNvSpPr txBox="1">
            <a:spLocks noGrp="1"/>
          </p:cNvSpPr>
          <p:nvPr>
            <p:ph type="title" idx="9" hasCustomPrompt="1"/>
          </p:nvPr>
        </p:nvSpPr>
        <p:spPr>
          <a:xfrm>
            <a:off x="4707713" y="1535078"/>
            <a:ext cx="821700" cy="554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2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t>xx%</a:t>
            </a:r>
          </a:p>
        </p:txBody>
      </p:sp>
      <p:sp>
        <p:nvSpPr>
          <p:cNvPr id="567" name="Google Shape;567;p13"/>
          <p:cNvSpPr txBox="1">
            <a:spLocks noGrp="1"/>
          </p:cNvSpPr>
          <p:nvPr>
            <p:ph type="subTitle" idx="13"/>
          </p:nvPr>
        </p:nvSpPr>
        <p:spPr>
          <a:xfrm>
            <a:off x="5529413" y="1483450"/>
            <a:ext cx="2887200" cy="3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8" name="Google Shape;568;p13"/>
          <p:cNvSpPr txBox="1">
            <a:spLocks noGrp="1"/>
          </p:cNvSpPr>
          <p:nvPr>
            <p:ph type="subTitle" idx="14"/>
          </p:nvPr>
        </p:nvSpPr>
        <p:spPr>
          <a:xfrm>
            <a:off x="5529413" y="1838040"/>
            <a:ext cx="2349300" cy="5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9" name="Google Shape;569;p13"/>
          <p:cNvSpPr txBox="1">
            <a:spLocks noGrp="1"/>
          </p:cNvSpPr>
          <p:nvPr>
            <p:ph type="title" idx="15" hasCustomPrompt="1"/>
          </p:nvPr>
        </p:nvSpPr>
        <p:spPr>
          <a:xfrm>
            <a:off x="4707713" y="2547299"/>
            <a:ext cx="821700" cy="554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2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t>xx%</a:t>
            </a:r>
          </a:p>
        </p:txBody>
      </p:sp>
      <p:sp>
        <p:nvSpPr>
          <p:cNvPr id="570" name="Google Shape;570;p13"/>
          <p:cNvSpPr txBox="1">
            <a:spLocks noGrp="1"/>
          </p:cNvSpPr>
          <p:nvPr>
            <p:ph type="subTitle" idx="16"/>
          </p:nvPr>
        </p:nvSpPr>
        <p:spPr>
          <a:xfrm>
            <a:off x="5529413" y="2497425"/>
            <a:ext cx="2887200" cy="3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1" name="Google Shape;571;p13"/>
          <p:cNvSpPr txBox="1">
            <a:spLocks noGrp="1"/>
          </p:cNvSpPr>
          <p:nvPr>
            <p:ph type="subTitle" idx="17"/>
          </p:nvPr>
        </p:nvSpPr>
        <p:spPr>
          <a:xfrm>
            <a:off x="5529413" y="2852015"/>
            <a:ext cx="2349300" cy="5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2" name="Google Shape;572;p13"/>
          <p:cNvSpPr txBox="1">
            <a:spLocks noGrp="1"/>
          </p:cNvSpPr>
          <p:nvPr>
            <p:ph type="title" idx="18" hasCustomPrompt="1"/>
          </p:nvPr>
        </p:nvSpPr>
        <p:spPr>
          <a:xfrm>
            <a:off x="4707713" y="3559519"/>
            <a:ext cx="821700" cy="554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2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t>xx%</a:t>
            </a:r>
          </a:p>
        </p:txBody>
      </p:sp>
      <p:sp>
        <p:nvSpPr>
          <p:cNvPr id="573" name="Google Shape;573;p13"/>
          <p:cNvSpPr txBox="1">
            <a:spLocks noGrp="1"/>
          </p:cNvSpPr>
          <p:nvPr>
            <p:ph type="subTitle" idx="19"/>
          </p:nvPr>
        </p:nvSpPr>
        <p:spPr>
          <a:xfrm>
            <a:off x="5529413" y="3511400"/>
            <a:ext cx="2887200" cy="3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4" name="Google Shape;574;p13"/>
          <p:cNvSpPr txBox="1">
            <a:spLocks noGrp="1"/>
          </p:cNvSpPr>
          <p:nvPr>
            <p:ph type="subTitle" idx="20"/>
          </p:nvPr>
        </p:nvSpPr>
        <p:spPr>
          <a:xfrm>
            <a:off x="5529413" y="3865990"/>
            <a:ext cx="2349300" cy="5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5" name="Google Shape;575;p13"/>
          <p:cNvSpPr txBox="1">
            <a:spLocks noGrp="1"/>
          </p:cNvSpPr>
          <p:nvPr>
            <p:ph type="title" idx="21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grpSp>
        <p:nvGrpSpPr>
          <p:cNvPr id="576" name="Google Shape;576;p13"/>
          <p:cNvGrpSpPr/>
          <p:nvPr/>
        </p:nvGrpSpPr>
        <p:grpSpPr>
          <a:xfrm>
            <a:off x="8246982" y="3524700"/>
            <a:ext cx="1039906" cy="679800"/>
            <a:chOff x="4082325" y="3790650"/>
            <a:chExt cx="1039906" cy="679800"/>
          </a:xfrm>
        </p:grpSpPr>
        <p:sp>
          <p:nvSpPr>
            <p:cNvPr id="577" name="Google Shape;577;p13"/>
            <p:cNvSpPr/>
            <p:nvPr/>
          </p:nvSpPr>
          <p:spPr>
            <a:xfrm>
              <a:off x="4082325" y="3790650"/>
              <a:ext cx="1039906" cy="94858"/>
            </a:xfrm>
            <a:custGeom>
              <a:avLst/>
              <a:gdLst/>
              <a:ahLst/>
              <a:cxnLst/>
              <a:rect l="l" t="t" r="r" b="b"/>
              <a:pathLst>
                <a:path w="15874" h="1448" fill="none" extrusionOk="0">
                  <a:moveTo>
                    <a:pt x="1" y="1"/>
                  </a:moveTo>
                  <a:cubicBezTo>
                    <a:pt x="1138" y="1"/>
                    <a:pt x="1138" y="1447"/>
                    <a:pt x="2276" y="1447"/>
                  </a:cubicBezTo>
                  <a:cubicBezTo>
                    <a:pt x="3395" y="1447"/>
                    <a:pt x="3395" y="1"/>
                    <a:pt x="4533" y="1"/>
                  </a:cubicBezTo>
                  <a:cubicBezTo>
                    <a:pt x="5671" y="1"/>
                    <a:pt x="5671" y="1447"/>
                    <a:pt x="6809" y="1447"/>
                  </a:cubicBezTo>
                  <a:cubicBezTo>
                    <a:pt x="7947" y="1447"/>
                    <a:pt x="7947" y="1"/>
                    <a:pt x="9065" y="1"/>
                  </a:cubicBezTo>
                  <a:cubicBezTo>
                    <a:pt x="10203" y="1"/>
                    <a:pt x="10203" y="1447"/>
                    <a:pt x="11341" y="1447"/>
                  </a:cubicBezTo>
                  <a:cubicBezTo>
                    <a:pt x="12479" y="1447"/>
                    <a:pt x="12479" y="1"/>
                    <a:pt x="13617" y="1"/>
                  </a:cubicBezTo>
                  <a:cubicBezTo>
                    <a:pt x="14736" y="1"/>
                    <a:pt x="14736" y="1447"/>
                    <a:pt x="15873" y="1447"/>
                  </a:cubicBezTo>
                </a:path>
              </a:pathLst>
            </a:custGeom>
            <a:solidFill>
              <a:schemeClr val="lt1"/>
            </a:solidFill>
            <a:ln w="12050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13"/>
            <p:cNvSpPr/>
            <p:nvPr/>
          </p:nvSpPr>
          <p:spPr>
            <a:xfrm>
              <a:off x="4082325" y="4083808"/>
              <a:ext cx="1039906" cy="94793"/>
            </a:xfrm>
            <a:custGeom>
              <a:avLst/>
              <a:gdLst/>
              <a:ahLst/>
              <a:cxnLst/>
              <a:rect l="l" t="t" r="r" b="b"/>
              <a:pathLst>
                <a:path w="15874" h="1447" fill="none" extrusionOk="0">
                  <a:moveTo>
                    <a:pt x="1" y="0"/>
                  </a:moveTo>
                  <a:cubicBezTo>
                    <a:pt x="1138" y="0"/>
                    <a:pt x="1138" y="1447"/>
                    <a:pt x="2276" y="1447"/>
                  </a:cubicBezTo>
                  <a:cubicBezTo>
                    <a:pt x="3395" y="1447"/>
                    <a:pt x="3395" y="0"/>
                    <a:pt x="4533" y="0"/>
                  </a:cubicBezTo>
                  <a:cubicBezTo>
                    <a:pt x="5671" y="0"/>
                    <a:pt x="5671" y="1447"/>
                    <a:pt x="6809" y="1447"/>
                  </a:cubicBezTo>
                  <a:cubicBezTo>
                    <a:pt x="7947" y="1447"/>
                    <a:pt x="7947" y="0"/>
                    <a:pt x="9065" y="0"/>
                  </a:cubicBezTo>
                  <a:cubicBezTo>
                    <a:pt x="10203" y="0"/>
                    <a:pt x="10203" y="1447"/>
                    <a:pt x="11341" y="1447"/>
                  </a:cubicBezTo>
                  <a:cubicBezTo>
                    <a:pt x="12479" y="1447"/>
                    <a:pt x="12479" y="0"/>
                    <a:pt x="13617" y="0"/>
                  </a:cubicBezTo>
                  <a:cubicBezTo>
                    <a:pt x="14736" y="0"/>
                    <a:pt x="14736" y="1447"/>
                    <a:pt x="15873" y="1447"/>
                  </a:cubicBezTo>
                </a:path>
              </a:pathLst>
            </a:custGeom>
            <a:solidFill>
              <a:schemeClr val="lt1"/>
            </a:solidFill>
            <a:ln w="12050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13"/>
            <p:cNvSpPr/>
            <p:nvPr/>
          </p:nvSpPr>
          <p:spPr>
            <a:xfrm>
              <a:off x="4082325" y="4375657"/>
              <a:ext cx="1039906" cy="94793"/>
            </a:xfrm>
            <a:custGeom>
              <a:avLst/>
              <a:gdLst/>
              <a:ahLst/>
              <a:cxnLst/>
              <a:rect l="l" t="t" r="r" b="b"/>
              <a:pathLst>
                <a:path w="15874" h="1447" fill="none" extrusionOk="0">
                  <a:moveTo>
                    <a:pt x="1" y="0"/>
                  </a:moveTo>
                  <a:cubicBezTo>
                    <a:pt x="1138" y="0"/>
                    <a:pt x="1138" y="1447"/>
                    <a:pt x="2276" y="1447"/>
                  </a:cubicBezTo>
                  <a:cubicBezTo>
                    <a:pt x="3395" y="1447"/>
                    <a:pt x="3395" y="0"/>
                    <a:pt x="4533" y="0"/>
                  </a:cubicBezTo>
                  <a:cubicBezTo>
                    <a:pt x="5671" y="0"/>
                    <a:pt x="5671" y="1447"/>
                    <a:pt x="6809" y="1447"/>
                  </a:cubicBezTo>
                  <a:cubicBezTo>
                    <a:pt x="7947" y="1447"/>
                    <a:pt x="7947" y="0"/>
                    <a:pt x="9065" y="0"/>
                  </a:cubicBezTo>
                  <a:cubicBezTo>
                    <a:pt x="10203" y="0"/>
                    <a:pt x="10203" y="1447"/>
                    <a:pt x="11341" y="1447"/>
                  </a:cubicBezTo>
                  <a:cubicBezTo>
                    <a:pt x="12479" y="1447"/>
                    <a:pt x="12479" y="0"/>
                    <a:pt x="13617" y="0"/>
                  </a:cubicBezTo>
                  <a:cubicBezTo>
                    <a:pt x="14736" y="0"/>
                    <a:pt x="14736" y="1447"/>
                    <a:pt x="15873" y="1447"/>
                  </a:cubicBezTo>
                </a:path>
              </a:pathLst>
            </a:custGeom>
            <a:solidFill>
              <a:schemeClr val="lt1"/>
            </a:solidFill>
            <a:ln w="12050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0" name="Google Shape;580;p13"/>
          <p:cNvGrpSpPr/>
          <p:nvPr/>
        </p:nvGrpSpPr>
        <p:grpSpPr>
          <a:xfrm>
            <a:off x="-846423" y="4392645"/>
            <a:ext cx="1965289" cy="517060"/>
            <a:chOff x="3539975" y="3523525"/>
            <a:chExt cx="745925" cy="196250"/>
          </a:xfrm>
        </p:grpSpPr>
        <p:sp>
          <p:nvSpPr>
            <p:cNvPr id="581" name="Google Shape;581;p13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13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13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13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13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13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13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13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13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13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13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13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13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13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13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13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7" name="Google Shape;597;p13"/>
          <p:cNvGrpSpPr/>
          <p:nvPr/>
        </p:nvGrpSpPr>
        <p:grpSpPr>
          <a:xfrm flipH="1">
            <a:off x="-3594575" y="-199329"/>
            <a:ext cx="4000413" cy="3175881"/>
            <a:chOff x="5207925" y="-1994879"/>
            <a:chExt cx="4000413" cy="3175881"/>
          </a:xfrm>
        </p:grpSpPr>
        <p:sp>
          <p:nvSpPr>
            <p:cNvPr id="598" name="Google Shape;598;p13"/>
            <p:cNvSpPr/>
            <p:nvPr/>
          </p:nvSpPr>
          <p:spPr>
            <a:xfrm>
              <a:off x="5256209" y="-1994879"/>
              <a:ext cx="3952129" cy="3103920"/>
            </a:xfrm>
            <a:custGeom>
              <a:avLst/>
              <a:gdLst/>
              <a:ahLst/>
              <a:cxnLst/>
              <a:rect l="l" t="t" r="r" b="b"/>
              <a:pathLst>
                <a:path w="89954" h="70648" fill="none" extrusionOk="0">
                  <a:moveTo>
                    <a:pt x="89954" y="70647"/>
                  </a:moveTo>
                  <a:lnTo>
                    <a:pt x="1" y="70647"/>
                  </a:ln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13"/>
            <p:cNvSpPr/>
            <p:nvPr/>
          </p:nvSpPr>
          <p:spPr>
            <a:xfrm>
              <a:off x="5579917" y="1036061"/>
              <a:ext cx="144942" cy="144942"/>
            </a:xfrm>
            <a:custGeom>
              <a:avLst/>
              <a:gdLst/>
              <a:ahLst/>
              <a:cxnLst/>
              <a:rect l="l" t="t" r="r" b="b"/>
              <a:pathLst>
                <a:path w="3299" h="3299" extrusionOk="0">
                  <a:moveTo>
                    <a:pt x="0" y="1"/>
                  </a:moveTo>
                  <a:lnTo>
                    <a:pt x="0" y="3299"/>
                  </a:lnTo>
                  <a:lnTo>
                    <a:pt x="3298" y="3299"/>
                  </a:lnTo>
                  <a:lnTo>
                    <a:pt x="32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13"/>
            <p:cNvSpPr/>
            <p:nvPr/>
          </p:nvSpPr>
          <p:spPr>
            <a:xfrm>
              <a:off x="5207925" y="352772"/>
              <a:ext cx="96613" cy="394888"/>
            </a:xfrm>
            <a:custGeom>
              <a:avLst/>
              <a:gdLst/>
              <a:ahLst/>
              <a:cxnLst/>
              <a:rect l="l" t="t" r="r" b="b"/>
              <a:pathLst>
                <a:path w="2199" h="8988" extrusionOk="0">
                  <a:moveTo>
                    <a:pt x="0" y="0"/>
                  </a:moveTo>
                  <a:lnTo>
                    <a:pt x="0" y="8988"/>
                  </a:lnTo>
                  <a:lnTo>
                    <a:pt x="2199" y="8988"/>
                  </a:lnTo>
                  <a:lnTo>
                    <a:pt x="219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">
  <p:cSld name="CUSTOM_9">
    <p:spTree>
      <p:nvGrpSpPr>
        <p:cNvPr id="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2" name="Google Shape;602;p14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rot="10800000" flipH="1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603" name="Google Shape;603;p14"/>
          <p:cNvSpPr txBox="1">
            <a:spLocks noGrp="1"/>
          </p:cNvSpPr>
          <p:nvPr>
            <p:ph type="title" hasCustomPrompt="1"/>
          </p:nvPr>
        </p:nvSpPr>
        <p:spPr>
          <a:xfrm>
            <a:off x="2167181" y="1194994"/>
            <a:ext cx="821700" cy="554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2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t>xx%</a:t>
            </a:r>
          </a:p>
        </p:txBody>
      </p:sp>
      <p:sp>
        <p:nvSpPr>
          <p:cNvPr id="604" name="Google Shape;604;p14"/>
          <p:cNvSpPr txBox="1">
            <a:spLocks noGrp="1"/>
          </p:cNvSpPr>
          <p:nvPr>
            <p:ph type="subTitle" idx="1"/>
          </p:nvPr>
        </p:nvSpPr>
        <p:spPr>
          <a:xfrm>
            <a:off x="2988905" y="1244525"/>
            <a:ext cx="3987900" cy="3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5" name="Google Shape;605;p14"/>
          <p:cNvSpPr txBox="1">
            <a:spLocks noGrp="1"/>
          </p:cNvSpPr>
          <p:nvPr>
            <p:ph type="subTitle" idx="2"/>
          </p:nvPr>
        </p:nvSpPr>
        <p:spPr>
          <a:xfrm>
            <a:off x="2988888" y="1599134"/>
            <a:ext cx="3987900" cy="25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6" name="Google Shape;606;p14"/>
          <p:cNvSpPr txBox="1">
            <a:spLocks noGrp="1"/>
          </p:cNvSpPr>
          <p:nvPr>
            <p:ph type="title" idx="3" hasCustomPrompt="1"/>
          </p:nvPr>
        </p:nvSpPr>
        <p:spPr>
          <a:xfrm>
            <a:off x="2167181" y="2089809"/>
            <a:ext cx="821700" cy="554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2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t>xx%</a:t>
            </a:r>
          </a:p>
        </p:txBody>
      </p:sp>
      <p:sp>
        <p:nvSpPr>
          <p:cNvPr id="607" name="Google Shape;607;p14"/>
          <p:cNvSpPr txBox="1">
            <a:spLocks noGrp="1"/>
          </p:cNvSpPr>
          <p:nvPr>
            <p:ph type="subTitle" idx="4"/>
          </p:nvPr>
        </p:nvSpPr>
        <p:spPr>
          <a:xfrm>
            <a:off x="2988905" y="2139342"/>
            <a:ext cx="3987900" cy="3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8" name="Google Shape;608;p14"/>
          <p:cNvSpPr txBox="1">
            <a:spLocks noGrp="1"/>
          </p:cNvSpPr>
          <p:nvPr>
            <p:ph type="subTitle" idx="5"/>
          </p:nvPr>
        </p:nvSpPr>
        <p:spPr>
          <a:xfrm>
            <a:off x="2988888" y="2493949"/>
            <a:ext cx="3987900" cy="25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9" name="Google Shape;609;p14"/>
          <p:cNvSpPr txBox="1">
            <a:spLocks noGrp="1"/>
          </p:cNvSpPr>
          <p:nvPr>
            <p:ph type="title" idx="6" hasCustomPrompt="1"/>
          </p:nvPr>
        </p:nvSpPr>
        <p:spPr>
          <a:xfrm>
            <a:off x="2167181" y="2984623"/>
            <a:ext cx="821700" cy="554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2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t>xx%</a:t>
            </a:r>
          </a:p>
        </p:txBody>
      </p:sp>
      <p:sp>
        <p:nvSpPr>
          <p:cNvPr id="610" name="Google Shape;610;p14"/>
          <p:cNvSpPr txBox="1">
            <a:spLocks noGrp="1"/>
          </p:cNvSpPr>
          <p:nvPr>
            <p:ph type="subTitle" idx="7"/>
          </p:nvPr>
        </p:nvSpPr>
        <p:spPr>
          <a:xfrm>
            <a:off x="2988905" y="3034159"/>
            <a:ext cx="3987900" cy="3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1" name="Google Shape;611;p14"/>
          <p:cNvSpPr txBox="1">
            <a:spLocks noGrp="1"/>
          </p:cNvSpPr>
          <p:nvPr>
            <p:ph type="subTitle" idx="8"/>
          </p:nvPr>
        </p:nvSpPr>
        <p:spPr>
          <a:xfrm>
            <a:off x="2988888" y="3388763"/>
            <a:ext cx="3987900" cy="25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2" name="Google Shape;612;p14"/>
          <p:cNvSpPr txBox="1">
            <a:spLocks noGrp="1"/>
          </p:cNvSpPr>
          <p:nvPr>
            <p:ph type="title" idx="9" hasCustomPrompt="1"/>
          </p:nvPr>
        </p:nvSpPr>
        <p:spPr>
          <a:xfrm>
            <a:off x="2167181" y="3879438"/>
            <a:ext cx="821700" cy="554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2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t>xx%</a:t>
            </a:r>
          </a:p>
        </p:txBody>
      </p:sp>
      <p:sp>
        <p:nvSpPr>
          <p:cNvPr id="613" name="Google Shape;613;p14"/>
          <p:cNvSpPr txBox="1">
            <a:spLocks noGrp="1"/>
          </p:cNvSpPr>
          <p:nvPr>
            <p:ph type="subTitle" idx="13"/>
          </p:nvPr>
        </p:nvSpPr>
        <p:spPr>
          <a:xfrm>
            <a:off x="2988905" y="3928977"/>
            <a:ext cx="3987900" cy="3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4" name="Google Shape;614;p14"/>
          <p:cNvSpPr txBox="1">
            <a:spLocks noGrp="1"/>
          </p:cNvSpPr>
          <p:nvPr>
            <p:ph type="subTitle" idx="14"/>
          </p:nvPr>
        </p:nvSpPr>
        <p:spPr>
          <a:xfrm>
            <a:off x="2988888" y="4283578"/>
            <a:ext cx="3987900" cy="25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5" name="Google Shape;615;p14"/>
          <p:cNvSpPr txBox="1">
            <a:spLocks noGrp="1"/>
          </p:cNvSpPr>
          <p:nvPr>
            <p:ph type="title" idx="15" hasCustomPrompt="1"/>
          </p:nvPr>
        </p:nvSpPr>
        <p:spPr>
          <a:xfrm>
            <a:off x="4707713" y="2547299"/>
            <a:ext cx="821700" cy="554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23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t>xx%</a:t>
            </a:r>
          </a:p>
        </p:txBody>
      </p:sp>
      <p:sp>
        <p:nvSpPr>
          <p:cNvPr id="616" name="Google Shape;616;p14"/>
          <p:cNvSpPr txBox="1">
            <a:spLocks noGrp="1"/>
          </p:cNvSpPr>
          <p:nvPr>
            <p:ph type="title" idx="16" hasCustomPrompt="1"/>
          </p:nvPr>
        </p:nvSpPr>
        <p:spPr>
          <a:xfrm>
            <a:off x="4707713" y="3559519"/>
            <a:ext cx="821700" cy="554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23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t>xx%</a:t>
            </a:r>
          </a:p>
        </p:txBody>
      </p:sp>
      <p:sp>
        <p:nvSpPr>
          <p:cNvPr id="617" name="Google Shape;617;p14"/>
          <p:cNvSpPr txBox="1">
            <a:spLocks noGrp="1"/>
          </p:cNvSpPr>
          <p:nvPr>
            <p:ph type="title" idx="17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grpSp>
        <p:nvGrpSpPr>
          <p:cNvPr id="618" name="Google Shape;618;p14"/>
          <p:cNvGrpSpPr/>
          <p:nvPr/>
        </p:nvGrpSpPr>
        <p:grpSpPr>
          <a:xfrm>
            <a:off x="391864" y="3545270"/>
            <a:ext cx="289170" cy="284718"/>
            <a:chOff x="426000" y="3302025"/>
            <a:chExt cx="220875" cy="217475"/>
          </a:xfrm>
        </p:grpSpPr>
        <p:sp>
          <p:nvSpPr>
            <p:cNvPr id="619" name="Google Shape;619;p14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14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1" name="Google Shape;621;p14"/>
          <p:cNvGrpSpPr/>
          <p:nvPr/>
        </p:nvGrpSpPr>
        <p:grpSpPr>
          <a:xfrm>
            <a:off x="357713" y="1210575"/>
            <a:ext cx="357454" cy="956304"/>
            <a:chOff x="357713" y="600975"/>
            <a:chExt cx="357454" cy="956304"/>
          </a:xfrm>
        </p:grpSpPr>
        <p:sp>
          <p:nvSpPr>
            <p:cNvPr id="622" name="Google Shape;622;p14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14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14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14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6" name="Google Shape;626;p14"/>
          <p:cNvGrpSpPr/>
          <p:nvPr/>
        </p:nvGrpSpPr>
        <p:grpSpPr>
          <a:xfrm>
            <a:off x="163264" y="4378897"/>
            <a:ext cx="2019176" cy="2019176"/>
            <a:chOff x="1943325" y="-220375"/>
            <a:chExt cx="1298672" cy="1298672"/>
          </a:xfrm>
        </p:grpSpPr>
        <p:sp>
          <p:nvSpPr>
            <p:cNvPr id="627" name="Google Shape;627;p14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14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14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14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14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14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14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14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14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14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14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14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14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14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14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14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14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14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14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14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14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14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14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14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14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14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14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14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14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14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14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14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14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14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14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14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14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14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14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14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14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14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14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14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14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14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14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14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5" name="Google Shape;675;p14"/>
          <p:cNvGrpSpPr/>
          <p:nvPr/>
        </p:nvGrpSpPr>
        <p:grpSpPr>
          <a:xfrm>
            <a:off x="8354090" y="2590370"/>
            <a:ext cx="1965289" cy="517060"/>
            <a:chOff x="3539975" y="3523525"/>
            <a:chExt cx="745925" cy="196250"/>
          </a:xfrm>
        </p:grpSpPr>
        <p:sp>
          <p:nvSpPr>
            <p:cNvPr id="676" name="Google Shape;676;p14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14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14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14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14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14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14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14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14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14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14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14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14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14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14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14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CUSTOM_1_1_1_1_1_2_1">
    <p:spTree>
      <p:nvGrpSpPr>
        <p:cNvPr id="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2" name="Google Shape;822;p19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flipH="1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823" name="Google Shape;823;p19"/>
          <p:cNvSpPr txBox="1">
            <a:spLocks noGrp="1"/>
          </p:cNvSpPr>
          <p:nvPr>
            <p:ph type="subTitle" idx="1"/>
          </p:nvPr>
        </p:nvSpPr>
        <p:spPr>
          <a:xfrm>
            <a:off x="4874072" y="3821141"/>
            <a:ext cx="2040000" cy="35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4" name="Google Shape;824;p19"/>
          <p:cNvSpPr txBox="1">
            <a:spLocks noGrp="1"/>
          </p:cNvSpPr>
          <p:nvPr>
            <p:ph type="subTitle" idx="2"/>
          </p:nvPr>
        </p:nvSpPr>
        <p:spPr>
          <a:xfrm>
            <a:off x="4874053" y="4083223"/>
            <a:ext cx="2040000" cy="5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5" name="Google Shape;825;p19"/>
          <p:cNvSpPr txBox="1">
            <a:spLocks noGrp="1"/>
          </p:cNvSpPr>
          <p:nvPr>
            <p:ph type="subTitle" idx="3"/>
          </p:nvPr>
        </p:nvSpPr>
        <p:spPr>
          <a:xfrm>
            <a:off x="2229956" y="3821141"/>
            <a:ext cx="2040000" cy="35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6" name="Google Shape;826;p19"/>
          <p:cNvSpPr txBox="1">
            <a:spLocks noGrp="1"/>
          </p:cNvSpPr>
          <p:nvPr>
            <p:ph type="subTitle" idx="4"/>
          </p:nvPr>
        </p:nvSpPr>
        <p:spPr>
          <a:xfrm>
            <a:off x="2229928" y="4083223"/>
            <a:ext cx="2040000" cy="5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7" name="Google Shape;827;p19"/>
          <p:cNvSpPr txBox="1">
            <a:spLocks noGrp="1"/>
          </p:cNvSpPr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sp>
        <p:nvSpPr>
          <p:cNvPr id="828" name="Google Shape;828;p19"/>
          <p:cNvSpPr txBox="1">
            <a:spLocks noGrp="1"/>
          </p:cNvSpPr>
          <p:nvPr>
            <p:ph type="subTitle" idx="5"/>
          </p:nvPr>
        </p:nvSpPr>
        <p:spPr>
          <a:xfrm>
            <a:off x="4874072" y="2007179"/>
            <a:ext cx="2040000" cy="35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9" name="Google Shape;829;p19"/>
          <p:cNvSpPr txBox="1">
            <a:spLocks noGrp="1"/>
          </p:cNvSpPr>
          <p:nvPr>
            <p:ph type="subTitle" idx="6"/>
          </p:nvPr>
        </p:nvSpPr>
        <p:spPr>
          <a:xfrm>
            <a:off x="4874053" y="2269265"/>
            <a:ext cx="2040000" cy="5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0" name="Google Shape;830;p19"/>
          <p:cNvSpPr txBox="1">
            <a:spLocks noGrp="1"/>
          </p:cNvSpPr>
          <p:nvPr>
            <p:ph type="subTitle" idx="7"/>
          </p:nvPr>
        </p:nvSpPr>
        <p:spPr>
          <a:xfrm>
            <a:off x="2229956" y="2007179"/>
            <a:ext cx="2040000" cy="35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1" name="Google Shape;831;p19"/>
          <p:cNvSpPr txBox="1">
            <a:spLocks noGrp="1"/>
          </p:cNvSpPr>
          <p:nvPr>
            <p:ph type="subTitle" idx="8"/>
          </p:nvPr>
        </p:nvSpPr>
        <p:spPr>
          <a:xfrm>
            <a:off x="2229928" y="2269265"/>
            <a:ext cx="2040000" cy="5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832" name="Google Shape;832;p19"/>
          <p:cNvGrpSpPr/>
          <p:nvPr/>
        </p:nvGrpSpPr>
        <p:grpSpPr>
          <a:xfrm>
            <a:off x="398750" y="1564070"/>
            <a:ext cx="282284" cy="284718"/>
            <a:chOff x="431259" y="3302025"/>
            <a:chExt cx="215616" cy="217475"/>
          </a:xfrm>
        </p:grpSpPr>
        <p:sp>
          <p:nvSpPr>
            <p:cNvPr id="833" name="Google Shape;833;p19"/>
            <p:cNvSpPr/>
            <p:nvPr/>
          </p:nvSpPr>
          <p:spPr>
            <a:xfrm>
              <a:off x="431259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19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5" name="Google Shape;835;p19"/>
          <p:cNvGrpSpPr/>
          <p:nvPr/>
        </p:nvGrpSpPr>
        <p:grpSpPr>
          <a:xfrm>
            <a:off x="357713" y="3191775"/>
            <a:ext cx="357454" cy="956304"/>
            <a:chOff x="357713" y="600975"/>
            <a:chExt cx="357454" cy="956304"/>
          </a:xfrm>
        </p:grpSpPr>
        <p:sp>
          <p:nvSpPr>
            <p:cNvPr id="836" name="Google Shape;836;p19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19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19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19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0" name="Google Shape;840;p19"/>
          <p:cNvGrpSpPr/>
          <p:nvPr/>
        </p:nvGrpSpPr>
        <p:grpSpPr>
          <a:xfrm>
            <a:off x="239464" y="4378897"/>
            <a:ext cx="2019176" cy="2019176"/>
            <a:chOff x="1943325" y="-220375"/>
            <a:chExt cx="1298672" cy="1298672"/>
          </a:xfrm>
        </p:grpSpPr>
        <p:sp>
          <p:nvSpPr>
            <p:cNvPr id="841" name="Google Shape;841;p19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19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19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19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19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19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19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19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19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19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19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19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19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19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19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19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19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19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19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19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19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19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19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19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19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19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19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19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19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19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19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19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19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19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19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19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19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19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19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19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19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19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19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19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19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19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19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19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9" name="Google Shape;889;p19"/>
          <p:cNvGrpSpPr/>
          <p:nvPr/>
        </p:nvGrpSpPr>
        <p:grpSpPr>
          <a:xfrm>
            <a:off x="7985565" y="3429220"/>
            <a:ext cx="1965289" cy="517060"/>
            <a:chOff x="3539975" y="3523525"/>
            <a:chExt cx="745925" cy="196250"/>
          </a:xfrm>
        </p:grpSpPr>
        <p:sp>
          <p:nvSpPr>
            <p:cNvPr id="890" name="Google Shape;890;p19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19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19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19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19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19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19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19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19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19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19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19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19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19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19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19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06" name="Google Shape;906;p19"/>
          <p:cNvSpPr/>
          <p:nvPr/>
        </p:nvSpPr>
        <p:spPr>
          <a:xfrm>
            <a:off x="1020350" y="2391735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1">
    <p:spTree>
      <p:nvGrpSpPr>
        <p:cNvPr id="1" name="Shape 1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Google Shape;1030;p22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rot="10800000" flipH="1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031" name="Google Shape;1031;p22"/>
          <p:cNvSpPr txBox="1">
            <a:spLocks noGrp="1"/>
          </p:cNvSpPr>
          <p:nvPr>
            <p:ph type="subTitle" idx="1"/>
          </p:nvPr>
        </p:nvSpPr>
        <p:spPr>
          <a:xfrm>
            <a:off x="3256861" y="1320575"/>
            <a:ext cx="22044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2" name="Google Shape;1032;p22"/>
          <p:cNvSpPr txBox="1">
            <a:spLocks noGrp="1"/>
          </p:cNvSpPr>
          <p:nvPr>
            <p:ph type="subTitle" idx="2"/>
          </p:nvPr>
        </p:nvSpPr>
        <p:spPr>
          <a:xfrm>
            <a:off x="3256856" y="1785026"/>
            <a:ext cx="3280200" cy="48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3" name="Google Shape;1033;p22"/>
          <p:cNvSpPr txBox="1">
            <a:spLocks noGrp="1"/>
          </p:cNvSpPr>
          <p:nvPr>
            <p:ph type="subTitle" idx="3"/>
          </p:nvPr>
        </p:nvSpPr>
        <p:spPr>
          <a:xfrm>
            <a:off x="3256861" y="2435975"/>
            <a:ext cx="22044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4" name="Google Shape;1034;p22"/>
          <p:cNvSpPr txBox="1">
            <a:spLocks noGrp="1"/>
          </p:cNvSpPr>
          <p:nvPr>
            <p:ph type="subTitle" idx="4"/>
          </p:nvPr>
        </p:nvSpPr>
        <p:spPr>
          <a:xfrm>
            <a:off x="3256856" y="2900426"/>
            <a:ext cx="3280200" cy="48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5" name="Google Shape;1035;p22"/>
          <p:cNvSpPr txBox="1">
            <a:spLocks noGrp="1"/>
          </p:cNvSpPr>
          <p:nvPr>
            <p:ph type="subTitle" idx="5"/>
          </p:nvPr>
        </p:nvSpPr>
        <p:spPr>
          <a:xfrm>
            <a:off x="3256861" y="3551375"/>
            <a:ext cx="22044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6" name="Google Shape;1036;p22"/>
          <p:cNvSpPr txBox="1">
            <a:spLocks noGrp="1"/>
          </p:cNvSpPr>
          <p:nvPr>
            <p:ph type="subTitle" idx="6"/>
          </p:nvPr>
        </p:nvSpPr>
        <p:spPr>
          <a:xfrm>
            <a:off x="3256856" y="4015826"/>
            <a:ext cx="3280200" cy="48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7" name="Google Shape;1037;p22"/>
          <p:cNvSpPr txBox="1">
            <a:spLocks noGrp="1"/>
          </p:cNvSpPr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grpSp>
        <p:nvGrpSpPr>
          <p:cNvPr id="1038" name="Google Shape;1038;p22"/>
          <p:cNvGrpSpPr/>
          <p:nvPr/>
        </p:nvGrpSpPr>
        <p:grpSpPr>
          <a:xfrm flipH="1">
            <a:off x="-760312" y="4088195"/>
            <a:ext cx="1965289" cy="517060"/>
            <a:chOff x="3539975" y="3523525"/>
            <a:chExt cx="745925" cy="196250"/>
          </a:xfrm>
        </p:grpSpPr>
        <p:sp>
          <p:nvSpPr>
            <p:cNvPr id="1039" name="Google Shape;1039;p22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22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22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22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22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22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22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22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22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22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22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22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22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22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22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22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5" name="Google Shape;1055;p22"/>
          <p:cNvGrpSpPr/>
          <p:nvPr/>
        </p:nvGrpSpPr>
        <p:grpSpPr>
          <a:xfrm>
            <a:off x="743688" y="1615450"/>
            <a:ext cx="357454" cy="956304"/>
            <a:chOff x="357713" y="600975"/>
            <a:chExt cx="357454" cy="956304"/>
          </a:xfrm>
        </p:grpSpPr>
        <p:sp>
          <p:nvSpPr>
            <p:cNvPr id="1056" name="Google Shape;1056;p22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22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22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22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CUSTOM_1_1_1_1">
    <p:spTree>
      <p:nvGrpSpPr>
        <p:cNvPr id="1" name="Shape 10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2" name="Google Shape;1092;p24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093" name="Google Shape;1093;p24"/>
          <p:cNvSpPr txBox="1">
            <a:spLocks noGrp="1"/>
          </p:cNvSpPr>
          <p:nvPr>
            <p:ph type="subTitle" idx="1"/>
          </p:nvPr>
        </p:nvSpPr>
        <p:spPr>
          <a:xfrm>
            <a:off x="3431104" y="2569860"/>
            <a:ext cx="22818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4" name="Google Shape;1094;p24"/>
          <p:cNvSpPr txBox="1">
            <a:spLocks noGrp="1"/>
          </p:cNvSpPr>
          <p:nvPr>
            <p:ph type="subTitle" idx="2"/>
          </p:nvPr>
        </p:nvSpPr>
        <p:spPr>
          <a:xfrm>
            <a:off x="3431096" y="3096475"/>
            <a:ext cx="2281800" cy="76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5" name="Google Shape;1095;p24"/>
          <p:cNvSpPr txBox="1">
            <a:spLocks noGrp="1"/>
          </p:cNvSpPr>
          <p:nvPr>
            <p:ph type="subTitle" idx="3"/>
          </p:nvPr>
        </p:nvSpPr>
        <p:spPr>
          <a:xfrm>
            <a:off x="5846645" y="1960260"/>
            <a:ext cx="22818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6" name="Google Shape;1096;p24"/>
          <p:cNvSpPr txBox="1">
            <a:spLocks noGrp="1"/>
          </p:cNvSpPr>
          <p:nvPr>
            <p:ph type="subTitle" idx="4"/>
          </p:nvPr>
        </p:nvSpPr>
        <p:spPr>
          <a:xfrm>
            <a:off x="5846637" y="2486875"/>
            <a:ext cx="2281800" cy="76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7" name="Google Shape;1097;p24"/>
          <p:cNvSpPr txBox="1">
            <a:spLocks noGrp="1"/>
          </p:cNvSpPr>
          <p:nvPr>
            <p:ph type="subTitle" idx="5"/>
          </p:nvPr>
        </p:nvSpPr>
        <p:spPr>
          <a:xfrm>
            <a:off x="1015564" y="3179460"/>
            <a:ext cx="22818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8" name="Google Shape;1098;p24"/>
          <p:cNvSpPr txBox="1">
            <a:spLocks noGrp="1"/>
          </p:cNvSpPr>
          <p:nvPr>
            <p:ph type="subTitle" idx="6"/>
          </p:nvPr>
        </p:nvSpPr>
        <p:spPr>
          <a:xfrm>
            <a:off x="1015555" y="3706075"/>
            <a:ext cx="2281800" cy="76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9" name="Google Shape;1099;p24"/>
          <p:cNvSpPr txBox="1">
            <a:spLocks noGrp="1"/>
          </p:cNvSpPr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pic>
        <p:nvPicPr>
          <p:cNvPr id="1100" name="Google Shape;1100;p24"/>
          <p:cNvPicPr preferRelativeResize="0"/>
          <p:nvPr/>
        </p:nvPicPr>
        <p:blipFill rotWithShape="1">
          <a:blip r:embed="rId3">
            <a:alphaModFix/>
          </a:blip>
          <a:srcRect l="228" r="238"/>
          <a:stretch/>
        </p:blipFill>
        <p:spPr>
          <a:xfrm flipH="1">
            <a:off x="-1010334" y="4059150"/>
            <a:ext cx="9353213" cy="2681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01" name="Google Shape;1101;p24"/>
          <p:cNvGrpSpPr/>
          <p:nvPr/>
        </p:nvGrpSpPr>
        <p:grpSpPr>
          <a:xfrm flipH="1">
            <a:off x="8437331" y="1819645"/>
            <a:ext cx="283332" cy="284718"/>
            <a:chOff x="423709" y="3302025"/>
            <a:chExt cx="216416" cy="217475"/>
          </a:xfrm>
        </p:grpSpPr>
        <p:sp>
          <p:nvSpPr>
            <p:cNvPr id="1102" name="Google Shape;1102;p24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24"/>
            <p:cNvSpPr/>
            <p:nvPr/>
          </p:nvSpPr>
          <p:spPr>
            <a:xfrm>
              <a:off x="423709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04" name="Google Shape;1104;p24"/>
          <p:cNvGrpSpPr/>
          <p:nvPr/>
        </p:nvGrpSpPr>
        <p:grpSpPr>
          <a:xfrm flipH="1">
            <a:off x="-1085251" y="4215195"/>
            <a:ext cx="1965289" cy="517060"/>
            <a:chOff x="3539975" y="3523525"/>
            <a:chExt cx="745925" cy="196250"/>
          </a:xfrm>
        </p:grpSpPr>
        <p:sp>
          <p:nvSpPr>
            <p:cNvPr id="1105" name="Google Shape;1105;p24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24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24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24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24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24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24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24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24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24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24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24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24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24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24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24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121" name="Google Shape;1121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-1470224" y="1121525"/>
            <a:ext cx="2527512" cy="268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500" y="538250"/>
            <a:ext cx="7713000" cy="4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550" y="1152475"/>
            <a:ext cx="7713000" cy="34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Char char="●"/>
              <a:defRPr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Char char="○"/>
              <a:defRPr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Char char="■"/>
              <a:defRPr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Char char="●"/>
              <a:defRPr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Char char="○"/>
              <a:defRPr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Char char="■"/>
              <a:defRPr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Char char="●"/>
              <a:defRPr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Char char="○"/>
              <a:defRPr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Char char="■"/>
              <a:defRPr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4" r:id="rId2"/>
    <p:sldLayoutId id="2147483655" r:id="rId3"/>
    <p:sldLayoutId id="2147483658" r:id="rId4"/>
    <p:sldLayoutId id="2147483659" r:id="rId5"/>
    <p:sldLayoutId id="2147483660" r:id="rId6"/>
    <p:sldLayoutId id="2147483665" r:id="rId7"/>
    <p:sldLayoutId id="2147483668" r:id="rId8"/>
    <p:sldLayoutId id="2147483670" r:id="rId9"/>
    <p:sldLayoutId id="2147483680" r:id="rId10"/>
    <p:sldLayoutId id="2147483684" r:id="rId11"/>
    <p:sldLayoutId id="2147483691" r:id="rId12"/>
    <p:sldLayoutId id="2147483697" r:id="rId13"/>
    <p:sldLayoutId id="2147483698" r:id="rId14"/>
  </p:sldLayoutIdLst>
  <mc:AlternateContent xmlns:mc="http://schemas.openxmlformats.org/markup-compatibility/2006" xmlns:p14="http://schemas.microsoft.com/office/powerpoint/2010/main">
    <mc:Choice Requires="p14">
      <p:transition spd="med" p14:dur="600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slide" Target="slide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slide" Target="slid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1" name="Google Shape;2591;p58"/>
          <p:cNvSpPr txBox="1">
            <a:spLocks noGrp="1"/>
          </p:cNvSpPr>
          <p:nvPr>
            <p:ph type="ctrTitle"/>
          </p:nvPr>
        </p:nvSpPr>
        <p:spPr>
          <a:xfrm>
            <a:off x="1248450" y="1174512"/>
            <a:ext cx="6647100" cy="1695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200"/>
              </a:spcAft>
              <a:buNone/>
            </a:pPr>
            <a:r>
              <a:rPr lang="en" sz="5800" dirty="0"/>
              <a:t>CardioPredict</a:t>
            </a:r>
            <a:endParaRPr sz="5050" dirty="0">
              <a:solidFill>
                <a:schemeClr val="dk2"/>
              </a:solidFill>
            </a:endParaRPr>
          </a:p>
        </p:txBody>
      </p:sp>
      <p:sp>
        <p:nvSpPr>
          <p:cNvPr id="2592" name="Google Shape;2592;p58"/>
          <p:cNvSpPr txBox="1">
            <a:spLocks noGrp="1"/>
          </p:cNvSpPr>
          <p:nvPr>
            <p:ph type="subTitle" idx="1"/>
          </p:nvPr>
        </p:nvSpPr>
        <p:spPr>
          <a:xfrm>
            <a:off x="1259759" y="2077422"/>
            <a:ext cx="6647100" cy="3780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Cardiovascular Disease Risk Prediction System</a:t>
            </a:r>
            <a:endParaRPr dirty="0"/>
          </a:p>
        </p:txBody>
      </p:sp>
      <p:sp>
        <p:nvSpPr>
          <p:cNvPr id="2593" name="Google Shape;2593;p58"/>
          <p:cNvSpPr/>
          <p:nvPr/>
        </p:nvSpPr>
        <p:spPr>
          <a:xfrm>
            <a:off x="1041550" y="1250652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594" name="Google Shape;2594;p58"/>
          <p:cNvCxnSpPr/>
          <p:nvPr/>
        </p:nvCxnSpPr>
        <p:spPr>
          <a:xfrm>
            <a:off x="1863750" y="1944693"/>
            <a:ext cx="54165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A4AD4207-B17B-1605-6589-DB97625CB250}"/>
              </a:ext>
            </a:extLst>
          </p:cNvPr>
          <p:cNvSpPr txBox="1"/>
          <p:nvPr/>
        </p:nvSpPr>
        <p:spPr>
          <a:xfrm>
            <a:off x="1863750" y="3003140"/>
            <a:ext cx="488210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K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 </a:t>
            </a:r>
          </a:p>
          <a:p>
            <a:endParaRPr lang="en-PK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PK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Muhammad Kashir Khan		Sp20-BSSE-008</a:t>
            </a:r>
          </a:p>
          <a:p>
            <a:r>
              <a:rPr lang="en-PK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Muhammad Daniyal Khan	Sp20-BSSE-005</a:t>
            </a:r>
          </a:p>
        </p:txBody>
      </p:sp>
      <p:sp>
        <p:nvSpPr>
          <p:cNvPr id="4" name="Google Shape;2847;p65">
            <a:extLst>
              <a:ext uri="{FF2B5EF4-FFF2-40B4-BE49-F238E27FC236}">
                <a16:creationId xmlns:a16="http://schemas.microsoft.com/office/drawing/2014/main" id="{74B75A7A-576A-DBFF-8186-D5E76D39DAC1}"/>
              </a:ext>
            </a:extLst>
          </p:cNvPr>
          <p:cNvSpPr/>
          <p:nvPr/>
        </p:nvSpPr>
        <p:spPr>
          <a:xfrm>
            <a:off x="1041551" y="3219028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91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1" name="Google Shape;4641;p108"/>
          <p:cNvSpPr txBox="1">
            <a:spLocks noGrp="1"/>
          </p:cNvSpPr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Non-Functional Requirements</a:t>
            </a:r>
            <a:endParaRPr dirty="0"/>
          </a:p>
        </p:txBody>
      </p:sp>
      <p:sp>
        <p:nvSpPr>
          <p:cNvPr id="4644" name="Google Shape;4644;p108"/>
          <p:cNvSpPr txBox="1"/>
          <p:nvPr/>
        </p:nvSpPr>
        <p:spPr>
          <a:xfrm>
            <a:off x="4834449" y="1508688"/>
            <a:ext cx="2242211" cy="42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dirty="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rPr>
              <a:t>Maintainability</a:t>
            </a:r>
            <a:endParaRPr sz="2100" dirty="0">
              <a:solidFill>
                <a:schemeClr val="lt1"/>
              </a:solidFill>
              <a:latin typeface="Aldrich"/>
              <a:ea typeface="Aldrich"/>
              <a:cs typeface="Aldrich"/>
              <a:sym typeface="Aldrich"/>
            </a:endParaRPr>
          </a:p>
        </p:txBody>
      </p:sp>
      <p:sp>
        <p:nvSpPr>
          <p:cNvPr id="4645" name="Google Shape;4645;p108"/>
          <p:cNvSpPr txBox="1"/>
          <p:nvPr/>
        </p:nvSpPr>
        <p:spPr>
          <a:xfrm>
            <a:off x="6138167" y="2923774"/>
            <a:ext cx="19860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dirty="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rPr>
              <a:t>Reliability</a:t>
            </a:r>
            <a:endParaRPr sz="2100" dirty="0">
              <a:solidFill>
                <a:schemeClr val="lt1"/>
              </a:solidFill>
              <a:latin typeface="Aldrich"/>
              <a:ea typeface="Aldrich"/>
              <a:cs typeface="Aldrich"/>
              <a:sym typeface="Aldrich"/>
            </a:endParaRPr>
          </a:p>
        </p:txBody>
      </p:sp>
      <p:sp>
        <p:nvSpPr>
          <p:cNvPr id="4646" name="Google Shape;4646;p108"/>
          <p:cNvSpPr txBox="1"/>
          <p:nvPr/>
        </p:nvSpPr>
        <p:spPr>
          <a:xfrm>
            <a:off x="2291290" y="1511519"/>
            <a:ext cx="1986000" cy="42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dirty="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rPr>
              <a:t>Robustness</a:t>
            </a:r>
            <a:endParaRPr sz="2100" dirty="0">
              <a:solidFill>
                <a:schemeClr val="lt1"/>
              </a:solidFill>
              <a:latin typeface="Aldrich"/>
              <a:ea typeface="Aldrich"/>
              <a:cs typeface="Aldrich"/>
              <a:sym typeface="Aldrich"/>
            </a:endParaRPr>
          </a:p>
        </p:txBody>
      </p:sp>
      <p:sp>
        <p:nvSpPr>
          <p:cNvPr id="4648" name="Google Shape;4648;p108"/>
          <p:cNvSpPr txBox="1"/>
          <p:nvPr/>
        </p:nvSpPr>
        <p:spPr>
          <a:xfrm>
            <a:off x="1017244" y="2892420"/>
            <a:ext cx="19860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dirty="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rPr>
              <a:t>Performance</a:t>
            </a:r>
            <a:endParaRPr sz="2100" dirty="0">
              <a:solidFill>
                <a:schemeClr val="lt1"/>
              </a:solidFill>
              <a:latin typeface="Aldrich"/>
              <a:ea typeface="Aldrich"/>
              <a:cs typeface="Aldrich"/>
              <a:sym typeface="Aldrich"/>
            </a:endParaRPr>
          </a:p>
        </p:txBody>
      </p:sp>
      <p:sp>
        <p:nvSpPr>
          <p:cNvPr id="4650" name="Google Shape;4650;p108"/>
          <p:cNvSpPr txBox="1"/>
          <p:nvPr/>
        </p:nvSpPr>
        <p:spPr>
          <a:xfrm>
            <a:off x="3578947" y="2923774"/>
            <a:ext cx="19860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dirty="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rPr>
              <a:t>Usability</a:t>
            </a:r>
            <a:endParaRPr sz="2100" dirty="0">
              <a:solidFill>
                <a:schemeClr val="lt1"/>
              </a:solidFill>
              <a:latin typeface="Aldrich"/>
              <a:ea typeface="Aldrich"/>
              <a:cs typeface="Aldrich"/>
              <a:sym typeface="Aldrich"/>
            </a:endParaRPr>
          </a:p>
        </p:txBody>
      </p:sp>
      <p:sp>
        <p:nvSpPr>
          <p:cNvPr id="4652" name="Google Shape;4652;p108"/>
          <p:cNvSpPr/>
          <p:nvPr/>
        </p:nvSpPr>
        <p:spPr>
          <a:xfrm>
            <a:off x="1725720" y="2133794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3" name="Google Shape;4653;p108"/>
          <p:cNvSpPr/>
          <p:nvPr/>
        </p:nvSpPr>
        <p:spPr>
          <a:xfrm>
            <a:off x="3006532" y="2120694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4" name="Google Shape;4654;p108"/>
          <p:cNvSpPr/>
          <p:nvPr/>
        </p:nvSpPr>
        <p:spPr>
          <a:xfrm>
            <a:off x="4278932" y="2120694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5" name="Google Shape;4655;p108"/>
          <p:cNvSpPr/>
          <p:nvPr/>
        </p:nvSpPr>
        <p:spPr>
          <a:xfrm>
            <a:off x="5552975" y="2118973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56" name="Google Shape;4656;p108"/>
          <p:cNvGrpSpPr/>
          <p:nvPr/>
        </p:nvGrpSpPr>
        <p:grpSpPr>
          <a:xfrm>
            <a:off x="2448140" y="2424059"/>
            <a:ext cx="4234056" cy="0"/>
            <a:chOff x="2446500" y="2937864"/>
            <a:chExt cx="4234056" cy="0"/>
          </a:xfrm>
        </p:grpSpPr>
        <p:cxnSp>
          <p:nvCxnSpPr>
            <p:cNvPr id="4657" name="Google Shape;4657;p108"/>
            <p:cNvCxnSpPr/>
            <p:nvPr/>
          </p:nvCxnSpPr>
          <p:spPr>
            <a:xfrm>
              <a:off x="2446500" y="2937864"/>
              <a:ext cx="3999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58" name="Google Shape;4658;p108"/>
            <p:cNvCxnSpPr/>
            <p:nvPr/>
          </p:nvCxnSpPr>
          <p:spPr>
            <a:xfrm>
              <a:off x="3718900" y="2937864"/>
              <a:ext cx="3999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59" name="Google Shape;4659;p108"/>
            <p:cNvCxnSpPr/>
            <p:nvPr/>
          </p:nvCxnSpPr>
          <p:spPr>
            <a:xfrm>
              <a:off x="4991300" y="2937864"/>
              <a:ext cx="3999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60" name="Google Shape;4660;p108"/>
            <p:cNvCxnSpPr/>
            <p:nvPr/>
          </p:nvCxnSpPr>
          <p:spPr>
            <a:xfrm>
              <a:off x="6280656" y="2937864"/>
              <a:ext cx="3999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661" name="Google Shape;4661;p108"/>
          <p:cNvSpPr/>
          <p:nvPr/>
        </p:nvSpPr>
        <p:spPr>
          <a:xfrm>
            <a:off x="6857632" y="2146919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62" name="Google Shape;4662;p108"/>
          <p:cNvSpPr/>
          <p:nvPr/>
        </p:nvSpPr>
        <p:spPr>
          <a:xfrm>
            <a:off x="6969845" y="2264492"/>
            <a:ext cx="327610" cy="328952"/>
          </a:xfrm>
          <a:custGeom>
            <a:avLst/>
            <a:gdLst/>
            <a:ahLst/>
            <a:cxnLst/>
            <a:rect l="l" t="t" r="r" b="b"/>
            <a:pathLst>
              <a:path w="11480" h="11527" extrusionOk="0">
                <a:moveTo>
                  <a:pt x="8336" y="667"/>
                </a:moveTo>
                <a:lnTo>
                  <a:pt x="8336" y="1762"/>
                </a:lnTo>
                <a:lnTo>
                  <a:pt x="6097" y="1762"/>
                </a:lnTo>
                <a:lnTo>
                  <a:pt x="6097" y="667"/>
                </a:lnTo>
                <a:close/>
                <a:moveTo>
                  <a:pt x="7669" y="4191"/>
                </a:moveTo>
                <a:lnTo>
                  <a:pt x="7669" y="4977"/>
                </a:lnTo>
                <a:lnTo>
                  <a:pt x="3764" y="4977"/>
                </a:lnTo>
                <a:lnTo>
                  <a:pt x="3764" y="4191"/>
                </a:lnTo>
                <a:close/>
                <a:moveTo>
                  <a:pt x="8503" y="5668"/>
                </a:moveTo>
                <a:lnTo>
                  <a:pt x="8503" y="6430"/>
                </a:lnTo>
                <a:lnTo>
                  <a:pt x="2978" y="6430"/>
                </a:lnTo>
                <a:lnTo>
                  <a:pt x="2978" y="5668"/>
                </a:lnTo>
                <a:close/>
                <a:moveTo>
                  <a:pt x="9241" y="7121"/>
                </a:moveTo>
                <a:lnTo>
                  <a:pt x="9241" y="7883"/>
                </a:lnTo>
                <a:lnTo>
                  <a:pt x="2168" y="7883"/>
                </a:lnTo>
                <a:lnTo>
                  <a:pt x="2168" y="7121"/>
                </a:lnTo>
                <a:close/>
                <a:moveTo>
                  <a:pt x="10003" y="8573"/>
                </a:moveTo>
                <a:lnTo>
                  <a:pt x="10003" y="9359"/>
                </a:lnTo>
                <a:lnTo>
                  <a:pt x="1454" y="9359"/>
                </a:lnTo>
                <a:lnTo>
                  <a:pt x="1454" y="8573"/>
                </a:lnTo>
                <a:close/>
                <a:moveTo>
                  <a:pt x="10789" y="10074"/>
                </a:moveTo>
                <a:lnTo>
                  <a:pt x="10789" y="10836"/>
                </a:lnTo>
                <a:lnTo>
                  <a:pt x="644" y="10836"/>
                </a:lnTo>
                <a:lnTo>
                  <a:pt x="644" y="10074"/>
                </a:lnTo>
                <a:close/>
                <a:moveTo>
                  <a:pt x="5383" y="0"/>
                </a:moveTo>
                <a:lnTo>
                  <a:pt x="5383" y="3548"/>
                </a:lnTo>
                <a:lnTo>
                  <a:pt x="3097" y="3548"/>
                </a:lnTo>
                <a:lnTo>
                  <a:pt x="3097" y="5001"/>
                </a:lnTo>
                <a:lnTo>
                  <a:pt x="2287" y="5001"/>
                </a:lnTo>
                <a:lnTo>
                  <a:pt x="2287" y="6454"/>
                </a:lnTo>
                <a:lnTo>
                  <a:pt x="1501" y="6454"/>
                </a:lnTo>
                <a:lnTo>
                  <a:pt x="1501" y="7930"/>
                </a:lnTo>
                <a:lnTo>
                  <a:pt x="787" y="7930"/>
                </a:lnTo>
                <a:lnTo>
                  <a:pt x="787" y="9383"/>
                </a:lnTo>
                <a:lnTo>
                  <a:pt x="1" y="9383"/>
                </a:lnTo>
                <a:lnTo>
                  <a:pt x="1" y="11526"/>
                </a:lnTo>
                <a:lnTo>
                  <a:pt x="11479" y="11526"/>
                </a:lnTo>
                <a:lnTo>
                  <a:pt x="11479" y="9383"/>
                </a:lnTo>
                <a:lnTo>
                  <a:pt x="10670" y="9383"/>
                </a:lnTo>
                <a:lnTo>
                  <a:pt x="10670" y="7930"/>
                </a:lnTo>
                <a:lnTo>
                  <a:pt x="9955" y="7930"/>
                </a:lnTo>
                <a:lnTo>
                  <a:pt x="9955" y="6454"/>
                </a:lnTo>
                <a:lnTo>
                  <a:pt x="9169" y="6454"/>
                </a:lnTo>
                <a:lnTo>
                  <a:pt x="9169" y="5001"/>
                </a:lnTo>
                <a:lnTo>
                  <a:pt x="8360" y="5001"/>
                </a:lnTo>
                <a:lnTo>
                  <a:pt x="8360" y="3548"/>
                </a:lnTo>
                <a:lnTo>
                  <a:pt x="6074" y="3548"/>
                </a:lnTo>
                <a:lnTo>
                  <a:pt x="6074" y="2453"/>
                </a:lnTo>
                <a:lnTo>
                  <a:pt x="8979" y="2453"/>
                </a:lnTo>
                <a:lnTo>
                  <a:pt x="8979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3F6F7"/>
              </a:solidFill>
            </a:endParaRPr>
          </a:p>
        </p:txBody>
      </p:sp>
      <p:grpSp>
        <p:nvGrpSpPr>
          <p:cNvPr id="4663" name="Google Shape;4663;p108"/>
          <p:cNvGrpSpPr/>
          <p:nvPr/>
        </p:nvGrpSpPr>
        <p:grpSpPr>
          <a:xfrm>
            <a:off x="3128892" y="2299063"/>
            <a:ext cx="338418" cy="194113"/>
            <a:chOff x="2964781" y="2545672"/>
            <a:chExt cx="338418" cy="194113"/>
          </a:xfrm>
        </p:grpSpPr>
        <p:sp>
          <p:nvSpPr>
            <p:cNvPr id="4664" name="Google Shape;4664;p108"/>
            <p:cNvSpPr/>
            <p:nvPr/>
          </p:nvSpPr>
          <p:spPr>
            <a:xfrm>
              <a:off x="2964781" y="2545672"/>
              <a:ext cx="338418" cy="194113"/>
            </a:xfrm>
            <a:custGeom>
              <a:avLst/>
              <a:gdLst/>
              <a:ahLst/>
              <a:cxnLst/>
              <a:rect l="l" t="t" r="r" b="b"/>
              <a:pathLst>
                <a:path w="11503" h="6598" extrusionOk="0">
                  <a:moveTo>
                    <a:pt x="2858" y="668"/>
                  </a:moveTo>
                  <a:lnTo>
                    <a:pt x="2858" y="2930"/>
                  </a:lnTo>
                  <a:lnTo>
                    <a:pt x="1144" y="2930"/>
                  </a:lnTo>
                  <a:lnTo>
                    <a:pt x="1787" y="1549"/>
                  </a:lnTo>
                  <a:cubicBezTo>
                    <a:pt x="1977" y="1096"/>
                    <a:pt x="2382" y="763"/>
                    <a:pt x="2858" y="668"/>
                  </a:cubicBezTo>
                  <a:close/>
                  <a:moveTo>
                    <a:pt x="3525" y="668"/>
                  </a:moveTo>
                  <a:cubicBezTo>
                    <a:pt x="4001" y="763"/>
                    <a:pt x="4382" y="1096"/>
                    <a:pt x="4597" y="1549"/>
                  </a:cubicBezTo>
                  <a:lnTo>
                    <a:pt x="5240" y="2930"/>
                  </a:lnTo>
                  <a:lnTo>
                    <a:pt x="3525" y="2930"/>
                  </a:lnTo>
                  <a:lnTo>
                    <a:pt x="3525" y="668"/>
                  </a:lnTo>
                  <a:close/>
                  <a:moveTo>
                    <a:pt x="7955" y="3597"/>
                  </a:moveTo>
                  <a:lnTo>
                    <a:pt x="7955" y="5859"/>
                  </a:lnTo>
                  <a:cubicBezTo>
                    <a:pt x="7502" y="5764"/>
                    <a:pt x="7097" y="5430"/>
                    <a:pt x="6907" y="5002"/>
                  </a:cubicBezTo>
                  <a:lnTo>
                    <a:pt x="6264" y="3597"/>
                  </a:lnTo>
                  <a:close/>
                  <a:moveTo>
                    <a:pt x="10312" y="3597"/>
                  </a:moveTo>
                  <a:lnTo>
                    <a:pt x="9693" y="5002"/>
                  </a:lnTo>
                  <a:cubicBezTo>
                    <a:pt x="9479" y="5430"/>
                    <a:pt x="9098" y="5764"/>
                    <a:pt x="8621" y="5859"/>
                  </a:cubicBezTo>
                  <a:lnTo>
                    <a:pt x="8621" y="3597"/>
                  </a:lnTo>
                  <a:close/>
                  <a:moveTo>
                    <a:pt x="3216" y="1"/>
                  </a:moveTo>
                  <a:cubicBezTo>
                    <a:pt x="2334" y="1"/>
                    <a:pt x="1572" y="501"/>
                    <a:pt x="1215" y="1263"/>
                  </a:cubicBezTo>
                  <a:lnTo>
                    <a:pt x="477" y="2930"/>
                  </a:lnTo>
                  <a:lnTo>
                    <a:pt x="1" y="2930"/>
                  </a:lnTo>
                  <a:lnTo>
                    <a:pt x="1" y="3621"/>
                  </a:lnTo>
                  <a:lnTo>
                    <a:pt x="5549" y="3621"/>
                  </a:lnTo>
                  <a:lnTo>
                    <a:pt x="6311" y="5288"/>
                  </a:lnTo>
                  <a:cubicBezTo>
                    <a:pt x="6669" y="6097"/>
                    <a:pt x="7431" y="6597"/>
                    <a:pt x="8336" y="6597"/>
                  </a:cubicBezTo>
                  <a:cubicBezTo>
                    <a:pt x="9217" y="6597"/>
                    <a:pt x="9955" y="6097"/>
                    <a:pt x="10360" y="5288"/>
                  </a:cubicBezTo>
                  <a:lnTo>
                    <a:pt x="11098" y="3621"/>
                  </a:lnTo>
                  <a:lnTo>
                    <a:pt x="11503" y="3621"/>
                  </a:lnTo>
                  <a:lnTo>
                    <a:pt x="11503" y="2930"/>
                  </a:lnTo>
                  <a:lnTo>
                    <a:pt x="5954" y="2930"/>
                  </a:lnTo>
                  <a:lnTo>
                    <a:pt x="5192" y="1263"/>
                  </a:lnTo>
                  <a:cubicBezTo>
                    <a:pt x="4835" y="477"/>
                    <a:pt x="4073" y="1"/>
                    <a:pt x="32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3F6F7"/>
                </a:solidFill>
              </a:endParaRPr>
            </a:p>
          </p:txBody>
        </p:sp>
        <p:grpSp>
          <p:nvGrpSpPr>
            <p:cNvPr id="4665" name="Google Shape;4665;p108"/>
            <p:cNvGrpSpPr/>
            <p:nvPr/>
          </p:nvGrpSpPr>
          <p:grpSpPr>
            <a:xfrm>
              <a:off x="3048156" y="2565295"/>
              <a:ext cx="170281" cy="154159"/>
              <a:chOff x="3048156" y="2565295"/>
              <a:chExt cx="170281" cy="154159"/>
            </a:xfrm>
          </p:grpSpPr>
          <p:sp>
            <p:nvSpPr>
              <p:cNvPr id="4666" name="Google Shape;4666;p108"/>
              <p:cNvSpPr/>
              <p:nvPr/>
            </p:nvSpPr>
            <p:spPr>
              <a:xfrm>
                <a:off x="3048156" y="2665498"/>
                <a:ext cx="20359" cy="20329"/>
              </a:xfrm>
              <a:custGeom>
                <a:avLst/>
                <a:gdLst/>
                <a:ahLst/>
                <a:cxnLst/>
                <a:rect l="l" t="t" r="r" b="b"/>
                <a:pathLst>
                  <a:path w="692" h="691" extrusionOk="0">
                    <a:moveTo>
                      <a:pt x="1" y="0"/>
                    </a:moveTo>
                    <a:lnTo>
                      <a:pt x="1" y="691"/>
                    </a:lnTo>
                    <a:lnTo>
                      <a:pt x="691" y="691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3F6F7"/>
                  </a:solidFill>
                </a:endParaRPr>
              </a:p>
            </p:txBody>
          </p:sp>
          <p:sp>
            <p:nvSpPr>
              <p:cNvPr id="4667" name="Google Shape;4667;p108"/>
              <p:cNvSpPr/>
              <p:nvPr/>
            </p:nvSpPr>
            <p:spPr>
              <a:xfrm>
                <a:off x="3048156" y="2699801"/>
                <a:ext cx="20359" cy="19653"/>
              </a:xfrm>
              <a:custGeom>
                <a:avLst/>
                <a:gdLst/>
                <a:ahLst/>
                <a:cxnLst/>
                <a:rect l="l" t="t" r="r" b="b"/>
                <a:pathLst>
                  <a:path w="692" h="668" extrusionOk="0">
                    <a:moveTo>
                      <a:pt x="1" y="1"/>
                    </a:moveTo>
                    <a:lnTo>
                      <a:pt x="1" y="668"/>
                    </a:lnTo>
                    <a:lnTo>
                      <a:pt x="691" y="668"/>
                    </a:lnTo>
                    <a:lnTo>
                      <a:pt x="69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3F6F7"/>
                  </a:solidFill>
                </a:endParaRPr>
              </a:p>
            </p:txBody>
          </p:sp>
          <p:sp>
            <p:nvSpPr>
              <p:cNvPr id="4668" name="Google Shape;4668;p108"/>
              <p:cNvSpPr/>
              <p:nvPr/>
            </p:nvSpPr>
            <p:spPr>
              <a:xfrm>
                <a:off x="3198078" y="2565295"/>
                <a:ext cx="20359" cy="20359"/>
              </a:xfrm>
              <a:custGeom>
                <a:avLst/>
                <a:gdLst/>
                <a:ahLst/>
                <a:cxnLst/>
                <a:rect l="l" t="t" r="r" b="b"/>
                <a:pathLst>
                  <a:path w="692" h="692" extrusionOk="0">
                    <a:moveTo>
                      <a:pt x="1" y="1"/>
                    </a:moveTo>
                    <a:lnTo>
                      <a:pt x="1" y="691"/>
                    </a:lnTo>
                    <a:lnTo>
                      <a:pt x="691" y="691"/>
                    </a:lnTo>
                    <a:lnTo>
                      <a:pt x="69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3F6F7"/>
                  </a:solidFill>
                </a:endParaRPr>
              </a:p>
            </p:txBody>
          </p:sp>
          <p:sp>
            <p:nvSpPr>
              <p:cNvPr id="4669" name="Google Shape;4669;p108"/>
              <p:cNvSpPr/>
              <p:nvPr/>
            </p:nvSpPr>
            <p:spPr>
              <a:xfrm>
                <a:off x="3198078" y="2598922"/>
                <a:ext cx="20359" cy="20359"/>
              </a:xfrm>
              <a:custGeom>
                <a:avLst/>
                <a:gdLst/>
                <a:ahLst/>
                <a:cxnLst/>
                <a:rect l="l" t="t" r="r" b="b"/>
                <a:pathLst>
                  <a:path w="692" h="692" extrusionOk="0">
                    <a:moveTo>
                      <a:pt x="1" y="1"/>
                    </a:moveTo>
                    <a:lnTo>
                      <a:pt x="1" y="691"/>
                    </a:lnTo>
                    <a:lnTo>
                      <a:pt x="691" y="691"/>
                    </a:lnTo>
                    <a:lnTo>
                      <a:pt x="69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3F6F7"/>
                  </a:solidFill>
                </a:endParaRPr>
              </a:p>
            </p:txBody>
          </p:sp>
        </p:grpSp>
      </p:grpSp>
      <p:sp>
        <p:nvSpPr>
          <p:cNvPr id="4670" name="Google Shape;4670;p108"/>
          <p:cNvSpPr/>
          <p:nvPr/>
        </p:nvSpPr>
        <p:spPr>
          <a:xfrm>
            <a:off x="1809090" y="2254144"/>
            <a:ext cx="337036" cy="339830"/>
          </a:xfrm>
          <a:custGeom>
            <a:avLst/>
            <a:gdLst/>
            <a:ahLst/>
            <a:cxnLst/>
            <a:rect l="l" t="t" r="r" b="b"/>
            <a:pathLst>
              <a:path w="11456" h="11551" extrusionOk="0">
                <a:moveTo>
                  <a:pt x="9717" y="715"/>
                </a:moveTo>
                <a:lnTo>
                  <a:pt x="9717" y="1501"/>
                </a:lnTo>
                <a:lnTo>
                  <a:pt x="5311" y="1501"/>
                </a:lnTo>
                <a:cubicBezTo>
                  <a:pt x="5073" y="1501"/>
                  <a:pt x="4906" y="1286"/>
                  <a:pt x="4930" y="1072"/>
                </a:cubicBezTo>
                <a:cubicBezTo>
                  <a:pt x="4954" y="881"/>
                  <a:pt x="5144" y="715"/>
                  <a:pt x="5359" y="715"/>
                </a:cubicBezTo>
                <a:close/>
                <a:moveTo>
                  <a:pt x="10764" y="3858"/>
                </a:moveTo>
                <a:lnTo>
                  <a:pt x="10764" y="4620"/>
                </a:lnTo>
                <a:lnTo>
                  <a:pt x="6359" y="4620"/>
                </a:lnTo>
                <a:cubicBezTo>
                  <a:pt x="6121" y="4620"/>
                  <a:pt x="5954" y="4406"/>
                  <a:pt x="5978" y="4215"/>
                </a:cubicBezTo>
                <a:cubicBezTo>
                  <a:pt x="6002" y="4001"/>
                  <a:pt x="6216" y="3858"/>
                  <a:pt x="6383" y="3858"/>
                </a:cubicBezTo>
                <a:close/>
                <a:moveTo>
                  <a:pt x="2072" y="4358"/>
                </a:moveTo>
                <a:cubicBezTo>
                  <a:pt x="2882" y="4358"/>
                  <a:pt x="3501" y="5001"/>
                  <a:pt x="3501" y="5787"/>
                </a:cubicBezTo>
                <a:cubicBezTo>
                  <a:pt x="3501" y="6597"/>
                  <a:pt x="2882" y="7216"/>
                  <a:pt x="2072" y="7216"/>
                </a:cubicBezTo>
                <a:cubicBezTo>
                  <a:pt x="1262" y="7216"/>
                  <a:pt x="643" y="6549"/>
                  <a:pt x="643" y="5787"/>
                </a:cubicBezTo>
                <a:cubicBezTo>
                  <a:pt x="643" y="4977"/>
                  <a:pt x="1310" y="4358"/>
                  <a:pt x="2072" y="4358"/>
                </a:cubicBezTo>
                <a:close/>
                <a:moveTo>
                  <a:pt x="10764" y="6978"/>
                </a:moveTo>
                <a:lnTo>
                  <a:pt x="10764" y="7740"/>
                </a:lnTo>
                <a:lnTo>
                  <a:pt x="6359" y="7740"/>
                </a:lnTo>
                <a:cubicBezTo>
                  <a:pt x="6121" y="7740"/>
                  <a:pt x="5954" y="7549"/>
                  <a:pt x="5978" y="7335"/>
                </a:cubicBezTo>
                <a:cubicBezTo>
                  <a:pt x="6002" y="7121"/>
                  <a:pt x="6216" y="6978"/>
                  <a:pt x="6383" y="6978"/>
                </a:cubicBezTo>
                <a:close/>
                <a:moveTo>
                  <a:pt x="9717" y="10098"/>
                </a:moveTo>
                <a:lnTo>
                  <a:pt x="9717" y="10883"/>
                </a:lnTo>
                <a:lnTo>
                  <a:pt x="5311" y="10883"/>
                </a:lnTo>
                <a:cubicBezTo>
                  <a:pt x="5073" y="10883"/>
                  <a:pt x="4906" y="10669"/>
                  <a:pt x="4930" y="10455"/>
                </a:cubicBezTo>
                <a:cubicBezTo>
                  <a:pt x="4954" y="10240"/>
                  <a:pt x="5144" y="10098"/>
                  <a:pt x="5359" y="10098"/>
                </a:cubicBezTo>
                <a:close/>
                <a:moveTo>
                  <a:pt x="5359" y="0"/>
                </a:moveTo>
                <a:cubicBezTo>
                  <a:pt x="4882" y="0"/>
                  <a:pt x="4477" y="310"/>
                  <a:pt x="4335" y="739"/>
                </a:cubicBezTo>
                <a:lnTo>
                  <a:pt x="3001" y="739"/>
                </a:lnTo>
                <a:lnTo>
                  <a:pt x="1858" y="3668"/>
                </a:lnTo>
                <a:cubicBezTo>
                  <a:pt x="834" y="3787"/>
                  <a:pt x="0" y="4668"/>
                  <a:pt x="0" y="5787"/>
                </a:cubicBezTo>
                <a:cubicBezTo>
                  <a:pt x="0" y="6883"/>
                  <a:pt x="834" y="7764"/>
                  <a:pt x="1858" y="7883"/>
                </a:cubicBezTo>
                <a:lnTo>
                  <a:pt x="3001" y="10812"/>
                </a:lnTo>
                <a:lnTo>
                  <a:pt x="4335" y="10812"/>
                </a:lnTo>
                <a:cubicBezTo>
                  <a:pt x="4477" y="11217"/>
                  <a:pt x="4882" y="11550"/>
                  <a:pt x="5359" y="11550"/>
                </a:cubicBezTo>
                <a:lnTo>
                  <a:pt x="10407" y="11550"/>
                </a:lnTo>
                <a:lnTo>
                  <a:pt x="10407" y="9383"/>
                </a:lnTo>
                <a:lnTo>
                  <a:pt x="5359" y="9383"/>
                </a:lnTo>
                <a:cubicBezTo>
                  <a:pt x="4882" y="9383"/>
                  <a:pt x="4477" y="9693"/>
                  <a:pt x="4335" y="10121"/>
                </a:cubicBezTo>
                <a:lnTo>
                  <a:pt x="3453" y="10121"/>
                </a:lnTo>
                <a:lnTo>
                  <a:pt x="2548" y="7835"/>
                </a:lnTo>
                <a:cubicBezTo>
                  <a:pt x="2929" y="7740"/>
                  <a:pt x="3287" y="7549"/>
                  <a:pt x="3572" y="7264"/>
                </a:cubicBezTo>
                <a:lnTo>
                  <a:pt x="4477" y="7668"/>
                </a:lnTo>
                <a:lnTo>
                  <a:pt x="5382" y="7668"/>
                </a:lnTo>
                <a:cubicBezTo>
                  <a:pt x="5525" y="8073"/>
                  <a:pt x="5906" y="8407"/>
                  <a:pt x="6383" y="8407"/>
                </a:cubicBezTo>
                <a:lnTo>
                  <a:pt x="11455" y="8407"/>
                </a:lnTo>
                <a:lnTo>
                  <a:pt x="11455" y="6263"/>
                </a:lnTo>
                <a:lnTo>
                  <a:pt x="6383" y="6263"/>
                </a:lnTo>
                <a:cubicBezTo>
                  <a:pt x="5906" y="6263"/>
                  <a:pt x="5525" y="6549"/>
                  <a:pt x="5382" y="7002"/>
                </a:cubicBezTo>
                <a:lnTo>
                  <a:pt x="4644" y="7002"/>
                </a:lnTo>
                <a:lnTo>
                  <a:pt x="3977" y="6740"/>
                </a:lnTo>
                <a:cubicBezTo>
                  <a:pt x="4120" y="6430"/>
                  <a:pt x="4192" y="6144"/>
                  <a:pt x="4192" y="5787"/>
                </a:cubicBezTo>
                <a:cubicBezTo>
                  <a:pt x="4192" y="5430"/>
                  <a:pt x="4096" y="5120"/>
                  <a:pt x="3977" y="4835"/>
                </a:cubicBezTo>
                <a:lnTo>
                  <a:pt x="4644" y="4549"/>
                </a:lnTo>
                <a:lnTo>
                  <a:pt x="5382" y="4549"/>
                </a:lnTo>
                <a:lnTo>
                  <a:pt x="5382" y="4573"/>
                </a:lnTo>
                <a:cubicBezTo>
                  <a:pt x="5525" y="4977"/>
                  <a:pt x="5906" y="5311"/>
                  <a:pt x="6383" y="5311"/>
                </a:cubicBezTo>
                <a:lnTo>
                  <a:pt x="11455" y="5311"/>
                </a:lnTo>
                <a:lnTo>
                  <a:pt x="11455" y="3144"/>
                </a:lnTo>
                <a:lnTo>
                  <a:pt x="6383" y="3144"/>
                </a:lnTo>
                <a:cubicBezTo>
                  <a:pt x="5906" y="3144"/>
                  <a:pt x="5525" y="3430"/>
                  <a:pt x="5382" y="3882"/>
                </a:cubicBezTo>
                <a:lnTo>
                  <a:pt x="4477" y="3882"/>
                </a:lnTo>
                <a:lnTo>
                  <a:pt x="3572" y="4263"/>
                </a:lnTo>
                <a:cubicBezTo>
                  <a:pt x="3287" y="4001"/>
                  <a:pt x="2929" y="3787"/>
                  <a:pt x="2548" y="3691"/>
                </a:cubicBezTo>
                <a:lnTo>
                  <a:pt x="3453" y="1405"/>
                </a:lnTo>
                <a:lnTo>
                  <a:pt x="4335" y="1405"/>
                </a:lnTo>
                <a:cubicBezTo>
                  <a:pt x="4477" y="1810"/>
                  <a:pt x="4882" y="2144"/>
                  <a:pt x="5359" y="2144"/>
                </a:cubicBezTo>
                <a:lnTo>
                  <a:pt x="10407" y="2144"/>
                </a:lnTo>
                <a:lnTo>
                  <a:pt x="10407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3F6F7"/>
              </a:solidFill>
            </a:endParaRPr>
          </a:p>
        </p:txBody>
      </p:sp>
      <p:sp>
        <p:nvSpPr>
          <p:cNvPr id="4671" name="Google Shape;4671;p108"/>
          <p:cNvSpPr/>
          <p:nvPr/>
        </p:nvSpPr>
        <p:spPr>
          <a:xfrm>
            <a:off x="5647612" y="2228255"/>
            <a:ext cx="339830" cy="288816"/>
          </a:xfrm>
          <a:custGeom>
            <a:avLst/>
            <a:gdLst/>
            <a:ahLst/>
            <a:cxnLst/>
            <a:rect l="l" t="t" r="r" b="b"/>
            <a:pathLst>
              <a:path w="11551" h="9817" extrusionOk="0">
                <a:moveTo>
                  <a:pt x="9859" y="672"/>
                </a:moveTo>
                <a:cubicBezTo>
                  <a:pt x="10383" y="672"/>
                  <a:pt x="10836" y="1124"/>
                  <a:pt x="10836" y="1672"/>
                </a:cubicBezTo>
                <a:cubicBezTo>
                  <a:pt x="10836" y="2196"/>
                  <a:pt x="10383" y="2648"/>
                  <a:pt x="9859" y="2648"/>
                </a:cubicBezTo>
                <a:cubicBezTo>
                  <a:pt x="9312" y="2648"/>
                  <a:pt x="8883" y="2196"/>
                  <a:pt x="8883" y="1672"/>
                </a:cubicBezTo>
                <a:cubicBezTo>
                  <a:pt x="8883" y="1124"/>
                  <a:pt x="9312" y="672"/>
                  <a:pt x="9859" y="672"/>
                </a:cubicBezTo>
                <a:close/>
                <a:moveTo>
                  <a:pt x="3906" y="3029"/>
                </a:moveTo>
                <a:cubicBezTo>
                  <a:pt x="4120" y="3029"/>
                  <a:pt x="4287" y="3220"/>
                  <a:pt x="4287" y="3410"/>
                </a:cubicBezTo>
                <a:cubicBezTo>
                  <a:pt x="4287" y="3625"/>
                  <a:pt x="4120" y="3792"/>
                  <a:pt x="3906" y="3792"/>
                </a:cubicBezTo>
                <a:cubicBezTo>
                  <a:pt x="3691" y="3792"/>
                  <a:pt x="3525" y="3625"/>
                  <a:pt x="3525" y="3410"/>
                </a:cubicBezTo>
                <a:cubicBezTo>
                  <a:pt x="3525" y="3220"/>
                  <a:pt x="3668" y="3029"/>
                  <a:pt x="3906" y="3029"/>
                </a:cubicBezTo>
                <a:close/>
                <a:moveTo>
                  <a:pt x="6811" y="5959"/>
                </a:moveTo>
                <a:cubicBezTo>
                  <a:pt x="7025" y="5959"/>
                  <a:pt x="7216" y="6125"/>
                  <a:pt x="7216" y="6340"/>
                </a:cubicBezTo>
                <a:cubicBezTo>
                  <a:pt x="7216" y="6554"/>
                  <a:pt x="7025" y="6721"/>
                  <a:pt x="6811" y="6721"/>
                </a:cubicBezTo>
                <a:cubicBezTo>
                  <a:pt x="6621" y="6721"/>
                  <a:pt x="6430" y="6554"/>
                  <a:pt x="6430" y="6340"/>
                </a:cubicBezTo>
                <a:cubicBezTo>
                  <a:pt x="6430" y="6125"/>
                  <a:pt x="6621" y="5959"/>
                  <a:pt x="6811" y="5959"/>
                </a:cubicBezTo>
                <a:close/>
                <a:moveTo>
                  <a:pt x="1072" y="7054"/>
                </a:moveTo>
                <a:cubicBezTo>
                  <a:pt x="1286" y="7054"/>
                  <a:pt x="1453" y="7221"/>
                  <a:pt x="1453" y="7435"/>
                </a:cubicBezTo>
                <a:cubicBezTo>
                  <a:pt x="1453" y="7649"/>
                  <a:pt x="1286" y="7816"/>
                  <a:pt x="1072" y="7816"/>
                </a:cubicBezTo>
                <a:cubicBezTo>
                  <a:pt x="857" y="7816"/>
                  <a:pt x="691" y="7649"/>
                  <a:pt x="691" y="7435"/>
                </a:cubicBezTo>
                <a:cubicBezTo>
                  <a:pt x="691" y="7221"/>
                  <a:pt x="857" y="7054"/>
                  <a:pt x="1072" y="7054"/>
                </a:cubicBezTo>
                <a:close/>
                <a:moveTo>
                  <a:pt x="3334" y="4315"/>
                </a:moveTo>
                <a:cubicBezTo>
                  <a:pt x="3406" y="4363"/>
                  <a:pt x="3477" y="4387"/>
                  <a:pt x="3572" y="4435"/>
                </a:cubicBezTo>
                <a:lnTo>
                  <a:pt x="3572" y="9126"/>
                </a:lnTo>
                <a:lnTo>
                  <a:pt x="1429" y="9126"/>
                </a:lnTo>
                <a:lnTo>
                  <a:pt x="1429" y="8435"/>
                </a:lnTo>
                <a:cubicBezTo>
                  <a:pt x="1858" y="8292"/>
                  <a:pt x="2143" y="7911"/>
                  <a:pt x="2143" y="7435"/>
                </a:cubicBezTo>
                <a:cubicBezTo>
                  <a:pt x="2143" y="7126"/>
                  <a:pt x="2024" y="6864"/>
                  <a:pt x="1810" y="6649"/>
                </a:cubicBezTo>
                <a:lnTo>
                  <a:pt x="3334" y="4315"/>
                </a:lnTo>
                <a:close/>
                <a:moveTo>
                  <a:pt x="4501" y="4292"/>
                </a:moveTo>
                <a:lnTo>
                  <a:pt x="5859" y="5863"/>
                </a:lnTo>
                <a:cubicBezTo>
                  <a:pt x="5787" y="6006"/>
                  <a:pt x="5739" y="6149"/>
                  <a:pt x="5739" y="6340"/>
                </a:cubicBezTo>
                <a:cubicBezTo>
                  <a:pt x="5739" y="6816"/>
                  <a:pt x="6049" y="7197"/>
                  <a:pt x="6501" y="7340"/>
                </a:cubicBezTo>
                <a:lnTo>
                  <a:pt x="6501" y="9126"/>
                </a:lnTo>
                <a:lnTo>
                  <a:pt x="4263" y="9126"/>
                </a:lnTo>
                <a:lnTo>
                  <a:pt x="4263" y="4435"/>
                </a:lnTo>
                <a:lnTo>
                  <a:pt x="4239" y="4435"/>
                </a:lnTo>
                <a:cubicBezTo>
                  <a:pt x="4311" y="4411"/>
                  <a:pt x="4430" y="4339"/>
                  <a:pt x="4501" y="4292"/>
                </a:cubicBezTo>
                <a:close/>
                <a:moveTo>
                  <a:pt x="9288" y="3220"/>
                </a:moveTo>
                <a:cubicBezTo>
                  <a:pt x="9383" y="3244"/>
                  <a:pt x="9478" y="3268"/>
                  <a:pt x="9526" y="3268"/>
                </a:cubicBezTo>
                <a:lnTo>
                  <a:pt x="9526" y="9126"/>
                </a:lnTo>
                <a:lnTo>
                  <a:pt x="7144" y="9126"/>
                </a:lnTo>
                <a:lnTo>
                  <a:pt x="7144" y="7340"/>
                </a:lnTo>
                <a:cubicBezTo>
                  <a:pt x="7573" y="7197"/>
                  <a:pt x="7883" y="6816"/>
                  <a:pt x="7883" y="6340"/>
                </a:cubicBezTo>
                <a:cubicBezTo>
                  <a:pt x="7883" y="6102"/>
                  <a:pt x="7811" y="5863"/>
                  <a:pt x="7645" y="5673"/>
                </a:cubicBezTo>
                <a:lnTo>
                  <a:pt x="9288" y="3220"/>
                </a:lnTo>
                <a:close/>
                <a:moveTo>
                  <a:pt x="9858" y="1"/>
                </a:moveTo>
                <a:cubicBezTo>
                  <a:pt x="8961" y="1"/>
                  <a:pt x="8240" y="758"/>
                  <a:pt x="8240" y="1624"/>
                </a:cubicBezTo>
                <a:cubicBezTo>
                  <a:pt x="8240" y="2101"/>
                  <a:pt x="8454" y="2529"/>
                  <a:pt x="8764" y="2815"/>
                </a:cubicBezTo>
                <a:lnTo>
                  <a:pt x="7121" y="5292"/>
                </a:lnTo>
                <a:cubicBezTo>
                  <a:pt x="7025" y="5268"/>
                  <a:pt x="6930" y="5268"/>
                  <a:pt x="6859" y="5268"/>
                </a:cubicBezTo>
                <a:cubicBezTo>
                  <a:pt x="6668" y="5268"/>
                  <a:pt x="6525" y="5292"/>
                  <a:pt x="6382" y="5387"/>
                </a:cubicBezTo>
                <a:lnTo>
                  <a:pt x="4954" y="3720"/>
                </a:lnTo>
                <a:cubicBezTo>
                  <a:pt x="4977" y="3601"/>
                  <a:pt x="5001" y="3458"/>
                  <a:pt x="4977" y="3291"/>
                </a:cubicBezTo>
                <a:cubicBezTo>
                  <a:pt x="4906" y="2791"/>
                  <a:pt x="4501" y="2386"/>
                  <a:pt x="4001" y="2339"/>
                </a:cubicBezTo>
                <a:cubicBezTo>
                  <a:pt x="3986" y="2338"/>
                  <a:pt x="3970" y="2338"/>
                  <a:pt x="3955" y="2338"/>
                </a:cubicBezTo>
                <a:cubicBezTo>
                  <a:pt x="3334" y="2338"/>
                  <a:pt x="2858" y="2806"/>
                  <a:pt x="2858" y="3410"/>
                </a:cubicBezTo>
                <a:cubicBezTo>
                  <a:pt x="2858" y="3530"/>
                  <a:pt x="2882" y="3649"/>
                  <a:pt x="2906" y="3744"/>
                </a:cubicBezTo>
                <a:lnTo>
                  <a:pt x="1215" y="6363"/>
                </a:lnTo>
                <a:lnTo>
                  <a:pt x="1096" y="6363"/>
                </a:lnTo>
                <a:cubicBezTo>
                  <a:pt x="500" y="6363"/>
                  <a:pt x="24" y="6840"/>
                  <a:pt x="24" y="7435"/>
                </a:cubicBezTo>
                <a:cubicBezTo>
                  <a:pt x="24" y="7911"/>
                  <a:pt x="334" y="8292"/>
                  <a:pt x="786" y="8435"/>
                </a:cubicBezTo>
                <a:lnTo>
                  <a:pt x="786" y="9126"/>
                </a:lnTo>
                <a:lnTo>
                  <a:pt x="0" y="9126"/>
                </a:lnTo>
                <a:lnTo>
                  <a:pt x="0" y="9817"/>
                </a:lnTo>
                <a:lnTo>
                  <a:pt x="11503" y="9817"/>
                </a:lnTo>
                <a:lnTo>
                  <a:pt x="11503" y="9126"/>
                </a:lnTo>
                <a:lnTo>
                  <a:pt x="10193" y="9126"/>
                </a:lnTo>
                <a:lnTo>
                  <a:pt x="10193" y="3268"/>
                </a:lnTo>
                <a:lnTo>
                  <a:pt x="10217" y="3268"/>
                </a:lnTo>
                <a:cubicBezTo>
                  <a:pt x="10979" y="3125"/>
                  <a:pt x="11550" y="2410"/>
                  <a:pt x="11526" y="1577"/>
                </a:cubicBezTo>
                <a:cubicBezTo>
                  <a:pt x="11503" y="743"/>
                  <a:pt x="10812" y="53"/>
                  <a:pt x="9978" y="5"/>
                </a:cubicBezTo>
                <a:cubicBezTo>
                  <a:pt x="9938" y="2"/>
                  <a:pt x="9898" y="1"/>
                  <a:pt x="985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3F6F7"/>
              </a:solidFill>
            </a:endParaRPr>
          </a:p>
        </p:txBody>
      </p:sp>
      <p:grpSp>
        <p:nvGrpSpPr>
          <p:cNvPr id="4672" name="Google Shape;4672;p108"/>
          <p:cNvGrpSpPr/>
          <p:nvPr/>
        </p:nvGrpSpPr>
        <p:grpSpPr>
          <a:xfrm>
            <a:off x="4387347" y="2241732"/>
            <a:ext cx="338418" cy="338418"/>
            <a:chOff x="5283806" y="4129767"/>
            <a:chExt cx="338418" cy="338418"/>
          </a:xfrm>
        </p:grpSpPr>
        <p:sp>
          <p:nvSpPr>
            <p:cNvPr id="4673" name="Google Shape;4673;p108"/>
            <p:cNvSpPr/>
            <p:nvPr/>
          </p:nvSpPr>
          <p:spPr>
            <a:xfrm>
              <a:off x="5283806" y="4129767"/>
              <a:ext cx="338418" cy="338418"/>
            </a:xfrm>
            <a:custGeom>
              <a:avLst/>
              <a:gdLst/>
              <a:ahLst/>
              <a:cxnLst/>
              <a:rect l="l" t="t" r="r" b="b"/>
              <a:pathLst>
                <a:path w="11503" h="11503" extrusionOk="0">
                  <a:moveTo>
                    <a:pt x="7454" y="691"/>
                  </a:moveTo>
                  <a:lnTo>
                    <a:pt x="7454" y="2000"/>
                  </a:lnTo>
                  <a:lnTo>
                    <a:pt x="5406" y="2000"/>
                  </a:lnTo>
                  <a:lnTo>
                    <a:pt x="5406" y="691"/>
                  </a:lnTo>
                  <a:close/>
                  <a:moveTo>
                    <a:pt x="10860" y="5096"/>
                  </a:moveTo>
                  <a:lnTo>
                    <a:pt x="10860" y="6406"/>
                  </a:lnTo>
                  <a:lnTo>
                    <a:pt x="8812" y="6406"/>
                  </a:lnTo>
                  <a:lnTo>
                    <a:pt x="8812" y="5096"/>
                  </a:lnTo>
                  <a:close/>
                  <a:moveTo>
                    <a:pt x="3978" y="4668"/>
                  </a:moveTo>
                  <a:lnTo>
                    <a:pt x="3978" y="6835"/>
                  </a:lnTo>
                  <a:lnTo>
                    <a:pt x="715" y="6835"/>
                  </a:lnTo>
                  <a:lnTo>
                    <a:pt x="715" y="4668"/>
                  </a:lnTo>
                  <a:close/>
                  <a:moveTo>
                    <a:pt x="7454" y="9550"/>
                  </a:moveTo>
                  <a:lnTo>
                    <a:pt x="7454" y="10859"/>
                  </a:lnTo>
                  <a:lnTo>
                    <a:pt x="5406" y="10859"/>
                  </a:lnTo>
                  <a:lnTo>
                    <a:pt x="5406" y="9550"/>
                  </a:lnTo>
                  <a:close/>
                  <a:moveTo>
                    <a:pt x="4716" y="0"/>
                  </a:moveTo>
                  <a:lnTo>
                    <a:pt x="4716" y="2643"/>
                  </a:lnTo>
                  <a:lnTo>
                    <a:pt x="6073" y="2643"/>
                  </a:lnTo>
                  <a:lnTo>
                    <a:pt x="6073" y="3334"/>
                  </a:lnTo>
                  <a:cubicBezTo>
                    <a:pt x="6073" y="3715"/>
                    <a:pt x="5764" y="4025"/>
                    <a:pt x="5383" y="4025"/>
                  </a:cubicBezTo>
                  <a:lnTo>
                    <a:pt x="1" y="4025"/>
                  </a:lnTo>
                  <a:lnTo>
                    <a:pt x="1" y="7525"/>
                  </a:lnTo>
                  <a:lnTo>
                    <a:pt x="5383" y="7525"/>
                  </a:lnTo>
                  <a:cubicBezTo>
                    <a:pt x="5764" y="7525"/>
                    <a:pt x="6073" y="7835"/>
                    <a:pt x="6073" y="8216"/>
                  </a:cubicBezTo>
                  <a:lnTo>
                    <a:pt x="6073" y="8883"/>
                  </a:lnTo>
                  <a:lnTo>
                    <a:pt x="4716" y="8883"/>
                  </a:lnTo>
                  <a:lnTo>
                    <a:pt x="4716" y="11502"/>
                  </a:lnTo>
                  <a:lnTo>
                    <a:pt x="8121" y="11502"/>
                  </a:lnTo>
                  <a:lnTo>
                    <a:pt x="8121" y="8883"/>
                  </a:lnTo>
                  <a:lnTo>
                    <a:pt x="6740" y="8883"/>
                  </a:lnTo>
                  <a:lnTo>
                    <a:pt x="6740" y="8216"/>
                  </a:lnTo>
                  <a:cubicBezTo>
                    <a:pt x="6740" y="7478"/>
                    <a:pt x="6145" y="6882"/>
                    <a:pt x="5406" y="6882"/>
                  </a:cubicBezTo>
                  <a:lnTo>
                    <a:pt x="4621" y="6882"/>
                  </a:lnTo>
                  <a:lnTo>
                    <a:pt x="4621" y="6097"/>
                  </a:lnTo>
                  <a:lnTo>
                    <a:pt x="8121" y="6097"/>
                  </a:lnTo>
                  <a:lnTo>
                    <a:pt x="8121" y="7073"/>
                  </a:lnTo>
                  <a:lnTo>
                    <a:pt x="11503" y="7073"/>
                  </a:lnTo>
                  <a:lnTo>
                    <a:pt x="11503" y="4430"/>
                  </a:lnTo>
                  <a:lnTo>
                    <a:pt x="8121" y="4430"/>
                  </a:lnTo>
                  <a:lnTo>
                    <a:pt x="8121" y="5454"/>
                  </a:lnTo>
                  <a:lnTo>
                    <a:pt x="4621" y="5454"/>
                  </a:lnTo>
                  <a:lnTo>
                    <a:pt x="4621" y="4668"/>
                  </a:lnTo>
                  <a:lnTo>
                    <a:pt x="5406" y="4668"/>
                  </a:lnTo>
                  <a:cubicBezTo>
                    <a:pt x="6145" y="4668"/>
                    <a:pt x="6740" y="4072"/>
                    <a:pt x="6740" y="3334"/>
                  </a:cubicBezTo>
                  <a:lnTo>
                    <a:pt x="6740" y="2643"/>
                  </a:lnTo>
                  <a:lnTo>
                    <a:pt x="8121" y="2643"/>
                  </a:lnTo>
                  <a:lnTo>
                    <a:pt x="812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3F6F7"/>
                </a:solidFill>
              </a:endParaRPr>
            </a:p>
          </p:txBody>
        </p:sp>
        <p:grpSp>
          <p:nvGrpSpPr>
            <p:cNvPr id="4674" name="Google Shape;4674;p108"/>
            <p:cNvGrpSpPr/>
            <p:nvPr/>
          </p:nvGrpSpPr>
          <p:grpSpPr>
            <a:xfrm>
              <a:off x="5323051" y="4290192"/>
              <a:ext cx="59575" cy="19653"/>
              <a:chOff x="5323051" y="4290192"/>
              <a:chExt cx="59575" cy="19653"/>
            </a:xfrm>
          </p:grpSpPr>
          <p:sp>
            <p:nvSpPr>
              <p:cNvPr id="4675" name="Google Shape;4675;p108"/>
              <p:cNvSpPr/>
              <p:nvPr/>
            </p:nvSpPr>
            <p:spPr>
              <a:xfrm>
                <a:off x="5323051" y="4290192"/>
                <a:ext cx="20329" cy="19653"/>
              </a:xfrm>
              <a:custGeom>
                <a:avLst/>
                <a:gdLst/>
                <a:ahLst/>
                <a:cxnLst/>
                <a:rect l="l" t="t" r="r" b="b"/>
                <a:pathLst>
                  <a:path w="691" h="668" extrusionOk="0">
                    <a:moveTo>
                      <a:pt x="0" y="1"/>
                    </a:moveTo>
                    <a:lnTo>
                      <a:pt x="0" y="667"/>
                    </a:lnTo>
                    <a:lnTo>
                      <a:pt x="691" y="667"/>
                    </a:lnTo>
                    <a:lnTo>
                      <a:pt x="69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3F6F7"/>
                  </a:solidFill>
                </a:endParaRPr>
              </a:p>
            </p:txBody>
          </p:sp>
          <p:sp>
            <p:nvSpPr>
              <p:cNvPr id="4676" name="Google Shape;4676;p108"/>
              <p:cNvSpPr/>
              <p:nvPr/>
            </p:nvSpPr>
            <p:spPr>
              <a:xfrm>
                <a:off x="5362268" y="4290192"/>
                <a:ext cx="20359" cy="19653"/>
              </a:xfrm>
              <a:custGeom>
                <a:avLst/>
                <a:gdLst/>
                <a:ahLst/>
                <a:cxnLst/>
                <a:rect l="l" t="t" r="r" b="b"/>
                <a:pathLst>
                  <a:path w="692" h="668" extrusionOk="0">
                    <a:moveTo>
                      <a:pt x="1" y="1"/>
                    </a:moveTo>
                    <a:lnTo>
                      <a:pt x="1" y="667"/>
                    </a:lnTo>
                    <a:lnTo>
                      <a:pt x="691" y="667"/>
                    </a:lnTo>
                    <a:lnTo>
                      <a:pt x="69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3F6F7"/>
                  </a:solidFill>
                </a:endParaRPr>
              </a:p>
            </p:txBody>
          </p:sp>
        </p:grpSp>
      </p:grpSp>
      <p:grpSp>
        <p:nvGrpSpPr>
          <p:cNvPr id="4677" name="Google Shape;4677;p108"/>
          <p:cNvGrpSpPr/>
          <p:nvPr/>
        </p:nvGrpSpPr>
        <p:grpSpPr>
          <a:xfrm>
            <a:off x="6775488" y="657100"/>
            <a:ext cx="793256" cy="182899"/>
            <a:chOff x="2685575" y="2835950"/>
            <a:chExt cx="433000" cy="99825"/>
          </a:xfrm>
        </p:grpSpPr>
        <p:sp>
          <p:nvSpPr>
            <p:cNvPr id="4678" name="Google Shape;4678;p108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9" name="Google Shape;4679;p108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0" name="Google Shape;4680;p108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1" name="Google Shape;4681;p108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82" name="Google Shape;4682;p108"/>
          <p:cNvSpPr/>
          <p:nvPr/>
        </p:nvSpPr>
        <p:spPr>
          <a:xfrm>
            <a:off x="8124167" y="1220809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83" name="Google Shape;4683;p108"/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84" name="Google Shape;4684;p108"/>
          <p:cNvSpPr/>
          <p:nvPr/>
        </p:nvSpPr>
        <p:spPr>
          <a:xfrm rot="-5400000">
            <a:off x="7837924" y="4715039"/>
            <a:ext cx="221100" cy="1821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85" name="Google Shape;4685;p108">
            <a:hlinkClick r:id="rId3" action="ppaction://hlinksldjump"/>
          </p:cNvPr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86" name="Google Shape;4686;p108">
            <a:hlinkClick r:id="" action="ppaction://hlinkshowjump?jump=previousslide"/>
          </p:cNvPr>
          <p:cNvSpPr/>
          <p:nvPr/>
        </p:nvSpPr>
        <p:spPr>
          <a:xfrm>
            <a:off x="7462717" y="4728472"/>
            <a:ext cx="158147" cy="182899"/>
          </a:xfrm>
          <a:custGeom>
            <a:avLst/>
            <a:gdLst/>
            <a:ahLst/>
            <a:cxnLst/>
            <a:rect l="l" t="t" r="r" b="b"/>
            <a:pathLst>
              <a:path w="3453" h="3993" extrusionOk="0">
                <a:moveTo>
                  <a:pt x="3453" y="0"/>
                </a:moveTo>
                <a:lnTo>
                  <a:pt x="0" y="2006"/>
                </a:lnTo>
                <a:lnTo>
                  <a:pt x="3453" y="3993"/>
                </a:lnTo>
                <a:lnTo>
                  <a:pt x="345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87" name="Google Shape;4687;p108">
            <a:hlinkClick r:id="" action="ppaction://hlinkshowjump?jump=nextslide"/>
          </p:cNvPr>
          <p:cNvSpPr/>
          <p:nvPr/>
        </p:nvSpPr>
        <p:spPr>
          <a:xfrm flipH="1">
            <a:off x="8276954" y="4728472"/>
            <a:ext cx="157277" cy="182899"/>
          </a:xfrm>
          <a:custGeom>
            <a:avLst/>
            <a:gdLst/>
            <a:ahLst/>
            <a:cxnLst/>
            <a:rect l="l" t="t" r="r" b="b"/>
            <a:pathLst>
              <a:path w="3434" h="3993" extrusionOk="0">
                <a:moveTo>
                  <a:pt x="3434" y="0"/>
                </a:moveTo>
                <a:lnTo>
                  <a:pt x="1" y="2006"/>
                </a:lnTo>
                <a:lnTo>
                  <a:pt x="3434" y="3993"/>
                </a:lnTo>
                <a:lnTo>
                  <a:pt x="343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4648;p108">
            <a:extLst>
              <a:ext uri="{FF2B5EF4-FFF2-40B4-BE49-F238E27FC236}">
                <a16:creationId xmlns:a16="http://schemas.microsoft.com/office/drawing/2014/main" id="{B6DE5D63-A8D8-484C-3C13-1688C2724D6A}"/>
              </a:ext>
            </a:extLst>
          </p:cNvPr>
          <p:cNvSpPr txBox="1"/>
          <p:nvPr/>
        </p:nvSpPr>
        <p:spPr>
          <a:xfrm>
            <a:off x="2281237" y="3665888"/>
            <a:ext cx="19860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dirty="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rPr>
              <a:t>Scalability</a:t>
            </a:r>
            <a:endParaRPr sz="2100" dirty="0">
              <a:solidFill>
                <a:schemeClr val="lt1"/>
              </a:solidFill>
              <a:latin typeface="Aldrich"/>
              <a:ea typeface="Aldrich"/>
              <a:cs typeface="Aldrich"/>
              <a:sym typeface="Aldrich"/>
            </a:endParaRPr>
          </a:p>
        </p:txBody>
      </p:sp>
      <p:sp>
        <p:nvSpPr>
          <p:cNvPr id="4" name="Google Shape;4648;p108">
            <a:extLst>
              <a:ext uri="{FF2B5EF4-FFF2-40B4-BE49-F238E27FC236}">
                <a16:creationId xmlns:a16="http://schemas.microsoft.com/office/drawing/2014/main" id="{36FD8789-A43B-25B3-A81A-64978503B5F6}"/>
              </a:ext>
            </a:extLst>
          </p:cNvPr>
          <p:cNvSpPr txBox="1"/>
          <p:nvPr/>
        </p:nvSpPr>
        <p:spPr>
          <a:xfrm>
            <a:off x="4800269" y="3665888"/>
            <a:ext cx="19860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dirty="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rPr>
              <a:t>Compatibility</a:t>
            </a:r>
            <a:endParaRPr sz="2100" dirty="0">
              <a:solidFill>
                <a:schemeClr val="lt1"/>
              </a:solidFill>
              <a:latin typeface="Aldrich"/>
              <a:ea typeface="Aldrich"/>
              <a:cs typeface="Aldrich"/>
              <a:sym typeface="Aldrich"/>
            </a:endParaRPr>
          </a:p>
        </p:txBody>
      </p:sp>
      <p:sp>
        <p:nvSpPr>
          <p:cNvPr id="5" name="Google Shape;4682;p108">
            <a:extLst>
              <a:ext uri="{FF2B5EF4-FFF2-40B4-BE49-F238E27FC236}">
                <a16:creationId xmlns:a16="http://schemas.microsoft.com/office/drawing/2014/main" id="{F856A541-86D5-D2B6-D8D6-62D009A1A009}"/>
              </a:ext>
            </a:extLst>
          </p:cNvPr>
          <p:cNvSpPr/>
          <p:nvPr/>
        </p:nvSpPr>
        <p:spPr>
          <a:xfrm>
            <a:off x="1192688" y="3956103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46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46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4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/>
                                        <p:tgtEl>
                                          <p:spTgt spid="46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/>
                                        <p:tgtEl>
                                          <p:spTgt spid="46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/>
                                        <p:tgtEl>
                                          <p:spTgt spid="46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00"/>
                                        <p:tgtEl>
                                          <p:spTgt spid="46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000"/>
                                        <p:tgtEl>
                                          <p:spTgt spid="46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000"/>
                                        <p:tgtEl>
                                          <p:spTgt spid="46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/>
                                        <p:tgtEl>
                                          <p:spTgt spid="46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/>
                                        <p:tgtEl>
                                          <p:spTgt spid="46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1000"/>
                                        <p:tgtEl>
                                          <p:spTgt spid="46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1000"/>
                                        <p:tgtEl>
                                          <p:spTgt spid="46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1000"/>
                                        <p:tgtEl>
                                          <p:spTgt spid="46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1000"/>
                                        <p:tgtEl>
                                          <p:spTgt spid="46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4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4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4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4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4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9435C697-B08F-20D9-0448-BB36387F5F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1739" y="357031"/>
            <a:ext cx="6011186" cy="4429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01B31A3-53EA-F8E7-1B78-C3D70F8F7D5A}"/>
              </a:ext>
            </a:extLst>
          </p:cNvPr>
          <p:cNvSpPr txBox="1"/>
          <p:nvPr/>
        </p:nvSpPr>
        <p:spPr>
          <a:xfrm>
            <a:off x="397565" y="644056"/>
            <a:ext cx="22661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K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Accuracies Comparison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A3238C-0D3C-005D-61AF-950124A45C79}"/>
              </a:ext>
            </a:extLst>
          </p:cNvPr>
          <p:cNvSpPr txBox="1"/>
          <p:nvPr/>
        </p:nvSpPr>
        <p:spPr>
          <a:xfrm>
            <a:off x="477078" y="1232452"/>
            <a:ext cx="210709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PK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Upon comparing the models, the Random Forest model was observed as having the best testing &amp; training accuracy amongst the three models used in this regard.</a:t>
            </a:r>
          </a:p>
        </p:txBody>
      </p:sp>
    </p:spTree>
    <p:extLst>
      <p:ext uri="{BB962C8B-B14F-4D97-AF65-F5344CB8AC3E}">
        <p14:creationId xmlns:p14="http://schemas.microsoft.com/office/powerpoint/2010/main" val="6936701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>
            <a:extLst>
              <a:ext uri="{FF2B5EF4-FFF2-40B4-BE49-F238E27FC236}">
                <a16:creationId xmlns:a16="http://schemas.microsoft.com/office/drawing/2014/main" id="{367FEC16-0365-E53E-0DBF-FEA2E30C1D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8473" y="250630"/>
            <a:ext cx="5860111" cy="464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7E61F80-6F8D-F8ED-A9A4-ABF407703CE2}"/>
              </a:ext>
            </a:extLst>
          </p:cNvPr>
          <p:cNvSpPr txBox="1"/>
          <p:nvPr/>
        </p:nvSpPr>
        <p:spPr>
          <a:xfrm>
            <a:off x="628153" y="516834"/>
            <a:ext cx="19639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K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ROC Curves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25849B-034F-925F-BEB2-502B61CAD7D2}"/>
              </a:ext>
            </a:extLst>
          </p:cNvPr>
          <p:cNvSpPr txBox="1"/>
          <p:nvPr/>
        </p:nvSpPr>
        <p:spPr>
          <a:xfrm>
            <a:off x="667909" y="1105231"/>
            <a:ext cx="188445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PK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ROC curves are developed to evaluate the performance of classification models on thresholds. </a:t>
            </a:r>
            <a:r>
              <a:rPr lang="en-GB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PK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this figure, Random Forest comes out to be the best in terms of performance.</a:t>
            </a:r>
          </a:p>
        </p:txBody>
      </p:sp>
    </p:spTree>
    <p:extLst>
      <p:ext uri="{BB962C8B-B14F-4D97-AF65-F5344CB8AC3E}">
        <p14:creationId xmlns:p14="http://schemas.microsoft.com/office/powerpoint/2010/main" val="13439844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7" name="Google Shape;3007;p71"/>
          <p:cNvSpPr txBox="1">
            <a:spLocks noGrp="1"/>
          </p:cNvSpPr>
          <p:nvPr>
            <p:ph type="title"/>
          </p:nvPr>
        </p:nvSpPr>
        <p:spPr>
          <a:xfrm>
            <a:off x="386445" y="1688435"/>
            <a:ext cx="3396000" cy="3717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Interface</a:t>
            </a:r>
            <a:endParaRPr/>
          </a:p>
        </p:txBody>
      </p:sp>
      <p:sp>
        <p:nvSpPr>
          <p:cNvPr id="3008" name="Google Shape;3008;p71"/>
          <p:cNvSpPr txBox="1">
            <a:spLocks noGrp="1"/>
          </p:cNvSpPr>
          <p:nvPr>
            <p:ph type="subTitle" idx="1"/>
          </p:nvPr>
        </p:nvSpPr>
        <p:spPr>
          <a:xfrm>
            <a:off x="386445" y="2268439"/>
            <a:ext cx="3396000" cy="118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Finally, Random Forest classifier was used to deploy a user interface in the Streamlit environment.</a:t>
            </a:r>
            <a:endParaRPr/>
          </a:p>
        </p:txBody>
      </p:sp>
      <p:sp>
        <p:nvSpPr>
          <p:cNvPr id="3010" name="Google Shape;3010;p71"/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1" name="Google Shape;3011;p71"/>
          <p:cNvSpPr/>
          <p:nvPr/>
        </p:nvSpPr>
        <p:spPr>
          <a:xfrm rot="-5400000">
            <a:off x="7837924" y="4715039"/>
            <a:ext cx="221100" cy="1821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2" name="Google Shape;3012;p71">
            <a:hlinkClick r:id="rId3" action="ppaction://hlinksldjump"/>
          </p:cNvPr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3" name="Google Shape;3013;p71">
            <a:hlinkClick r:id="" action="ppaction://hlinkshowjump?jump=previousslide"/>
          </p:cNvPr>
          <p:cNvSpPr/>
          <p:nvPr/>
        </p:nvSpPr>
        <p:spPr>
          <a:xfrm>
            <a:off x="7462717" y="4728472"/>
            <a:ext cx="158147" cy="182899"/>
          </a:xfrm>
          <a:custGeom>
            <a:avLst/>
            <a:gdLst/>
            <a:ahLst/>
            <a:cxnLst/>
            <a:rect l="l" t="t" r="r" b="b"/>
            <a:pathLst>
              <a:path w="3453" h="3993" extrusionOk="0">
                <a:moveTo>
                  <a:pt x="3453" y="0"/>
                </a:moveTo>
                <a:lnTo>
                  <a:pt x="0" y="2006"/>
                </a:lnTo>
                <a:lnTo>
                  <a:pt x="3453" y="3993"/>
                </a:lnTo>
                <a:lnTo>
                  <a:pt x="345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4" name="Google Shape;3014;p71">
            <a:hlinkClick r:id="" action="ppaction://hlinkshowjump?jump=nextslide"/>
          </p:cNvPr>
          <p:cNvSpPr/>
          <p:nvPr/>
        </p:nvSpPr>
        <p:spPr>
          <a:xfrm flipH="1">
            <a:off x="8276954" y="4728472"/>
            <a:ext cx="157277" cy="182899"/>
          </a:xfrm>
          <a:custGeom>
            <a:avLst/>
            <a:gdLst/>
            <a:ahLst/>
            <a:cxnLst/>
            <a:rect l="l" t="t" r="r" b="b"/>
            <a:pathLst>
              <a:path w="3434" h="3993" extrusionOk="0">
                <a:moveTo>
                  <a:pt x="3434" y="0"/>
                </a:moveTo>
                <a:lnTo>
                  <a:pt x="1" y="2006"/>
                </a:lnTo>
                <a:lnTo>
                  <a:pt x="3434" y="3993"/>
                </a:lnTo>
                <a:lnTo>
                  <a:pt x="343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F57B4C-459A-E086-E9A9-82FCFCEE749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2395" y="1129347"/>
            <a:ext cx="5221605" cy="28848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30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hank You PowerPoint and Google Slides Template - PPT Slides">
            <a:extLst>
              <a:ext uri="{FF2B5EF4-FFF2-40B4-BE49-F238E27FC236}">
                <a16:creationId xmlns:a16="http://schemas.microsoft.com/office/drawing/2014/main" id="{A946AB30-C2D4-E006-E701-4E48651235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1211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6" name="Google Shape;2686;p62"/>
          <p:cNvSpPr txBox="1">
            <a:spLocks noGrp="1"/>
          </p:cNvSpPr>
          <p:nvPr>
            <p:ph type="title"/>
          </p:nvPr>
        </p:nvSpPr>
        <p:spPr>
          <a:xfrm>
            <a:off x="119269" y="1207825"/>
            <a:ext cx="5709037" cy="632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Why CardioPredict?</a:t>
            </a:r>
            <a:endParaRPr dirty="0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53DC9BD3-CB23-F957-D5B2-B5231131B2F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30720281"/>
              </p:ext>
            </p:extLst>
          </p:nvPr>
        </p:nvGraphicFramePr>
        <p:xfrm>
          <a:off x="562796" y="1839925"/>
          <a:ext cx="4992427" cy="36690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688" name="Google Shape;2688;p6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642224" y="226861"/>
            <a:ext cx="4256400" cy="3107163"/>
          </a:xfrm>
          <a:prstGeom prst="rect">
            <a:avLst/>
          </a:prstGeom>
          <a:noFill/>
          <a:ln>
            <a:noFill/>
          </a:ln>
        </p:spPr>
      </p:pic>
      <p:sp>
        <p:nvSpPr>
          <p:cNvPr id="2689" name="Google Shape;2689;p62"/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0" name="Google Shape;2690;p62"/>
          <p:cNvSpPr/>
          <p:nvPr/>
        </p:nvSpPr>
        <p:spPr>
          <a:xfrm rot="-5400000">
            <a:off x="7837924" y="4715039"/>
            <a:ext cx="221100" cy="1821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1" name="Google Shape;2691;p62">
            <a:hlinkClick r:id="rId9" action="ppaction://hlinksldjump"/>
          </p:cNvPr>
          <p:cNvSpPr/>
          <p:nvPr/>
        </p:nvSpPr>
        <p:spPr>
          <a:xfrm>
            <a:off x="7770424" y="4391776"/>
            <a:ext cx="356100" cy="3561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2" name="Google Shape;2692;p62">
            <a:hlinkClick r:id="" action="ppaction://hlinkshowjump?jump=previousslide"/>
          </p:cNvPr>
          <p:cNvSpPr/>
          <p:nvPr/>
        </p:nvSpPr>
        <p:spPr>
          <a:xfrm>
            <a:off x="7462717" y="4728472"/>
            <a:ext cx="158147" cy="182899"/>
          </a:xfrm>
          <a:custGeom>
            <a:avLst/>
            <a:gdLst/>
            <a:ahLst/>
            <a:cxnLst/>
            <a:rect l="l" t="t" r="r" b="b"/>
            <a:pathLst>
              <a:path w="3453" h="3993" extrusionOk="0">
                <a:moveTo>
                  <a:pt x="3453" y="0"/>
                </a:moveTo>
                <a:lnTo>
                  <a:pt x="0" y="2006"/>
                </a:lnTo>
                <a:lnTo>
                  <a:pt x="3453" y="3993"/>
                </a:lnTo>
                <a:lnTo>
                  <a:pt x="345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3" name="Google Shape;2693;p62">
            <a:hlinkClick r:id="" action="ppaction://hlinkshowjump?jump=nextslide"/>
          </p:cNvPr>
          <p:cNvSpPr/>
          <p:nvPr/>
        </p:nvSpPr>
        <p:spPr>
          <a:xfrm flipH="1">
            <a:off x="8276954" y="4728472"/>
            <a:ext cx="157277" cy="182899"/>
          </a:xfrm>
          <a:custGeom>
            <a:avLst/>
            <a:gdLst/>
            <a:ahLst/>
            <a:cxnLst/>
            <a:rect l="l" t="t" r="r" b="b"/>
            <a:pathLst>
              <a:path w="3434" h="3993" extrusionOk="0">
                <a:moveTo>
                  <a:pt x="3434" y="0"/>
                </a:moveTo>
                <a:lnTo>
                  <a:pt x="1" y="2006"/>
                </a:lnTo>
                <a:lnTo>
                  <a:pt x="3434" y="3993"/>
                </a:lnTo>
                <a:lnTo>
                  <a:pt x="343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6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8" name="Google Shape;2698;p63"/>
          <p:cNvSpPr txBox="1">
            <a:spLocks noGrp="1"/>
          </p:cNvSpPr>
          <p:nvPr>
            <p:ph type="title"/>
          </p:nvPr>
        </p:nvSpPr>
        <p:spPr>
          <a:xfrm>
            <a:off x="1825050" y="1218165"/>
            <a:ext cx="54939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grpSp>
        <p:nvGrpSpPr>
          <p:cNvPr id="2699" name="Google Shape;2699;p63"/>
          <p:cNvGrpSpPr/>
          <p:nvPr/>
        </p:nvGrpSpPr>
        <p:grpSpPr>
          <a:xfrm>
            <a:off x="6223362" y="-1348564"/>
            <a:ext cx="2795003" cy="2795003"/>
            <a:chOff x="1943325" y="-220375"/>
            <a:chExt cx="1298672" cy="1298672"/>
          </a:xfrm>
        </p:grpSpPr>
        <p:sp>
          <p:nvSpPr>
            <p:cNvPr id="2700" name="Google Shape;2700;p63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1" name="Google Shape;2701;p63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2" name="Google Shape;2702;p63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3" name="Google Shape;2703;p63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4" name="Google Shape;2704;p63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5" name="Google Shape;2705;p63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6" name="Google Shape;2706;p63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7" name="Google Shape;2707;p63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8" name="Google Shape;2708;p63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9" name="Google Shape;2709;p63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0" name="Google Shape;2710;p63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1" name="Google Shape;2711;p63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2" name="Google Shape;2712;p63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63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4" name="Google Shape;2714;p63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5" name="Google Shape;2715;p63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6" name="Google Shape;2716;p63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7" name="Google Shape;2717;p63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8" name="Google Shape;2718;p63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9" name="Google Shape;2719;p63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0" name="Google Shape;2720;p63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1" name="Google Shape;2721;p63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2" name="Google Shape;2722;p63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3" name="Google Shape;2723;p63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4" name="Google Shape;2724;p63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5" name="Google Shape;2725;p63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6" name="Google Shape;2726;p63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7" name="Google Shape;2727;p63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63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63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63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63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63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3" name="Google Shape;2733;p63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4" name="Google Shape;2734;p63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5" name="Google Shape;2735;p63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6" name="Google Shape;2736;p63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7" name="Google Shape;2737;p63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8" name="Google Shape;2738;p63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9" name="Google Shape;2739;p63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0" name="Google Shape;2740;p63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1" name="Google Shape;2741;p63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2" name="Google Shape;2742;p63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3" name="Google Shape;2743;p63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4" name="Google Shape;2744;p63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5" name="Google Shape;2745;p63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6" name="Google Shape;2746;p63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7" name="Google Shape;2747;p63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48" name="Google Shape;2748;p63"/>
          <p:cNvSpPr/>
          <p:nvPr/>
        </p:nvSpPr>
        <p:spPr>
          <a:xfrm rot="10800000" flipH="1">
            <a:off x="873954" y="2003240"/>
            <a:ext cx="639486" cy="1296623"/>
          </a:xfrm>
          <a:custGeom>
            <a:avLst/>
            <a:gdLst/>
            <a:ahLst/>
            <a:cxnLst/>
            <a:rect l="l" t="t" r="r" b="b"/>
            <a:pathLst>
              <a:path w="16883" h="34232" fill="none" extrusionOk="0">
                <a:moveTo>
                  <a:pt x="16882" y="34232"/>
                </a:moveTo>
                <a:cubicBezTo>
                  <a:pt x="7517" y="34109"/>
                  <a:pt x="1" y="26494"/>
                  <a:pt x="1" y="17129"/>
                </a:cubicBezTo>
                <a:cubicBezTo>
                  <a:pt x="1" y="7764"/>
                  <a:pt x="7517" y="124"/>
                  <a:pt x="16882" y="1"/>
                </a:cubicBezTo>
              </a:path>
            </a:pathLst>
          </a:custGeom>
          <a:noFill/>
          <a:ln w="85025" cap="flat" cmpd="sng">
            <a:solidFill>
              <a:schemeClr val="lt1"/>
            </a:solidFill>
            <a:prstDash val="solid"/>
            <a:miter lim="2464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49" name="Google Shape;2749;p63"/>
          <p:cNvGrpSpPr/>
          <p:nvPr/>
        </p:nvGrpSpPr>
        <p:grpSpPr>
          <a:xfrm flipH="1">
            <a:off x="6977175" y="3697061"/>
            <a:ext cx="793256" cy="182899"/>
            <a:chOff x="2685575" y="2835950"/>
            <a:chExt cx="433000" cy="99825"/>
          </a:xfrm>
        </p:grpSpPr>
        <p:sp>
          <p:nvSpPr>
            <p:cNvPr id="2750" name="Google Shape;2750;p63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1" name="Google Shape;2751;p63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2" name="Google Shape;2752;p63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3" name="Google Shape;2753;p63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54" name="Google Shape;2754;p63"/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5" name="Google Shape;2755;p63"/>
          <p:cNvSpPr/>
          <p:nvPr/>
        </p:nvSpPr>
        <p:spPr>
          <a:xfrm rot="-5400000">
            <a:off x="7837924" y="4715039"/>
            <a:ext cx="221100" cy="1821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6" name="Google Shape;2756;p63">
            <a:hlinkClick r:id="rId3" action="ppaction://hlinksldjump"/>
          </p:cNvPr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7" name="Google Shape;2757;p63">
            <a:hlinkClick r:id="" action="ppaction://hlinkshowjump?jump=previousslide"/>
          </p:cNvPr>
          <p:cNvSpPr/>
          <p:nvPr/>
        </p:nvSpPr>
        <p:spPr>
          <a:xfrm>
            <a:off x="7462717" y="4728472"/>
            <a:ext cx="158147" cy="182899"/>
          </a:xfrm>
          <a:custGeom>
            <a:avLst/>
            <a:gdLst/>
            <a:ahLst/>
            <a:cxnLst/>
            <a:rect l="l" t="t" r="r" b="b"/>
            <a:pathLst>
              <a:path w="3453" h="3993" extrusionOk="0">
                <a:moveTo>
                  <a:pt x="3453" y="0"/>
                </a:moveTo>
                <a:lnTo>
                  <a:pt x="0" y="2006"/>
                </a:lnTo>
                <a:lnTo>
                  <a:pt x="3453" y="3993"/>
                </a:lnTo>
                <a:lnTo>
                  <a:pt x="345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8" name="Google Shape;2758;p63">
            <a:hlinkClick r:id="" action="ppaction://hlinkshowjump?jump=nextslide"/>
          </p:cNvPr>
          <p:cNvSpPr/>
          <p:nvPr/>
        </p:nvSpPr>
        <p:spPr>
          <a:xfrm flipH="1">
            <a:off x="8276954" y="4728472"/>
            <a:ext cx="157277" cy="182899"/>
          </a:xfrm>
          <a:custGeom>
            <a:avLst/>
            <a:gdLst/>
            <a:ahLst/>
            <a:cxnLst/>
            <a:rect l="l" t="t" r="r" b="b"/>
            <a:pathLst>
              <a:path w="3434" h="3993" extrusionOk="0">
                <a:moveTo>
                  <a:pt x="3434" y="0"/>
                </a:moveTo>
                <a:lnTo>
                  <a:pt x="1" y="2006"/>
                </a:lnTo>
                <a:lnTo>
                  <a:pt x="3434" y="3993"/>
                </a:lnTo>
                <a:lnTo>
                  <a:pt x="343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9" name="Google Shape;2759;p63"/>
          <p:cNvSpPr txBox="1">
            <a:spLocks noGrp="1"/>
          </p:cNvSpPr>
          <p:nvPr>
            <p:ph type="subTitle" idx="1"/>
          </p:nvPr>
        </p:nvSpPr>
        <p:spPr>
          <a:xfrm>
            <a:off x="1799384" y="1616930"/>
            <a:ext cx="5493900" cy="23747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This Project addresses the pressing need for an effective CVD  prediction system by employing three machine learning algorithms</a:t>
            </a:r>
            <a:r>
              <a:rPr lang="en-PK" sz="1600" dirty="0"/>
              <a:t>.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The primary objective is to develop a robust CVD risk prediction system, with a particular focus on assessing the feasibility of deploying a web application</a:t>
            </a:r>
            <a:r>
              <a:rPr lang="en-PK" sz="1600" dirty="0"/>
              <a:t>.</a:t>
            </a:r>
            <a:endParaRPr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6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9" dur="1000" fill="hold"/>
                                        <p:tgtEl>
                                          <p:spTgt spid="269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1" dur="1000" fill="hold"/>
                                        <p:tgtEl>
                                          <p:spTgt spid="27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/>
                                        <p:tgtEl>
                                          <p:spTgt spid="27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4" name="Google Shape;2784;p65"/>
          <p:cNvSpPr txBox="1">
            <a:spLocks noGrp="1"/>
          </p:cNvSpPr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Overview</a:t>
            </a:r>
            <a:endParaRPr/>
          </a:p>
        </p:txBody>
      </p:sp>
      <p:sp>
        <p:nvSpPr>
          <p:cNvPr id="2785" name="Google Shape;2785;p65"/>
          <p:cNvSpPr txBox="1">
            <a:spLocks noGrp="1"/>
          </p:cNvSpPr>
          <p:nvPr>
            <p:ph type="subTitle" idx="1"/>
          </p:nvPr>
        </p:nvSpPr>
        <p:spPr>
          <a:xfrm>
            <a:off x="3256861" y="1320575"/>
            <a:ext cx="319157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Number of I</a:t>
            </a:r>
            <a:r>
              <a:rPr lang="en-GB"/>
              <a:t>n</a:t>
            </a:r>
            <a:r>
              <a:rPr lang="en"/>
              <a:t>stances </a:t>
            </a:r>
            <a:endParaRPr/>
          </a:p>
        </p:txBody>
      </p:sp>
      <p:sp>
        <p:nvSpPr>
          <p:cNvPr id="2786" name="Google Shape;2786;p65"/>
          <p:cNvSpPr txBox="1">
            <a:spLocks noGrp="1"/>
          </p:cNvSpPr>
          <p:nvPr>
            <p:ph type="subTitle" idx="2"/>
          </p:nvPr>
        </p:nvSpPr>
        <p:spPr>
          <a:xfrm>
            <a:off x="3256855" y="1785026"/>
            <a:ext cx="3865597" cy="481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</a:pPr>
            <a:r>
              <a:rPr lang="en"/>
              <a:t>The initial dataset contains data of </a:t>
            </a:r>
            <a:r>
              <a:rPr lang="en-US"/>
              <a:t>319,795</a:t>
            </a:r>
            <a:r>
              <a:rPr lang="en-GB"/>
              <a:t> patients</a:t>
            </a:r>
            <a:r>
              <a:rPr lang="en-PK"/>
              <a:t>, which icreases after sampling.</a:t>
            </a:r>
            <a:endParaRPr/>
          </a:p>
        </p:txBody>
      </p:sp>
      <p:sp>
        <p:nvSpPr>
          <p:cNvPr id="2787" name="Google Shape;2787;p65"/>
          <p:cNvSpPr txBox="1">
            <a:spLocks noGrp="1"/>
          </p:cNvSpPr>
          <p:nvPr>
            <p:ph type="subTitle" idx="3"/>
          </p:nvPr>
        </p:nvSpPr>
        <p:spPr>
          <a:xfrm>
            <a:off x="3256860" y="2435975"/>
            <a:ext cx="3280195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Number of Attributes</a:t>
            </a:r>
            <a:endParaRPr/>
          </a:p>
        </p:txBody>
      </p:sp>
      <p:sp>
        <p:nvSpPr>
          <p:cNvPr id="2788" name="Google Shape;2788;p65"/>
          <p:cNvSpPr txBox="1">
            <a:spLocks noGrp="1"/>
          </p:cNvSpPr>
          <p:nvPr>
            <p:ph type="subTitle" idx="4"/>
          </p:nvPr>
        </p:nvSpPr>
        <p:spPr>
          <a:xfrm>
            <a:off x="3256855" y="2900426"/>
            <a:ext cx="3688987" cy="481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There is 18 attributes in the dataset which reduce after Feature Engineering.</a:t>
            </a:r>
            <a:endParaRPr/>
          </a:p>
        </p:txBody>
      </p:sp>
      <p:sp>
        <p:nvSpPr>
          <p:cNvPr id="2789" name="Google Shape;2789;p65"/>
          <p:cNvSpPr txBox="1">
            <a:spLocks noGrp="1"/>
          </p:cNvSpPr>
          <p:nvPr>
            <p:ph type="subTitle" idx="5"/>
          </p:nvPr>
        </p:nvSpPr>
        <p:spPr>
          <a:xfrm>
            <a:off x="3256860" y="3551375"/>
            <a:ext cx="2658909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Nature of Data </a:t>
            </a:r>
            <a:endParaRPr/>
          </a:p>
        </p:txBody>
      </p:sp>
      <p:sp>
        <p:nvSpPr>
          <p:cNvPr id="2790" name="Google Shape;2790;p65"/>
          <p:cNvSpPr txBox="1">
            <a:spLocks noGrp="1"/>
          </p:cNvSpPr>
          <p:nvPr>
            <p:ph type="subTitle" idx="6"/>
          </p:nvPr>
        </p:nvSpPr>
        <p:spPr>
          <a:xfrm>
            <a:off x="3256855" y="4015826"/>
            <a:ext cx="4251305" cy="481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The data mostly consists of categorical values. </a:t>
            </a:r>
            <a:r>
              <a:rPr lang="en-GB"/>
              <a:t>S</a:t>
            </a:r>
            <a:r>
              <a:rPr lang="en" err="1"/>
              <a:t>ome</a:t>
            </a:r>
            <a:r>
              <a:rPr lang="en"/>
              <a:t> attributes also have continuous data.</a:t>
            </a:r>
            <a:endParaRPr/>
          </a:p>
        </p:txBody>
      </p:sp>
      <p:grpSp>
        <p:nvGrpSpPr>
          <p:cNvPr id="2791" name="Google Shape;2791;p65"/>
          <p:cNvGrpSpPr/>
          <p:nvPr/>
        </p:nvGrpSpPr>
        <p:grpSpPr>
          <a:xfrm rot="10800000" flipH="1">
            <a:off x="7350014" y="2136383"/>
            <a:ext cx="793256" cy="182899"/>
            <a:chOff x="2685575" y="2835950"/>
            <a:chExt cx="433000" cy="99825"/>
          </a:xfrm>
        </p:grpSpPr>
        <p:sp>
          <p:nvSpPr>
            <p:cNvPr id="2792" name="Google Shape;2792;p65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3" name="Google Shape;2793;p65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4" name="Google Shape;2794;p65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5" name="Google Shape;2795;p65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96" name="Google Shape;2796;p65"/>
          <p:cNvGrpSpPr/>
          <p:nvPr/>
        </p:nvGrpSpPr>
        <p:grpSpPr>
          <a:xfrm flipH="1">
            <a:off x="6737051" y="-686940"/>
            <a:ext cx="2019176" cy="2019176"/>
            <a:chOff x="1943325" y="-220375"/>
            <a:chExt cx="1298672" cy="1298672"/>
          </a:xfrm>
        </p:grpSpPr>
        <p:sp>
          <p:nvSpPr>
            <p:cNvPr id="2797" name="Google Shape;2797;p65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8" name="Google Shape;2798;p65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9" name="Google Shape;2799;p65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0" name="Google Shape;2800;p65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1" name="Google Shape;2801;p65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2" name="Google Shape;2802;p65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3" name="Google Shape;2803;p65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4" name="Google Shape;2804;p65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5" name="Google Shape;2805;p65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6" name="Google Shape;2806;p65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7" name="Google Shape;2807;p65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8" name="Google Shape;2808;p65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9" name="Google Shape;2809;p65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0" name="Google Shape;2810;p65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1" name="Google Shape;2811;p65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2" name="Google Shape;2812;p65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3" name="Google Shape;2813;p65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4" name="Google Shape;2814;p65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5" name="Google Shape;2815;p65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6" name="Google Shape;2816;p65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7" name="Google Shape;2817;p65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8" name="Google Shape;2818;p65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9" name="Google Shape;2819;p65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0" name="Google Shape;2820;p65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1" name="Google Shape;2821;p65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2" name="Google Shape;2822;p65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3" name="Google Shape;2823;p65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4" name="Google Shape;2824;p65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5" name="Google Shape;2825;p65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6" name="Google Shape;2826;p65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7" name="Google Shape;2827;p65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8" name="Google Shape;2828;p65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9" name="Google Shape;2829;p65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0" name="Google Shape;2830;p65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1" name="Google Shape;2831;p65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2" name="Google Shape;2832;p65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3" name="Google Shape;2833;p65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4" name="Google Shape;2834;p65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5" name="Google Shape;2835;p65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6" name="Google Shape;2836;p65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7" name="Google Shape;2837;p65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8" name="Google Shape;2838;p65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9" name="Google Shape;2839;p65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0" name="Google Shape;2840;p65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1" name="Google Shape;2841;p65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2" name="Google Shape;2842;p65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3" name="Google Shape;2843;p65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4" name="Google Shape;2844;p65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45" name="Google Shape;2845;p65"/>
          <p:cNvSpPr/>
          <p:nvPr/>
        </p:nvSpPr>
        <p:spPr>
          <a:xfrm rot="5400000" flipH="1">
            <a:off x="7673848" y="2837433"/>
            <a:ext cx="825452" cy="1673688"/>
          </a:xfrm>
          <a:custGeom>
            <a:avLst/>
            <a:gdLst/>
            <a:ahLst/>
            <a:cxnLst/>
            <a:rect l="l" t="t" r="r" b="b"/>
            <a:pathLst>
              <a:path w="16883" h="34232" fill="none" extrusionOk="0">
                <a:moveTo>
                  <a:pt x="16882" y="34232"/>
                </a:moveTo>
                <a:cubicBezTo>
                  <a:pt x="7517" y="34109"/>
                  <a:pt x="1" y="26494"/>
                  <a:pt x="1" y="17129"/>
                </a:cubicBezTo>
                <a:cubicBezTo>
                  <a:pt x="1" y="7764"/>
                  <a:pt x="7517" y="124"/>
                  <a:pt x="16882" y="1"/>
                </a:cubicBezTo>
              </a:path>
            </a:pathLst>
          </a:custGeom>
          <a:noFill/>
          <a:ln w="85025" cap="flat" cmpd="sng">
            <a:solidFill>
              <a:schemeClr val="lt1"/>
            </a:solidFill>
            <a:prstDash val="solid"/>
            <a:miter lim="2464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6" name="Google Shape;2846;p65"/>
          <p:cNvSpPr/>
          <p:nvPr/>
        </p:nvSpPr>
        <p:spPr>
          <a:xfrm>
            <a:off x="2610052" y="2676035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7" name="Google Shape;2847;p65"/>
          <p:cNvSpPr/>
          <p:nvPr/>
        </p:nvSpPr>
        <p:spPr>
          <a:xfrm>
            <a:off x="2610052" y="1537385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8" name="Google Shape;2848;p65"/>
          <p:cNvSpPr/>
          <p:nvPr/>
        </p:nvSpPr>
        <p:spPr>
          <a:xfrm>
            <a:off x="2610052" y="3814673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49" name="Google Shape;2849;p65"/>
          <p:cNvGrpSpPr/>
          <p:nvPr/>
        </p:nvGrpSpPr>
        <p:grpSpPr>
          <a:xfrm rot="10800000">
            <a:off x="-2065912" y="3101271"/>
            <a:ext cx="4000413" cy="3175881"/>
            <a:chOff x="5207925" y="-1994879"/>
            <a:chExt cx="4000413" cy="3175881"/>
          </a:xfrm>
        </p:grpSpPr>
        <p:sp>
          <p:nvSpPr>
            <p:cNvPr id="2850" name="Google Shape;2850;p65"/>
            <p:cNvSpPr/>
            <p:nvPr/>
          </p:nvSpPr>
          <p:spPr>
            <a:xfrm>
              <a:off x="5256209" y="-1994879"/>
              <a:ext cx="3952129" cy="3103920"/>
            </a:xfrm>
            <a:custGeom>
              <a:avLst/>
              <a:gdLst/>
              <a:ahLst/>
              <a:cxnLst/>
              <a:rect l="l" t="t" r="r" b="b"/>
              <a:pathLst>
                <a:path w="89954" h="70648" fill="none" extrusionOk="0">
                  <a:moveTo>
                    <a:pt x="89954" y="70647"/>
                  </a:moveTo>
                  <a:lnTo>
                    <a:pt x="1" y="70647"/>
                  </a:ln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1" name="Google Shape;2851;p65"/>
            <p:cNvSpPr/>
            <p:nvPr/>
          </p:nvSpPr>
          <p:spPr>
            <a:xfrm>
              <a:off x="5579917" y="1036061"/>
              <a:ext cx="144942" cy="144942"/>
            </a:xfrm>
            <a:custGeom>
              <a:avLst/>
              <a:gdLst/>
              <a:ahLst/>
              <a:cxnLst/>
              <a:rect l="l" t="t" r="r" b="b"/>
              <a:pathLst>
                <a:path w="3299" h="3299" extrusionOk="0">
                  <a:moveTo>
                    <a:pt x="0" y="1"/>
                  </a:moveTo>
                  <a:lnTo>
                    <a:pt x="0" y="3299"/>
                  </a:lnTo>
                  <a:lnTo>
                    <a:pt x="3298" y="3299"/>
                  </a:lnTo>
                  <a:lnTo>
                    <a:pt x="32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2" name="Google Shape;2852;p65"/>
            <p:cNvSpPr/>
            <p:nvPr/>
          </p:nvSpPr>
          <p:spPr>
            <a:xfrm>
              <a:off x="5207925" y="352772"/>
              <a:ext cx="96613" cy="394888"/>
            </a:xfrm>
            <a:custGeom>
              <a:avLst/>
              <a:gdLst/>
              <a:ahLst/>
              <a:cxnLst/>
              <a:rect l="l" t="t" r="r" b="b"/>
              <a:pathLst>
                <a:path w="2199" h="8988" extrusionOk="0">
                  <a:moveTo>
                    <a:pt x="0" y="0"/>
                  </a:moveTo>
                  <a:lnTo>
                    <a:pt x="0" y="8988"/>
                  </a:lnTo>
                  <a:lnTo>
                    <a:pt x="2199" y="8988"/>
                  </a:lnTo>
                  <a:lnTo>
                    <a:pt x="219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53" name="Google Shape;2853;p65"/>
          <p:cNvGrpSpPr/>
          <p:nvPr/>
        </p:nvGrpSpPr>
        <p:grpSpPr>
          <a:xfrm>
            <a:off x="2734961" y="1652139"/>
            <a:ext cx="299787" cy="301002"/>
            <a:chOff x="7025531" y="2456707"/>
            <a:chExt cx="337712" cy="339119"/>
          </a:xfrm>
        </p:grpSpPr>
        <p:sp>
          <p:nvSpPr>
            <p:cNvPr id="2854" name="Google Shape;2854;p65"/>
            <p:cNvSpPr/>
            <p:nvPr/>
          </p:nvSpPr>
          <p:spPr>
            <a:xfrm>
              <a:off x="7025531" y="2456707"/>
              <a:ext cx="337712" cy="287286"/>
            </a:xfrm>
            <a:custGeom>
              <a:avLst/>
              <a:gdLst/>
              <a:ahLst/>
              <a:cxnLst/>
              <a:rect l="l" t="t" r="r" b="b"/>
              <a:pathLst>
                <a:path w="11479" h="9765" extrusionOk="0">
                  <a:moveTo>
                    <a:pt x="9074" y="691"/>
                  </a:moveTo>
                  <a:lnTo>
                    <a:pt x="9074" y="4406"/>
                  </a:lnTo>
                  <a:lnTo>
                    <a:pt x="8312" y="4406"/>
                  </a:lnTo>
                  <a:lnTo>
                    <a:pt x="8312" y="691"/>
                  </a:lnTo>
                  <a:close/>
                  <a:moveTo>
                    <a:pt x="6121" y="2144"/>
                  </a:moveTo>
                  <a:lnTo>
                    <a:pt x="6121" y="5883"/>
                  </a:lnTo>
                  <a:lnTo>
                    <a:pt x="5359" y="5883"/>
                  </a:lnTo>
                  <a:lnTo>
                    <a:pt x="5359" y="2144"/>
                  </a:lnTo>
                  <a:close/>
                  <a:moveTo>
                    <a:pt x="3215" y="3620"/>
                  </a:moveTo>
                  <a:lnTo>
                    <a:pt x="3215" y="7335"/>
                  </a:lnTo>
                  <a:lnTo>
                    <a:pt x="2429" y="7335"/>
                  </a:lnTo>
                  <a:lnTo>
                    <a:pt x="2429" y="3620"/>
                  </a:lnTo>
                  <a:close/>
                  <a:moveTo>
                    <a:pt x="3215" y="7978"/>
                  </a:moveTo>
                  <a:lnTo>
                    <a:pt x="3215" y="9097"/>
                  </a:lnTo>
                  <a:lnTo>
                    <a:pt x="2429" y="9097"/>
                  </a:lnTo>
                  <a:lnTo>
                    <a:pt x="2429" y="7978"/>
                  </a:lnTo>
                  <a:close/>
                  <a:moveTo>
                    <a:pt x="6121" y="6525"/>
                  </a:moveTo>
                  <a:lnTo>
                    <a:pt x="6121" y="9097"/>
                  </a:lnTo>
                  <a:lnTo>
                    <a:pt x="5359" y="9097"/>
                  </a:lnTo>
                  <a:lnTo>
                    <a:pt x="5359" y="6525"/>
                  </a:lnTo>
                  <a:close/>
                  <a:moveTo>
                    <a:pt x="9050" y="5073"/>
                  </a:moveTo>
                  <a:lnTo>
                    <a:pt x="9050" y="9097"/>
                  </a:lnTo>
                  <a:lnTo>
                    <a:pt x="8264" y="9097"/>
                  </a:lnTo>
                  <a:lnTo>
                    <a:pt x="8264" y="5073"/>
                  </a:lnTo>
                  <a:close/>
                  <a:moveTo>
                    <a:pt x="7597" y="0"/>
                  </a:moveTo>
                  <a:lnTo>
                    <a:pt x="7597" y="9097"/>
                  </a:lnTo>
                  <a:lnTo>
                    <a:pt x="6811" y="9097"/>
                  </a:lnTo>
                  <a:lnTo>
                    <a:pt x="6811" y="1477"/>
                  </a:lnTo>
                  <a:lnTo>
                    <a:pt x="4668" y="1477"/>
                  </a:lnTo>
                  <a:lnTo>
                    <a:pt x="4668" y="9097"/>
                  </a:lnTo>
                  <a:lnTo>
                    <a:pt x="3882" y="9097"/>
                  </a:lnTo>
                  <a:lnTo>
                    <a:pt x="3882" y="2930"/>
                  </a:lnTo>
                  <a:lnTo>
                    <a:pt x="1739" y="2930"/>
                  </a:lnTo>
                  <a:lnTo>
                    <a:pt x="1739" y="9097"/>
                  </a:lnTo>
                  <a:lnTo>
                    <a:pt x="0" y="9097"/>
                  </a:lnTo>
                  <a:lnTo>
                    <a:pt x="0" y="9764"/>
                  </a:lnTo>
                  <a:lnTo>
                    <a:pt x="11479" y="9764"/>
                  </a:lnTo>
                  <a:lnTo>
                    <a:pt x="11479" y="9097"/>
                  </a:lnTo>
                  <a:lnTo>
                    <a:pt x="9740" y="9097"/>
                  </a:lnTo>
                  <a:lnTo>
                    <a:pt x="97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3F6F7"/>
                </a:solidFill>
              </a:endParaRPr>
            </a:p>
          </p:txBody>
        </p:sp>
        <p:sp>
          <p:nvSpPr>
            <p:cNvPr id="2855" name="Google Shape;2855;p65"/>
            <p:cNvSpPr/>
            <p:nvPr/>
          </p:nvSpPr>
          <p:spPr>
            <a:xfrm>
              <a:off x="7087871" y="2775468"/>
              <a:ext cx="42777" cy="20359"/>
            </a:xfrm>
            <a:custGeom>
              <a:avLst/>
              <a:gdLst/>
              <a:ahLst/>
              <a:cxnLst/>
              <a:rect l="l" t="t" r="r" b="b"/>
              <a:pathLst>
                <a:path w="1454" h="692" extrusionOk="0">
                  <a:moveTo>
                    <a:pt x="1" y="1"/>
                  </a:moveTo>
                  <a:lnTo>
                    <a:pt x="1" y="692"/>
                  </a:lnTo>
                  <a:lnTo>
                    <a:pt x="1454" y="692"/>
                  </a:lnTo>
                  <a:lnTo>
                    <a:pt x="14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3F6F7"/>
                </a:solidFill>
              </a:endParaRPr>
            </a:p>
          </p:txBody>
        </p:sp>
        <p:sp>
          <p:nvSpPr>
            <p:cNvPr id="2856" name="Google Shape;2856;p65"/>
            <p:cNvSpPr/>
            <p:nvPr/>
          </p:nvSpPr>
          <p:spPr>
            <a:xfrm>
              <a:off x="7173364" y="2775468"/>
              <a:ext cx="42747" cy="20359"/>
            </a:xfrm>
            <a:custGeom>
              <a:avLst/>
              <a:gdLst/>
              <a:ahLst/>
              <a:cxnLst/>
              <a:rect l="l" t="t" r="r" b="b"/>
              <a:pathLst>
                <a:path w="1453" h="692" extrusionOk="0">
                  <a:moveTo>
                    <a:pt x="0" y="1"/>
                  </a:moveTo>
                  <a:lnTo>
                    <a:pt x="0" y="692"/>
                  </a:lnTo>
                  <a:lnTo>
                    <a:pt x="1453" y="692"/>
                  </a:lnTo>
                  <a:lnTo>
                    <a:pt x="145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3F6F7"/>
                </a:solidFill>
              </a:endParaRPr>
            </a:p>
          </p:txBody>
        </p:sp>
        <p:sp>
          <p:nvSpPr>
            <p:cNvPr id="2857" name="Google Shape;2857;p65"/>
            <p:cNvSpPr/>
            <p:nvPr/>
          </p:nvSpPr>
          <p:spPr>
            <a:xfrm>
              <a:off x="7259534" y="2775468"/>
              <a:ext cx="42777" cy="20359"/>
            </a:xfrm>
            <a:custGeom>
              <a:avLst/>
              <a:gdLst/>
              <a:ahLst/>
              <a:cxnLst/>
              <a:rect l="l" t="t" r="r" b="b"/>
              <a:pathLst>
                <a:path w="1454" h="692" extrusionOk="0">
                  <a:moveTo>
                    <a:pt x="0" y="1"/>
                  </a:moveTo>
                  <a:lnTo>
                    <a:pt x="0" y="692"/>
                  </a:lnTo>
                  <a:lnTo>
                    <a:pt x="1453" y="692"/>
                  </a:lnTo>
                  <a:lnTo>
                    <a:pt x="145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3F6F7"/>
                </a:solidFill>
              </a:endParaRPr>
            </a:p>
          </p:txBody>
        </p:sp>
      </p:grpSp>
      <p:sp>
        <p:nvSpPr>
          <p:cNvPr id="2858" name="Google Shape;2858;p65"/>
          <p:cNvSpPr/>
          <p:nvPr/>
        </p:nvSpPr>
        <p:spPr>
          <a:xfrm>
            <a:off x="2735982" y="2802781"/>
            <a:ext cx="301028" cy="301628"/>
          </a:xfrm>
          <a:custGeom>
            <a:avLst/>
            <a:gdLst/>
            <a:ahLst/>
            <a:cxnLst/>
            <a:rect l="l" t="t" r="r" b="b"/>
            <a:pathLst>
              <a:path w="11527" h="11550" extrusionOk="0">
                <a:moveTo>
                  <a:pt x="2716" y="667"/>
                </a:moveTo>
                <a:lnTo>
                  <a:pt x="2716" y="2667"/>
                </a:lnTo>
                <a:lnTo>
                  <a:pt x="715" y="2667"/>
                </a:lnTo>
                <a:lnTo>
                  <a:pt x="715" y="1667"/>
                </a:lnTo>
                <a:cubicBezTo>
                  <a:pt x="691" y="1119"/>
                  <a:pt x="1144" y="667"/>
                  <a:pt x="1715" y="667"/>
                </a:cubicBezTo>
                <a:close/>
                <a:moveTo>
                  <a:pt x="9884" y="667"/>
                </a:moveTo>
                <a:cubicBezTo>
                  <a:pt x="10431" y="667"/>
                  <a:pt x="10884" y="1119"/>
                  <a:pt x="10884" y="1667"/>
                </a:cubicBezTo>
                <a:lnTo>
                  <a:pt x="10884" y="2667"/>
                </a:lnTo>
                <a:lnTo>
                  <a:pt x="8884" y="2667"/>
                </a:lnTo>
                <a:lnTo>
                  <a:pt x="8884" y="667"/>
                </a:lnTo>
                <a:close/>
                <a:moveTo>
                  <a:pt x="5454" y="1334"/>
                </a:moveTo>
                <a:lnTo>
                  <a:pt x="5454" y="2786"/>
                </a:lnTo>
                <a:cubicBezTo>
                  <a:pt x="5454" y="4239"/>
                  <a:pt x="4264" y="5430"/>
                  <a:pt x="2811" y="5430"/>
                </a:cubicBezTo>
                <a:lnTo>
                  <a:pt x="1358" y="5430"/>
                </a:lnTo>
                <a:lnTo>
                  <a:pt x="1358" y="3358"/>
                </a:lnTo>
                <a:lnTo>
                  <a:pt x="3382" y="3358"/>
                </a:lnTo>
                <a:lnTo>
                  <a:pt x="3382" y="1334"/>
                </a:lnTo>
                <a:close/>
                <a:moveTo>
                  <a:pt x="8193" y="1334"/>
                </a:moveTo>
                <a:lnTo>
                  <a:pt x="8193" y="3358"/>
                </a:lnTo>
                <a:lnTo>
                  <a:pt x="10217" y="3358"/>
                </a:lnTo>
                <a:lnTo>
                  <a:pt x="10217" y="5430"/>
                </a:lnTo>
                <a:lnTo>
                  <a:pt x="8764" y="5430"/>
                </a:lnTo>
                <a:cubicBezTo>
                  <a:pt x="7312" y="5430"/>
                  <a:pt x="6121" y="4239"/>
                  <a:pt x="6121" y="2786"/>
                </a:cubicBezTo>
                <a:lnTo>
                  <a:pt x="6121" y="1334"/>
                </a:lnTo>
                <a:close/>
                <a:moveTo>
                  <a:pt x="5811" y="4239"/>
                </a:moveTo>
                <a:cubicBezTo>
                  <a:pt x="6121" y="4906"/>
                  <a:pt x="6645" y="5430"/>
                  <a:pt x="7336" y="5763"/>
                </a:cubicBezTo>
                <a:cubicBezTo>
                  <a:pt x="6693" y="6097"/>
                  <a:pt x="6145" y="6620"/>
                  <a:pt x="5811" y="7287"/>
                </a:cubicBezTo>
                <a:cubicBezTo>
                  <a:pt x="5502" y="6620"/>
                  <a:pt x="4954" y="6097"/>
                  <a:pt x="4311" y="5763"/>
                </a:cubicBezTo>
                <a:cubicBezTo>
                  <a:pt x="4954" y="5430"/>
                  <a:pt x="5502" y="4906"/>
                  <a:pt x="5811" y="4239"/>
                </a:cubicBezTo>
                <a:close/>
                <a:moveTo>
                  <a:pt x="2811" y="6097"/>
                </a:moveTo>
                <a:cubicBezTo>
                  <a:pt x="4264" y="6097"/>
                  <a:pt x="5454" y="7287"/>
                  <a:pt x="5454" y="8740"/>
                </a:cubicBezTo>
                <a:lnTo>
                  <a:pt x="5454" y="10193"/>
                </a:lnTo>
                <a:lnTo>
                  <a:pt x="3382" y="10193"/>
                </a:lnTo>
                <a:lnTo>
                  <a:pt x="3382" y="8145"/>
                </a:lnTo>
                <a:lnTo>
                  <a:pt x="1358" y="8145"/>
                </a:lnTo>
                <a:lnTo>
                  <a:pt x="1358" y="6097"/>
                </a:lnTo>
                <a:close/>
                <a:moveTo>
                  <a:pt x="10217" y="6097"/>
                </a:moveTo>
                <a:lnTo>
                  <a:pt x="10217" y="8168"/>
                </a:lnTo>
                <a:lnTo>
                  <a:pt x="8193" y="8168"/>
                </a:lnTo>
                <a:lnTo>
                  <a:pt x="8193" y="10193"/>
                </a:lnTo>
                <a:lnTo>
                  <a:pt x="6121" y="10193"/>
                </a:lnTo>
                <a:lnTo>
                  <a:pt x="6121" y="8740"/>
                </a:lnTo>
                <a:cubicBezTo>
                  <a:pt x="6121" y="7287"/>
                  <a:pt x="7312" y="6097"/>
                  <a:pt x="8764" y="6097"/>
                </a:cubicBezTo>
                <a:close/>
                <a:moveTo>
                  <a:pt x="2716" y="8835"/>
                </a:moveTo>
                <a:lnTo>
                  <a:pt x="2716" y="10836"/>
                </a:lnTo>
                <a:lnTo>
                  <a:pt x="1715" y="10836"/>
                </a:lnTo>
                <a:cubicBezTo>
                  <a:pt x="1168" y="10836"/>
                  <a:pt x="739" y="10383"/>
                  <a:pt x="739" y="9835"/>
                </a:cubicBezTo>
                <a:lnTo>
                  <a:pt x="739" y="8835"/>
                </a:lnTo>
                <a:close/>
                <a:moveTo>
                  <a:pt x="10884" y="8835"/>
                </a:moveTo>
                <a:lnTo>
                  <a:pt x="10884" y="9835"/>
                </a:lnTo>
                <a:cubicBezTo>
                  <a:pt x="10884" y="10383"/>
                  <a:pt x="10431" y="10836"/>
                  <a:pt x="9884" y="10836"/>
                </a:cubicBezTo>
                <a:lnTo>
                  <a:pt x="8884" y="10836"/>
                </a:lnTo>
                <a:lnTo>
                  <a:pt x="8884" y="8835"/>
                </a:lnTo>
                <a:close/>
                <a:moveTo>
                  <a:pt x="8193" y="0"/>
                </a:moveTo>
                <a:lnTo>
                  <a:pt x="8193" y="643"/>
                </a:lnTo>
                <a:lnTo>
                  <a:pt x="3382" y="643"/>
                </a:lnTo>
                <a:lnTo>
                  <a:pt x="3382" y="24"/>
                </a:lnTo>
                <a:lnTo>
                  <a:pt x="1668" y="24"/>
                </a:lnTo>
                <a:cubicBezTo>
                  <a:pt x="763" y="24"/>
                  <a:pt x="1" y="762"/>
                  <a:pt x="1" y="1691"/>
                </a:cubicBezTo>
                <a:lnTo>
                  <a:pt x="1" y="3358"/>
                </a:lnTo>
                <a:lnTo>
                  <a:pt x="668" y="3358"/>
                </a:lnTo>
                <a:lnTo>
                  <a:pt x="668" y="8168"/>
                </a:lnTo>
                <a:lnTo>
                  <a:pt x="1" y="8168"/>
                </a:lnTo>
                <a:lnTo>
                  <a:pt x="1" y="9883"/>
                </a:lnTo>
                <a:cubicBezTo>
                  <a:pt x="1" y="10788"/>
                  <a:pt x="763" y="11550"/>
                  <a:pt x="1668" y="11550"/>
                </a:cubicBezTo>
                <a:lnTo>
                  <a:pt x="3382" y="11550"/>
                </a:lnTo>
                <a:lnTo>
                  <a:pt x="3382" y="10907"/>
                </a:lnTo>
                <a:lnTo>
                  <a:pt x="8193" y="10907"/>
                </a:lnTo>
                <a:lnTo>
                  <a:pt x="8193" y="11550"/>
                </a:lnTo>
                <a:lnTo>
                  <a:pt x="9860" y="11550"/>
                </a:lnTo>
                <a:cubicBezTo>
                  <a:pt x="10789" y="11550"/>
                  <a:pt x="11527" y="10788"/>
                  <a:pt x="11527" y="9883"/>
                </a:cubicBezTo>
                <a:lnTo>
                  <a:pt x="11527" y="8216"/>
                </a:lnTo>
                <a:lnTo>
                  <a:pt x="10908" y="8216"/>
                </a:lnTo>
                <a:lnTo>
                  <a:pt x="10908" y="3358"/>
                </a:lnTo>
                <a:lnTo>
                  <a:pt x="11527" y="3358"/>
                </a:lnTo>
                <a:lnTo>
                  <a:pt x="11527" y="1667"/>
                </a:lnTo>
                <a:cubicBezTo>
                  <a:pt x="11527" y="738"/>
                  <a:pt x="10789" y="0"/>
                  <a:pt x="986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3F6F7"/>
              </a:solidFill>
            </a:endParaRPr>
          </a:p>
        </p:txBody>
      </p:sp>
      <p:sp>
        <p:nvSpPr>
          <p:cNvPr id="2859" name="Google Shape;2859;p65"/>
          <p:cNvSpPr/>
          <p:nvPr/>
        </p:nvSpPr>
        <p:spPr>
          <a:xfrm>
            <a:off x="2745607" y="3939942"/>
            <a:ext cx="302281" cy="302908"/>
          </a:xfrm>
          <a:custGeom>
            <a:avLst/>
            <a:gdLst/>
            <a:ahLst/>
            <a:cxnLst/>
            <a:rect l="l" t="t" r="r" b="b"/>
            <a:pathLst>
              <a:path w="11575" h="11599" extrusionOk="0">
                <a:moveTo>
                  <a:pt x="5811" y="2001"/>
                </a:moveTo>
                <a:cubicBezTo>
                  <a:pt x="6002" y="2001"/>
                  <a:pt x="6192" y="2168"/>
                  <a:pt x="6192" y="2382"/>
                </a:cubicBezTo>
                <a:cubicBezTo>
                  <a:pt x="6192" y="2597"/>
                  <a:pt x="6002" y="2763"/>
                  <a:pt x="5811" y="2763"/>
                </a:cubicBezTo>
                <a:cubicBezTo>
                  <a:pt x="5597" y="2763"/>
                  <a:pt x="5406" y="2597"/>
                  <a:pt x="5406" y="2382"/>
                </a:cubicBezTo>
                <a:cubicBezTo>
                  <a:pt x="5382" y="2168"/>
                  <a:pt x="5573" y="2001"/>
                  <a:pt x="5811" y="2001"/>
                </a:cubicBezTo>
                <a:close/>
                <a:moveTo>
                  <a:pt x="2787" y="1620"/>
                </a:moveTo>
                <a:lnTo>
                  <a:pt x="3358" y="2406"/>
                </a:lnTo>
                <a:lnTo>
                  <a:pt x="2787" y="3216"/>
                </a:lnTo>
                <a:lnTo>
                  <a:pt x="739" y="3216"/>
                </a:lnTo>
                <a:lnTo>
                  <a:pt x="739" y="1620"/>
                </a:lnTo>
                <a:close/>
                <a:moveTo>
                  <a:pt x="5811" y="5383"/>
                </a:moveTo>
                <a:cubicBezTo>
                  <a:pt x="6002" y="5383"/>
                  <a:pt x="6192" y="5574"/>
                  <a:pt x="6192" y="5788"/>
                </a:cubicBezTo>
                <a:cubicBezTo>
                  <a:pt x="6192" y="5978"/>
                  <a:pt x="6002" y="6169"/>
                  <a:pt x="5811" y="6169"/>
                </a:cubicBezTo>
                <a:cubicBezTo>
                  <a:pt x="5597" y="6169"/>
                  <a:pt x="5406" y="5978"/>
                  <a:pt x="5406" y="5788"/>
                </a:cubicBezTo>
                <a:cubicBezTo>
                  <a:pt x="5406" y="5574"/>
                  <a:pt x="5597" y="5383"/>
                  <a:pt x="5811" y="5383"/>
                </a:cubicBezTo>
                <a:close/>
                <a:moveTo>
                  <a:pt x="10860" y="4978"/>
                </a:moveTo>
                <a:lnTo>
                  <a:pt x="10860" y="6574"/>
                </a:lnTo>
                <a:lnTo>
                  <a:pt x="8812" y="6574"/>
                </a:lnTo>
                <a:lnTo>
                  <a:pt x="8240" y="5788"/>
                </a:lnTo>
                <a:lnTo>
                  <a:pt x="8812" y="4978"/>
                </a:lnTo>
                <a:close/>
                <a:moveTo>
                  <a:pt x="5811" y="8765"/>
                </a:moveTo>
                <a:cubicBezTo>
                  <a:pt x="6002" y="8765"/>
                  <a:pt x="6192" y="8931"/>
                  <a:pt x="6192" y="9146"/>
                </a:cubicBezTo>
                <a:cubicBezTo>
                  <a:pt x="6192" y="9360"/>
                  <a:pt x="6002" y="9527"/>
                  <a:pt x="5811" y="9527"/>
                </a:cubicBezTo>
                <a:cubicBezTo>
                  <a:pt x="5597" y="9527"/>
                  <a:pt x="5406" y="9360"/>
                  <a:pt x="5406" y="9146"/>
                </a:cubicBezTo>
                <a:cubicBezTo>
                  <a:pt x="5406" y="8931"/>
                  <a:pt x="5597" y="8765"/>
                  <a:pt x="5811" y="8765"/>
                </a:cubicBezTo>
                <a:close/>
                <a:moveTo>
                  <a:pt x="2787" y="8336"/>
                </a:moveTo>
                <a:lnTo>
                  <a:pt x="3358" y="9146"/>
                </a:lnTo>
                <a:lnTo>
                  <a:pt x="2787" y="9955"/>
                </a:lnTo>
                <a:lnTo>
                  <a:pt x="739" y="9955"/>
                </a:lnTo>
                <a:lnTo>
                  <a:pt x="739" y="8336"/>
                </a:lnTo>
                <a:close/>
                <a:moveTo>
                  <a:pt x="5454" y="1"/>
                </a:moveTo>
                <a:lnTo>
                  <a:pt x="5454" y="1382"/>
                </a:lnTo>
                <a:cubicBezTo>
                  <a:pt x="5120" y="1501"/>
                  <a:pt x="4882" y="1739"/>
                  <a:pt x="4763" y="2049"/>
                </a:cubicBezTo>
                <a:lnTo>
                  <a:pt x="3906" y="2049"/>
                </a:lnTo>
                <a:lnTo>
                  <a:pt x="3096" y="930"/>
                </a:lnTo>
                <a:lnTo>
                  <a:pt x="0" y="930"/>
                </a:lnTo>
                <a:lnTo>
                  <a:pt x="0" y="3906"/>
                </a:lnTo>
                <a:lnTo>
                  <a:pt x="3096" y="3906"/>
                </a:lnTo>
                <a:lnTo>
                  <a:pt x="3906" y="2763"/>
                </a:lnTo>
                <a:lnTo>
                  <a:pt x="4763" y="2763"/>
                </a:lnTo>
                <a:cubicBezTo>
                  <a:pt x="4882" y="3097"/>
                  <a:pt x="5120" y="3335"/>
                  <a:pt x="5454" y="3454"/>
                </a:cubicBezTo>
                <a:lnTo>
                  <a:pt x="5454" y="4788"/>
                </a:lnTo>
                <a:cubicBezTo>
                  <a:pt x="5025" y="4954"/>
                  <a:pt x="4692" y="5335"/>
                  <a:pt x="4692" y="5812"/>
                </a:cubicBezTo>
                <a:cubicBezTo>
                  <a:pt x="4692" y="6288"/>
                  <a:pt x="5001" y="6669"/>
                  <a:pt x="5454" y="6812"/>
                </a:cubicBezTo>
                <a:lnTo>
                  <a:pt x="5454" y="8169"/>
                </a:lnTo>
                <a:cubicBezTo>
                  <a:pt x="5120" y="8288"/>
                  <a:pt x="4882" y="8526"/>
                  <a:pt x="4763" y="8836"/>
                </a:cubicBezTo>
                <a:lnTo>
                  <a:pt x="3906" y="8836"/>
                </a:lnTo>
                <a:lnTo>
                  <a:pt x="3096" y="7717"/>
                </a:lnTo>
                <a:lnTo>
                  <a:pt x="0" y="7717"/>
                </a:lnTo>
                <a:lnTo>
                  <a:pt x="0" y="10694"/>
                </a:lnTo>
                <a:lnTo>
                  <a:pt x="3096" y="10694"/>
                </a:lnTo>
                <a:lnTo>
                  <a:pt x="3906" y="9551"/>
                </a:lnTo>
                <a:lnTo>
                  <a:pt x="4763" y="9551"/>
                </a:lnTo>
                <a:cubicBezTo>
                  <a:pt x="4882" y="9884"/>
                  <a:pt x="5120" y="10122"/>
                  <a:pt x="5454" y="10241"/>
                </a:cubicBezTo>
                <a:lnTo>
                  <a:pt x="5454" y="11599"/>
                </a:lnTo>
                <a:lnTo>
                  <a:pt x="6121" y="11599"/>
                </a:lnTo>
                <a:lnTo>
                  <a:pt x="6121" y="10241"/>
                </a:lnTo>
                <a:cubicBezTo>
                  <a:pt x="6549" y="10098"/>
                  <a:pt x="6883" y="9717"/>
                  <a:pt x="6883" y="9217"/>
                </a:cubicBezTo>
                <a:cubicBezTo>
                  <a:pt x="6883" y="8741"/>
                  <a:pt x="6573" y="8360"/>
                  <a:pt x="6121" y="8217"/>
                </a:cubicBezTo>
                <a:lnTo>
                  <a:pt x="6121" y="6883"/>
                </a:lnTo>
                <a:cubicBezTo>
                  <a:pt x="6454" y="6764"/>
                  <a:pt x="6692" y="6526"/>
                  <a:pt x="6811" y="6193"/>
                </a:cubicBezTo>
                <a:lnTo>
                  <a:pt x="7669" y="6193"/>
                </a:lnTo>
                <a:lnTo>
                  <a:pt x="8478" y="7312"/>
                </a:lnTo>
                <a:lnTo>
                  <a:pt x="11574" y="7312"/>
                </a:lnTo>
                <a:lnTo>
                  <a:pt x="11574" y="4335"/>
                </a:lnTo>
                <a:lnTo>
                  <a:pt x="8454" y="4335"/>
                </a:lnTo>
                <a:lnTo>
                  <a:pt x="8454" y="4288"/>
                </a:lnTo>
                <a:lnTo>
                  <a:pt x="7645" y="5407"/>
                </a:lnTo>
                <a:lnTo>
                  <a:pt x="6811" y="5407"/>
                </a:lnTo>
                <a:cubicBezTo>
                  <a:pt x="6692" y="5097"/>
                  <a:pt x="6454" y="4859"/>
                  <a:pt x="6121" y="4740"/>
                </a:cubicBezTo>
                <a:lnTo>
                  <a:pt x="6121" y="3406"/>
                </a:lnTo>
                <a:cubicBezTo>
                  <a:pt x="6549" y="3240"/>
                  <a:pt x="6883" y="2859"/>
                  <a:pt x="6883" y="2382"/>
                </a:cubicBezTo>
                <a:cubicBezTo>
                  <a:pt x="6883" y="1906"/>
                  <a:pt x="6573" y="1525"/>
                  <a:pt x="6121" y="1382"/>
                </a:cubicBezTo>
                <a:lnTo>
                  <a:pt x="6121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3F6F7"/>
              </a:solidFill>
            </a:endParaRPr>
          </a:p>
        </p:txBody>
      </p:sp>
      <p:sp>
        <p:nvSpPr>
          <p:cNvPr id="2860" name="Google Shape;2860;p65"/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1" name="Google Shape;2861;p65"/>
          <p:cNvSpPr/>
          <p:nvPr/>
        </p:nvSpPr>
        <p:spPr>
          <a:xfrm rot="-5400000">
            <a:off x="7837924" y="4715039"/>
            <a:ext cx="221100" cy="1821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2" name="Google Shape;2862;p65">
            <a:hlinkClick r:id="rId3" action="ppaction://hlinksldjump"/>
          </p:cNvPr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3" name="Google Shape;2863;p65">
            <a:hlinkClick r:id="" action="ppaction://hlinkshowjump?jump=previousslide"/>
          </p:cNvPr>
          <p:cNvSpPr/>
          <p:nvPr/>
        </p:nvSpPr>
        <p:spPr>
          <a:xfrm>
            <a:off x="7462717" y="4728472"/>
            <a:ext cx="158147" cy="182899"/>
          </a:xfrm>
          <a:custGeom>
            <a:avLst/>
            <a:gdLst/>
            <a:ahLst/>
            <a:cxnLst/>
            <a:rect l="l" t="t" r="r" b="b"/>
            <a:pathLst>
              <a:path w="3453" h="3993" extrusionOk="0">
                <a:moveTo>
                  <a:pt x="3453" y="0"/>
                </a:moveTo>
                <a:lnTo>
                  <a:pt x="0" y="2006"/>
                </a:lnTo>
                <a:lnTo>
                  <a:pt x="3453" y="3993"/>
                </a:lnTo>
                <a:lnTo>
                  <a:pt x="345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4" name="Google Shape;2864;p65">
            <a:hlinkClick r:id="" action="ppaction://hlinkshowjump?jump=nextslide"/>
          </p:cNvPr>
          <p:cNvSpPr/>
          <p:nvPr/>
        </p:nvSpPr>
        <p:spPr>
          <a:xfrm flipH="1">
            <a:off x="8276954" y="4728472"/>
            <a:ext cx="157277" cy="182899"/>
          </a:xfrm>
          <a:custGeom>
            <a:avLst/>
            <a:gdLst/>
            <a:ahLst/>
            <a:cxnLst/>
            <a:rect l="l" t="t" r="r" b="b"/>
            <a:pathLst>
              <a:path w="3434" h="3993" extrusionOk="0">
                <a:moveTo>
                  <a:pt x="3434" y="0"/>
                </a:moveTo>
                <a:lnTo>
                  <a:pt x="1" y="2006"/>
                </a:lnTo>
                <a:lnTo>
                  <a:pt x="3434" y="3993"/>
                </a:lnTo>
                <a:lnTo>
                  <a:pt x="343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7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27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2" dur="1000" fill="hold"/>
                                        <p:tgtEl>
                                          <p:spTgt spid="28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000"/>
                                        <p:tgtEl>
                                          <p:spTgt spid="28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1000"/>
                                        <p:tgtEl>
                                          <p:spTgt spid="28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/>
                                        <p:tgtEl>
                                          <p:spTgt spid="28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/>
                                        <p:tgtEl>
                                          <p:spTgt spid="28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1000"/>
                                        <p:tgtEl>
                                          <p:spTgt spid="28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1000"/>
                                        <p:tgtEl>
                                          <p:spTgt spid="28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2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2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2" name="Google Shape;2612;p60"/>
          <p:cNvSpPr/>
          <p:nvPr/>
        </p:nvSpPr>
        <p:spPr>
          <a:xfrm>
            <a:off x="951017" y="3642122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5" name="Google Shape;2615;p60"/>
          <p:cNvSpPr/>
          <p:nvPr/>
        </p:nvSpPr>
        <p:spPr>
          <a:xfrm>
            <a:off x="951017" y="2631976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7" name="Google Shape;2617;p60"/>
          <p:cNvSpPr/>
          <p:nvPr/>
        </p:nvSpPr>
        <p:spPr>
          <a:xfrm>
            <a:off x="951017" y="1613285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8" name="Google Shape;2618;p60"/>
          <p:cNvSpPr txBox="1">
            <a:spLocks noGrp="1"/>
          </p:cNvSpPr>
          <p:nvPr>
            <p:ph type="title" idx="21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</a:t>
            </a:r>
            <a:r>
              <a:rPr lang="en-GB" dirty="0"/>
              <a:t>a</a:t>
            </a:r>
            <a:r>
              <a:rPr lang="en" dirty="0"/>
              <a:t>chine Learning Algorithms Used</a:t>
            </a:r>
            <a:endParaRPr dirty="0"/>
          </a:p>
        </p:txBody>
      </p:sp>
      <p:sp>
        <p:nvSpPr>
          <p:cNvPr id="2619" name="Google Shape;2619;p60"/>
          <p:cNvSpPr txBox="1">
            <a:spLocks noGrp="1"/>
          </p:cNvSpPr>
          <p:nvPr>
            <p:ph type="title"/>
          </p:nvPr>
        </p:nvSpPr>
        <p:spPr>
          <a:xfrm>
            <a:off x="817925" y="1535078"/>
            <a:ext cx="821700" cy="554400"/>
          </a:xfrm>
          <a:prstGeom prst="rect">
            <a:avLst/>
          </a:prstGeom>
        </p:spPr>
        <p:txBody>
          <a:bodyPr spcFirstLastPara="1" wrap="square" lIns="91425" tIns="18287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01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620" name="Google Shape;2620;p60"/>
          <p:cNvSpPr txBox="1">
            <a:spLocks noGrp="1"/>
          </p:cNvSpPr>
          <p:nvPr>
            <p:ph type="subTitle" idx="1"/>
          </p:nvPr>
        </p:nvSpPr>
        <p:spPr>
          <a:xfrm>
            <a:off x="1639675" y="1483450"/>
            <a:ext cx="2887200" cy="354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Logistic Regression</a:t>
            </a:r>
            <a:endParaRPr dirty="0"/>
          </a:p>
        </p:txBody>
      </p:sp>
      <p:sp>
        <p:nvSpPr>
          <p:cNvPr id="2621" name="Google Shape;2621;p60"/>
          <p:cNvSpPr txBox="1">
            <a:spLocks noGrp="1"/>
          </p:cNvSpPr>
          <p:nvPr>
            <p:ph type="subTitle" idx="2"/>
          </p:nvPr>
        </p:nvSpPr>
        <p:spPr>
          <a:xfrm>
            <a:off x="1639675" y="1838040"/>
            <a:ext cx="2977452" cy="547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Supervised Learning Algorithm, Works on B</a:t>
            </a:r>
            <a:r>
              <a:rPr lang="en-GB" err="1"/>
              <a:t>i</a:t>
            </a:r>
            <a:r>
              <a:rPr lang="en"/>
              <a:t>nary Classification</a:t>
            </a:r>
            <a:endParaRPr/>
          </a:p>
        </p:txBody>
      </p:sp>
      <p:sp>
        <p:nvSpPr>
          <p:cNvPr id="2622" name="Google Shape;2622;p60"/>
          <p:cNvSpPr txBox="1">
            <a:spLocks noGrp="1"/>
          </p:cNvSpPr>
          <p:nvPr>
            <p:ph type="title" idx="3"/>
          </p:nvPr>
        </p:nvSpPr>
        <p:spPr>
          <a:xfrm>
            <a:off x="817925" y="2547299"/>
            <a:ext cx="821700" cy="554400"/>
          </a:xfrm>
          <a:prstGeom prst="rect">
            <a:avLst/>
          </a:prstGeom>
        </p:spPr>
        <p:txBody>
          <a:bodyPr spcFirstLastPara="1" wrap="square" lIns="91425" tIns="18287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02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623" name="Google Shape;2623;p60"/>
          <p:cNvSpPr txBox="1">
            <a:spLocks noGrp="1"/>
          </p:cNvSpPr>
          <p:nvPr>
            <p:ph type="subTitle" idx="4"/>
          </p:nvPr>
        </p:nvSpPr>
        <p:spPr>
          <a:xfrm>
            <a:off x="1639674" y="2497425"/>
            <a:ext cx="3457111" cy="354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Decision Tree Classifier</a:t>
            </a:r>
            <a:endParaRPr dirty="0"/>
          </a:p>
        </p:txBody>
      </p:sp>
      <p:sp>
        <p:nvSpPr>
          <p:cNvPr id="2624" name="Google Shape;2624;p60"/>
          <p:cNvSpPr txBox="1">
            <a:spLocks noGrp="1"/>
          </p:cNvSpPr>
          <p:nvPr>
            <p:ph type="subTitle" idx="5"/>
          </p:nvPr>
        </p:nvSpPr>
        <p:spPr>
          <a:xfrm>
            <a:off x="1639675" y="2852015"/>
            <a:ext cx="2887200" cy="547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Supervised Learning Algorithm, Works on Trees</a:t>
            </a:r>
            <a:endParaRPr dirty="0"/>
          </a:p>
        </p:txBody>
      </p:sp>
      <p:sp>
        <p:nvSpPr>
          <p:cNvPr id="2625" name="Google Shape;2625;p60"/>
          <p:cNvSpPr txBox="1">
            <a:spLocks noGrp="1"/>
          </p:cNvSpPr>
          <p:nvPr>
            <p:ph type="title" idx="6"/>
          </p:nvPr>
        </p:nvSpPr>
        <p:spPr>
          <a:xfrm>
            <a:off x="817925" y="3559519"/>
            <a:ext cx="821700" cy="554400"/>
          </a:xfrm>
          <a:prstGeom prst="rect">
            <a:avLst/>
          </a:prstGeom>
        </p:spPr>
        <p:txBody>
          <a:bodyPr spcFirstLastPara="1" wrap="square" lIns="91425" tIns="18287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03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2626" name="Google Shape;2626;p60"/>
          <p:cNvSpPr txBox="1">
            <a:spLocks noGrp="1"/>
          </p:cNvSpPr>
          <p:nvPr>
            <p:ph type="subTitle" idx="7"/>
          </p:nvPr>
        </p:nvSpPr>
        <p:spPr>
          <a:xfrm>
            <a:off x="1639675" y="3511400"/>
            <a:ext cx="3806968" cy="354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Random Forest Classifier</a:t>
            </a:r>
            <a:endParaRPr dirty="0"/>
          </a:p>
        </p:txBody>
      </p:sp>
      <p:sp>
        <p:nvSpPr>
          <p:cNvPr id="2627" name="Google Shape;2627;p60"/>
          <p:cNvSpPr txBox="1">
            <a:spLocks noGrp="1"/>
          </p:cNvSpPr>
          <p:nvPr>
            <p:ph type="subTitle" idx="8"/>
          </p:nvPr>
        </p:nvSpPr>
        <p:spPr>
          <a:xfrm>
            <a:off x="1639675" y="3865990"/>
            <a:ext cx="2985268" cy="547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Supervised Learning Algorithm, Works on ensemble technique</a:t>
            </a:r>
            <a:endParaRPr dirty="0"/>
          </a:p>
        </p:txBody>
      </p:sp>
      <p:sp>
        <p:nvSpPr>
          <p:cNvPr id="2628" name="Google Shape;2628;p60"/>
          <p:cNvSpPr txBox="1">
            <a:spLocks noGrp="1"/>
          </p:cNvSpPr>
          <p:nvPr>
            <p:ph type="title" idx="9"/>
          </p:nvPr>
        </p:nvSpPr>
        <p:spPr>
          <a:xfrm>
            <a:off x="4707713" y="1535078"/>
            <a:ext cx="821700" cy="554400"/>
          </a:xfrm>
          <a:prstGeom prst="rect">
            <a:avLst/>
          </a:prstGeom>
        </p:spPr>
        <p:txBody>
          <a:bodyPr spcFirstLastPara="1" wrap="square" lIns="91425" tIns="18287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04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634" name="Google Shape;2634;p60"/>
          <p:cNvSpPr txBox="1">
            <a:spLocks noGrp="1"/>
          </p:cNvSpPr>
          <p:nvPr>
            <p:ph type="title" idx="18"/>
          </p:nvPr>
        </p:nvSpPr>
        <p:spPr>
          <a:xfrm>
            <a:off x="4707713" y="3559519"/>
            <a:ext cx="821700" cy="554400"/>
          </a:xfrm>
          <a:prstGeom prst="rect">
            <a:avLst/>
          </a:prstGeom>
        </p:spPr>
        <p:txBody>
          <a:bodyPr spcFirstLastPara="1" wrap="square" lIns="91425" tIns="18287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06</a:t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2637" name="Google Shape;2637;p60"/>
          <p:cNvGrpSpPr/>
          <p:nvPr/>
        </p:nvGrpSpPr>
        <p:grpSpPr>
          <a:xfrm>
            <a:off x="7571043" y="642574"/>
            <a:ext cx="793256" cy="182899"/>
            <a:chOff x="2685575" y="2835950"/>
            <a:chExt cx="433000" cy="99825"/>
          </a:xfrm>
        </p:grpSpPr>
        <p:sp>
          <p:nvSpPr>
            <p:cNvPr id="2638" name="Google Shape;2638;p60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" name="Google Shape;2639;p60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" name="Google Shape;2640;p60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" name="Google Shape;2641;p60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42" name="Google Shape;2642;p60"/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3" name="Google Shape;2643;p60"/>
          <p:cNvSpPr/>
          <p:nvPr/>
        </p:nvSpPr>
        <p:spPr>
          <a:xfrm rot="-5400000">
            <a:off x="7837924" y="4715039"/>
            <a:ext cx="221100" cy="1821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4" name="Google Shape;2644;p60">
            <a:hlinkClick r:id="rId3" action="ppaction://hlinksldjump"/>
          </p:cNvPr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5" name="Google Shape;2645;p60">
            <a:hlinkClick r:id="" action="ppaction://hlinkshowjump?jump=previousslide"/>
          </p:cNvPr>
          <p:cNvSpPr/>
          <p:nvPr/>
        </p:nvSpPr>
        <p:spPr>
          <a:xfrm>
            <a:off x="7462717" y="4728472"/>
            <a:ext cx="158147" cy="182899"/>
          </a:xfrm>
          <a:custGeom>
            <a:avLst/>
            <a:gdLst/>
            <a:ahLst/>
            <a:cxnLst/>
            <a:rect l="l" t="t" r="r" b="b"/>
            <a:pathLst>
              <a:path w="3453" h="3993" extrusionOk="0">
                <a:moveTo>
                  <a:pt x="3453" y="0"/>
                </a:moveTo>
                <a:lnTo>
                  <a:pt x="0" y="2006"/>
                </a:lnTo>
                <a:lnTo>
                  <a:pt x="3453" y="3993"/>
                </a:lnTo>
                <a:lnTo>
                  <a:pt x="345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6" name="Google Shape;2646;p60">
            <a:hlinkClick r:id="" action="ppaction://hlinkshowjump?jump=nextslide"/>
          </p:cNvPr>
          <p:cNvSpPr/>
          <p:nvPr/>
        </p:nvSpPr>
        <p:spPr>
          <a:xfrm flipH="1">
            <a:off x="8276954" y="4728472"/>
            <a:ext cx="157277" cy="182899"/>
          </a:xfrm>
          <a:custGeom>
            <a:avLst/>
            <a:gdLst/>
            <a:ahLst/>
            <a:cxnLst/>
            <a:rect l="l" t="t" r="r" b="b"/>
            <a:pathLst>
              <a:path w="3434" h="3993" extrusionOk="0">
                <a:moveTo>
                  <a:pt x="3434" y="0"/>
                </a:moveTo>
                <a:lnTo>
                  <a:pt x="1" y="2006"/>
                </a:lnTo>
                <a:lnTo>
                  <a:pt x="3434" y="3993"/>
                </a:lnTo>
                <a:lnTo>
                  <a:pt x="343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Google Shape;2688;p62">
            <a:extLst>
              <a:ext uri="{FF2B5EF4-FFF2-40B4-BE49-F238E27FC236}">
                <a16:creationId xmlns:a16="http://schemas.microsoft.com/office/drawing/2014/main" id="{0654DA7F-1AC5-7149-96CD-6DAB16B70C17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82769" y="929797"/>
            <a:ext cx="3650457" cy="25547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/>
                                        <p:tgtEl>
                                          <p:spTgt spid="26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/>
                                        <p:tgtEl>
                                          <p:spTgt spid="26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/>
                                        <p:tgtEl>
                                          <p:spTgt spid="26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/>
                                        <p:tgtEl>
                                          <p:spTgt spid="26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000"/>
                                        <p:tgtEl>
                                          <p:spTgt spid="26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1000"/>
                                        <p:tgtEl>
                                          <p:spTgt spid="26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1000"/>
                                        <p:tgtEl>
                                          <p:spTgt spid="26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2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EA3F868-76D7-DA3A-D676-BCF099D534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4393" y="-7973"/>
            <a:ext cx="5009607" cy="515147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72F1B8E-B367-960F-B03A-5DD1AA6DF3CC}"/>
              </a:ext>
            </a:extLst>
          </p:cNvPr>
          <p:cNvSpPr txBox="1"/>
          <p:nvPr/>
        </p:nvSpPr>
        <p:spPr>
          <a:xfrm>
            <a:off x="992288" y="358079"/>
            <a:ext cx="22820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K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Methodological Course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119400-4531-B9B9-2A10-2B30655E561F}"/>
              </a:ext>
            </a:extLst>
          </p:cNvPr>
          <p:cNvSpPr txBox="1"/>
          <p:nvPr/>
        </p:nvSpPr>
        <p:spPr>
          <a:xfrm>
            <a:off x="652007" y="978010"/>
            <a:ext cx="28704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PK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aside demonstration depicts the methodological course flow which has been persued in the aforementioned system.</a:t>
            </a:r>
          </a:p>
        </p:txBody>
      </p:sp>
      <p:grpSp>
        <p:nvGrpSpPr>
          <p:cNvPr id="7" name="Google Shape;3987;p94">
            <a:extLst>
              <a:ext uri="{FF2B5EF4-FFF2-40B4-BE49-F238E27FC236}">
                <a16:creationId xmlns:a16="http://schemas.microsoft.com/office/drawing/2014/main" id="{064903FA-1DC2-A7F2-712E-60996CF52D0C}"/>
              </a:ext>
            </a:extLst>
          </p:cNvPr>
          <p:cNvGrpSpPr/>
          <p:nvPr/>
        </p:nvGrpSpPr>
        <p:grpSpPr>
          <a:xfrm>
            <a:off x="1050016" y="2058900"/>
            <a:ext cx="2074401" cy="2138345"/>
            <a:chOff x="1589772" y="948990"/>
            <a:chExt cx="2773831" cy="2773831"/>
          </a:xfrm>
        </p:grpSpPr>
        <p:grpSp>
          <p:nvGrpSpPr>
            <p:cNvPr id="8" name="Google Shape;3988;p94">
              <a:extLst>
                <a:ext uri="{FF2B5EF4-FFF2-40B4-BE49-F238E27FC236}">
                  <a16:creationId xmlns:a16="http://schemas.microsoft.com/office/drawing/2014/main" id="{2DCDD1AE-957A-ABC8-10FE-B7017A4E68D7}"/>
                </a:ext>
              </a:extLst>
            </p:cNvPr>
            <p:cNvGrpSpPr/>
            <p:nvPr/>
          </p:nvGrpSpPr>
          <p:grpSpPr>
            <a:xfrm flipH="1">
              <a:off x="1589772" y="948990"/>
              <a:ext cx="2773831" cy="2773831"/>
              <a:chOff x="5080188" y="927900"/>
              <a:chExt cx="961200" cy="961200"/>
            </a:xfrm>
          </p:grpSpPr>
          <p:sp>
            <p:nvSpPr>
              <p:cNvPr id="11" name="Google Shape;3989;p94">
                <a:extLst>
                  <a:ext uri="{FF2B5EF4-FFF2-40B4-BE49-F238E27FC236}">
                    <a16:creationId xmlns:a16="http://schemas.microsoft.com/office/drawing/2014/main" id="{D3B987BB-DF45-DF36-C4EB-86487E0FD00A}"/>
                  </a:ext>
                </a:extLst>
              </p:cNvPr>
              <p:cNvSpPr/>
              <p:nvPr/>
            </p:nvSpPr>
            <p:spPr>
              <a:xfrm>
                <a:off x="5201900" y="1050116"/>
                <a:ext cx="716700" cy="716700"/>
              </a:xfrm>
              <a:prstGeom prst="donut">
                <a:avLst>
                  <a:gd name="adj" fmla="val 4716"/>
                </a:avLst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3990;p94">
                <a:extLst>
                  <a:ext uri="{FF2B5EF4-FFF2-40B4-BE49-F238E27FC236}">
                    <a16:creationId xmlns:a16="http://schemas.microsoft.com/office/drawing/2014/main" id="{981FCE33-F93A-9432-29BD-7EE4DA93116C}"/>
                  </a:ext>
                </a:extLst>
              </p:cNvPr>
              <p:cNvSpPr/>
              <p:nvPr/>
            </p:nvSpPr>
            <p:spPr>
              <a:xfrm>
                <a:off x="5269594" y="1117818"/>
                <a:ext cx="581100" cy="581100"/>
              </a:xfrm>
              <a:prstGeom prst="donut">
                <a:avLst>
                  <a:gd name="adj" fmla="val 5814"/>
                </a:avLst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3991;p94">
                <a:extLst>
                  <a:ext uri="{FF2B5EF4-FFF2-40B4-BE49-F238E27FC236}">
                    <a16:creationId xmlns:a16="http://schemas.microsoft.com/office/drawing/2014/main" id="{3B923EC3-9013-0DF7-975C-E966A1CCAA88}"/>
                  </a:ext>
                </a:extLst>
              </p:cNvPr>
              <p:cNvSpPr/>
              <p:nvPr/>
            </p:nvSpPr>
            <p:spPr>
              <a:xfrm>
                <a:off x="5339279" y="1187526"/>
                <a:ext cx="441900" cy="441600"/>
              </a:xfrm>
              <a:prstGeom prst="donut">
                <a:avLst>
                  <a:gd name="adj" fmla="val 7648"/>
                </a:avLst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3992;p94">
                <a:extLst>
                  <a:ext uri="{FF2B5EF4-FFF2-40B4-BE49-F238E27FC236}">
                    <a16:creationId xmlns:a16="http://schemas.microsoft.com/office/drawing/2014/main" id="{DCACE0F1-65D0-331D-3F54-191A4B7A4112}"/>
                  </a:ext>
                </a:extLst>
              </p:cNvPr>
              <p:cNvSpPr/>
              <p:nvPr/>
            </p:nvSpPr>
            <p:spPr>
              <a:xfrm rot="-3809958">
                <a:off x="5202435" y="1050148"/>
                <a:ext cx="716705" cy="716705"/>
              </a:xfrm>
              <a:prstGeom prst="blockArc">
                <a:avLst>
                  <a:gd name="adj1" fmla="val 3806473"/>
                  <a:gd name="adj2" fmla="val 19995741"/>
                  <a:gd name="adj3" fmla="val 4692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3993;p94">
                <a:extLst>
                  <a:ext uri="{FF2B5EF4-FFF2-40B4-BE49-F238E27FC236}">
                    <a16:creationId xmlns:a16="http://schemas.microsoft.com/office/drawing/2014/main" id="{6D3484D1-1F4E-4817-ABCA-54858F8BC67C}"/>
                  </a:ext>
                </a:extLst>
              </p:cNvPr>
              <p:cNvSpPr/>
              <p:nvPr/>
            </p:nvSpPr>
            <p:spPr>
              <a:xfrm rot="-3906059">
                <a:off x="5269616" y="1117617"/>
                <a:ext cx="581445" cy="581445"/>
              </a:xfrm>
              <a:prstGeom prst="blockArc">
                <a:avLst>
                  <a:gd name="adj1" fmla="val 5921229"/>
                  <a:gd name="adj2" fmla="val 20100839"/>
                  <a:gd name="adj3" fmla="val 5564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3994;p94">
                <a:extLst>
                  <a:ext uri="{FF2B5EF4-FFF2-40B4-BE49-F238E27FC236}">
                    <a16:creationId xmlns:a16="http://schemas.microsoft.com/office/drawing/2014/main" id="{A67F923C-E1E0-8D2D-7ECD-69CD427AFF0B}"/>
                  </a:ext>
                </a:extLst>
              </p:cNvPr>
              <p:cNvSpPr/>
              <p:nvPr/>
            </p:nvSpPr>
            <p:spPr>
              <a:xfrm rot="-4222340">
                <a:off x="5339825" y="1187386"/>
                <a:ext cx="442087" cy="442087"/>
              </a:xfrm>
              <a:prstGeom prst="blockArc">
                <a:avLst>
                  <a:gd name="adj1" fmla="val 8341418"/>
                  <a:gd name="adj2" fmla="val 20414899"/>
                  <a:gd name="adj3" fmla="val 7688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" name="Google Shape;3995;p94">
              <a:extLst>
                <a:ext uri="{FF2B5EF4-FFF2-40B4-BE49-F238E27FC236}">
                  <a16:creationId xmlns:a16="http://schemas.microsoft.com/office/drawing/2014/main" id="{5867B83A-2FE7-ABC4-B915-DBF2F4220AF2}"/>
                </a:ext>
              </a:extLst>
            </p:cNvPr>
            <p:cNvSpPr/>
            <p:nvPr/>
          </p:nvSpPr>
          <p:spPr>
            <a:xfrm flipH="1">
              <a:off x="2557253" y="1917421"/>
              <a:ext cx="838800" cy="838800"/>
            </a:xfrm>
            <a:prstGeom prst="donut">
              <a:avLst>
                <a:gd name="adj" fmla="val 10182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3996;p94">
              <a:extLst>
                <a:ext uri="{FF2B5EF4-FFF2-40B4-BE49-F238E27FC236}">
                  <a16:creationId xmlns:a16="http://schemas.microsoft.com/office/drawing/2014/main" id="{45FA13AA-F825-8715-5727-C7075F9909D8}"/>
                </a:ext>
              </a:extLst>
            </p:cNvPr>
            <p:cNvSpPr/>
            <p:nvPr/>
          </p:nvSpPr>
          <p:spPr>
            <a:xfrm rot="4539622" flipH="1">
              <a:off x="2557817" y="1916648"/>
              <a:ext cx="838215" cy="838215"/>
            </a:xfrm>
            <a:prstGeom prst="blockArc">
              <a:avLst>
                <a:gd name="adj1" fmla="val 7867898"/>
                <a:gd name="adj2" fmla="val 20700625"/>
                <a:gd name="adj3" fmla="val 10156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" name="Google Shape;3090;p76">
            <a:extLst>
              <a:ext uri="{FF2B5EF4-FFF2-40B4-BE49-F238E27FC236}">
                <a16:creationId xmlns:a16="http://schemas.microsoft.com/office/drawing/2014/main" id="{290AF9A0-6F70-933D-F188-AAA03A94BEE4}"/>
              </a:ext>
            </a:extLst>
          </p:cNvPr>
          <p:cNvGrpSpPr/>
          <p:nvPr/>
        </p:nvGrpSpPr>
        <p:grpSpPr>
          <a:xfrm rot="-281942">
            <a:off x="1210850" y="2254302"/>
            <a:ext cx="1752386" cy="1746764"/>
            <a:chOff x="6039282" y="1042577"/>
            <a:chExt cx="734315" cy="731929"/>
          </a:xfrm>
        </p:grpSpPr>
        <p:sp>
          <p:nvSpPr>
            <p:cNvPr id="18" name="Google Shape;3091;p76">
              <a:extLst>
                <a:ext uri="{FF2B5EF4-FFF2-40B4-BE49-F238E27FC236}">
                  <a16:creationId xmlns:a16="http://schemas.microsoft.com/office/drawing/2014/main" id="{016E3DFE-84CD-7F32-FE06-00B8ECC61F37}"/>
                </a:ext>
              </a:extLst>
            </p:cNvPr>
            <p:cNvSpPr/>
            <p:nvPr/>
          </p:nvSpPr>
          <p:spPr>
            <a:xfrm>
              <a:off x="6045348" y="1300071"/>
              <a:ext cx="131951" cy="65352"/>
            </a:xfrm>
            <a:custGeom>
              <a:avLst/>
              <a:gdLst/>
              <a:ahLst/>
              <a:cxnLst/>
              <a:rect l="l" t="t" r="r" b="b"/>
              <a:pathLst>
                <a:path w="1414" h="701" extrusionOk="0">
                  <a:moveTo>
                    <a:pt x="108" y="0"/>
                  </a:moveTo>
                  <a:lnTo>
                    <a:pt x="51" y="224"/>
                  </a:lnTo>
                  <a:cubicBezTo>
                    <a:pt x="29" y="303"/>
                    <a:pt x="7" y="375"/>
                    <a:pt x="0" y="455"/>
                  </a:cubicBezTo>
                  <a:lnTo>
                    <a:pt x="1342" y="700"/>
                  </a:lnTo>
                  <a:cubicBezTo>
                    <a:pt x="1349" y="650"/>
                    <a:pt x="1363" y="599"/>
                    <a:pt x="1378" y="549"/>
                  </a:cubicBezTo>
                  <a:lnTo>
                    <a:pt x="1414" y="397"/>
                  </a:lnTo>
                  <a:lnTo>
                    <a:pt x="108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3092;p76">
              <a:extLst>
                <a:ext uri="{FF2B5EF4-FFF2-40B4-BE49-F238E27FC236}">
                  <a16:creationId xmlns:a16="http://schemas.microsoft.com/office/drawing/2014/main" id="{74081F26-7561-9302-E282-A3E085ABC022}"/>
                </a:ext>
              </a:extLst>
            </p:cNvPr>
            <p:cNvSpPr/>
            <p:nvPr/>
          </p:nvSpPr>
          <p:spPr>
            <a:xfrm>
              <a:off x="6080342" y="1201250"/>
              <a:ext cx="127938" cy="96863"/>
            </a:xfrm>
            <a:custGeom>
              <a:avLst/>
              <a:gdLst/>
              <a:ahLst/>
              <a:cxnLst/>
              <a:rect l="l" t="t" r="r" b="b"/>
              <a:pathLst>
                <a:path w="1371" h="1039" extrusionOk="0">
                  <a:moveTo>
                    <a:pt x="245" y="0"/>
                  </a:moveTo>
                  <a:cubicBezTo>
                    <a:pt x="159" y="137"/>
                    <a:pt x="72" y="267"/>
                    <a:pt x="0" y="404"/>
                  </a:cubicBezTo>
                  <a:lnTo>
                    <a:pt x="1219" y="1039"/>
                  </a:lnTo>
                  <a:cubicBezTo>
                    <a:pt x="1262" y="945"/>
                    <a:pt x="1320" y="866"/>
                    <a:pt x="1371" y="772"/>
                  </a:cubicBezTo>
                  <a:lnTo>
                    <a:pt x="245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3093;p76">
              <a:extLst>
                <a:ext uri="{FF2B5EF4-FFF2-40B4-BE49-F238E27FC236}">
                  <a16:creationId xmlns:a16="http://schemas.microsoft.com/office/drawing/2014/main" id="{E2E95A68-9ADC-9331-DAEE-0F4280CF38C3}"/>
                </a:ext>
              </a:extLst>
            </p:cNvPr>
            <p:cNvSpPr/>
            <p:nvPr/>
          </p:nvSpPr>
          <p:spPr>
            <a:xfrm>
              <a:off x="6144918" y="1121167"/>
              <a:ext cx="112541" cy="119145"/>
            </a:xfrm>
            <a:custGeom>
              <a:avLst/>
              <a:gdLst/>
              <a:ahLst/>
              <a:cxnLst/>
              <a:rect l="l" t="t" r="r" b="b"/>
              <a:pathLst>
                <a:path w="1206" h="1278" extrusionOk="0">
                  <a:moveTo>
                    <a:pt x="347" y="1"/>
                  </a:moveTo>
                  <a:cubicBezTo>
                    <a:pt x="224" y="95"/>
                    <a:pt x="116" y="210"/>
                    <a:pt x="1" y="318"/>
                  </a:cubicBezTo>
                  <a:lnTo>
                    <a:pt x="974" y="1278"/>
                  </a:lnTo>
                  <a:cubicBezTo>
                    <a:pt x="1046" y="1205"/>
                    <a:pt x="1126" y="1133"/>
                    <a:pt x="1205" y="1068"/>
                  </a:cubicBezTo>
                  <a:lnTo>
                    <a:pt x="347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3094;p76">
              <a:extLst>
                <a:ext uri="{FF2B5EF4-FFF2-40B4-BE49-F238E27FC236}">
                  <a16:creationId xmlns:a16="http://schemas.microsoft.com/office/drawing/2014/main" id="{A0B51833-91F6-2F1A-BA5F-ECAEDF036277}"/>
                </a:ext>
              </a:extLst>
            </p:cNvPr>
            <p:cNvSpPr/>
            <p:nvPr/>
          </p:nvSpPr>
          <p:spPr>
            <a:xfrm>
              <a:off x="6232449" y="1066723"/>
              <a:ext cx="86879" cy="130518"/>
            </a:xfrm>
            <a:custGeom>
              <a:avLst/>
              <a:gdLst/>
              <a:ahLst/>
              <a:cxnLst/>
              <a:rect l="l" t="t" r="r" b="b"/>
              <a:pathLst>
                <a:path w="931" h="1400" extrusionOk="0">
                  <a:moveTo>
                    <a:pt x="426" y="1"/>
                  </a:moveTo>
                  <a:cubicBezTo>
                    <a:pt x="354" y="22"/>
                    <a:pt x="282" y="58"/>
                    <a:pt x="209" y="94"/>
                  </a:cubicBezTo>
                  <a:lnTo>
                    <a:pt x="0" y="195"/>
                  </a:lnTo>
                  <a:lnTo>
                    <a:pt x="649" y="1400"/>
                  </a:lnTo>
                  <a:lnTo>
                    <a:pt x="786" y="1335"/>
                  </a:lnTo>
                  <a:cubicBezTo>
                    <a:pt x="830" y="1306"/>
                    <a:pt x="880" y="1285"/>
                    <a:pt x="931" y="1270"/>
                  </a:cubicBezTo>
                  <a:lnTo>
                    <a:pt x="426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3095;p76">
              <a:extLst>
                <a:ext uri="{FF2B5EF4-FFF2-40B4-BE49-F238E27FC236}">
                  <a16:creationId xmlns:a16="http://schemas.microsoft.com/office/drawing/2014/main" id="{71D169DF-EE8E-B16C-6370-284875B5AD3D}"/>
                </a:ext>
              </a:extLst>
            </p:cNvPr>
            <p:cNvSpPr/>
            <p:nvPr/>
          </p:nvSpPr>
          <p:spPr>
            <a:xfrm>
              <a:off x="6335379" y="1042577"/>
              <a:ext cx="53284" cy="130518"/>
            </a:xfrm>
            <a:custGeom>
              <a:avLst/>
              <a:gdLst/>
              <a:ahLst/>
              <a:cxnLst/>
              <a:rect l="l" t="t" r="r" b="b"/>
              <a:pathLst>
                <a:path w="571" h="1400" extrusionOk="0">
                  <a:moveTo>
                    <a:pt x="470" y="0"/>
                  </a:moveTo>
                  <a:cubicBezTo>
                    <a:pt x="390" y="0"/>
                    <a:pt x="311" y="7"/>
                    <a:pt x="239" y="22"/>
                  </a:cubicBezTo>
                  <a:lnTo>
                    <a:pt x="1" y="58"/>
                  </a:lnTo>
                  <a:lnTo>
                    <a:pt x="268" y="1399"/>
                  </a:lnTo>
                  <a:lnTo>
                    <a:pt x="419" y="1378"/>
                  </a:lnTo>
                  <a:cubicBezTo>
                    <a:pt x="470" y="1370"/>
                    <a:pt x="520" y="1363"/>
                    <a:pt x="571" y="1363"/>
                  </a:cubicBezTo>
                  <a:lnTo>
                    <a:pt x="47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3096;p76">
              <a:extLst>
                <a:ext uri="{FF2B5EF4-FFF2-40B4-BE49-F238E27FC236}">
                  <a16:creationId xmlns:a16="http://schemas.microsoft.com/office/drawing/2014/main" id="{9563E34C-4E40-2348-E2E7-F98E4E518B0E}"/>
                </a:ext>
              </a:extLst>
            </p:cNvPr>
            <p:cNvSpPr/>
            <p:nvPr/>
          </p:nvSpPr>
          <p:spPr>
            <a:xfrm>
              <a:off x="6431682" y="1043229"/>
              <a:ext cx="56550" cy="131824"/>
            </a:xfrm>
            <a:custGeom>
              <a:avLst/>
              <a:gdLst/>
              <a:ahLst/>
              <a:cxnLst/>
              <a:rect l="l" t="t" r="r" b="b"/>
              <a:pathLst>
                <a:path w="606" h="1414" extrusionOk="0">
                  <a:moveTo>
                    <a:pt x="144" y="0"/>
                  </a:moveTo>
                  <a:lnTo>
                    <a:pt x="0" y="1356"/>
                  </a:lnTo>
                  <a:cubicBezTo>
                    <a:pt x="101" y="1378"/>
                    <a:pt x="202" y="1385"/>
                    <a:pt x="303" y="1414"/>
                  </a:cubicBezTo>
                  <a:lnTo>
                    <a:pt x="606" y="80"/>
                  </a:lnTo>
                  <a:cubicBezTo>
                    <a:pt x="454" y="36"/>
                    <a:pt x="296" y="22"/>
                    <a:pt x="14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3097;p76">
              <a:extLst>
                <a:ext uri="{FF2B5EF4-FFF2-40B4-BE49-F238E27FC236}">
                  <a16:creationId xmlns:a16="http://schemas.microsoft.com/office/drawing/2014/main" id="{982C4870-4B77-476E-ECBF-119C924DE98B}"/>
                </a:ext>
              </a:extLst>
            </p:cNvPr>
            <p:cNvSpPr/>
            <p:nvPr/>
          </p:nvSpPr>
          <p:spPr>
            <a:xfrm>
              <a:off x="6500924" y="1070731"/>
              <a:ext cx="89678" cy="130612"/>
            </a:xfrm>
            <a:custGeom>
              <a:avLst/>
              <a:gdLst/>
              <a:ahLst/>
              <a:cxnLst/>
              <a:rect l="l" t="t" r="r" b="b"/>
              <a:pathLst>
                <a:path w="961" h="1401" extrusionOk="0">
                  <a:moveTo>
                    <a:pt x="542" y="1"/>
                  </a:moveTo>
                  <a:lnTo>
                    <a:pt x="1" y="1256"/>
                  </a:lnTo>
                  <a:lnTo>
                    <a:pt x="138" y="1321"/>
                  </a:lnTo>
                  <a:cubicBezTo>
                    <a:pt x="181" y="1343"/>
                    <a:pt x="232" y="1371"/>
                    <a:pt x="275" y="1400"/>
                  </a:cubicBezTo>
                  <a:lnTo>
                    <a:pt x="960" y="210"/>
                  </a:lnTo>
                  <a:cubicBezTo>
                    <a:pt x="895" y="174"/>
                    <a:pt x="823" y="131"/>
                    <a:pt x="751" y="102"/>
                  </a:cubicBezTo>
                  <a:lnTo>
                    <a:pt x="542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3098;p76">
              <a:extLst>
                <a:ext uri="{FF2B5EF4-FFF2-40B4-BE49-F238E27FC236}">
                  <a16:creationId xmlns:a16="http://schemas.microsoft.com/office/drawing/2014/main" id="{C3DC850F-2A01-4113-CE6F-E45C811718DA}"/>
                </a:ext>
              </a:extLst>
            </p:cNvPr>
            <p:cNvSpPr/>
            <p:nvPr/>
          </p:nvSpPr>
          <p:spPr>
            <a:xfrm>
              <a:off x="6561580" y="1127973"/>
              <a:ext cx="114501" cy="117746"/>
            </a:xfrm>
            <a:custGeom>
              <a:avLst/>
              <a:gdLst/>
              <a:ahLst/>
              <a:cxnLst/>
              <a:rect l="l" t="t" r="r" b="b"/>
              <a:pathLst>
                <a:path w="1227" h="1263" extrusionOk="0">
                  <a:moveTo>
                    <a:pt x="887" y="0"/>
                  </a:moveTo>
                  <a:lnTo>
                    <a:pt x="0" y="1046"/>
                  </a:lnTo>
                  <a:cubicBezTo>
                    <a:pt x="79" y="1111"/>
                    <a:pt x="152" y="1183"/>
                    <a:pt x="224" y="1262"/>
                  </a:cubicBezTo>
                  <a:lnTo>
                    <a:pt x="1226" y="332"/>
                  </a:lnTo>
                  <a:cubicBezTo>
                    <a:pt x="1118" y="209"/>
                    <a:pt x="1003" y="101"/>
                    <a:pt x="887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3099;p76">
              <a:extLst>
                <a:ext uri="{FF2B5EF4-FFF2-40B4-BE49-F238E27FC236}">
                  <a16:creationId xmlns:a16="http://schemas.microsoft.com/office/drawing/2014/main" id="{FE3731B3-39C8-9296-02CA-D9539B6348AB}"/>
                </a:ext>
              </a:extLst>
            </p:cNvPr>
            <p:cNvSpPr/>
            <p:nvPr/>
          </p:nvSpPr>
          <p:spPr>
            <a:xfrm>
              <a:off x="6636887" y="1310792"/>
              <a:ext cx="132697" cy="61996"/>
            </a:xfrm>
            <a:custGeom>
              <a:avLst/>
              <a:gdLst/>
              <a:ahLst/>
              <a:cxnLst/>
              <a:rect l="l" t="t" r="r" b="b"/>
              <a:pathLst>
                <a:path w="1422" h="665" extrusionOk="0">
                  <a:moveTo>
                    <a:pt x="1321" y="1"/>
                  </a:moveTo>
                  <a:lnTo>
                    <a:pt x="1" y="361"/>
                  </a:lnTo>
                  <a:lnTo>
                    <a:pt x="44" y="506"/>
                  </a:lnTo>
                  <a:cubicBezTo>
                    <a:pt x="51" y="556"/>
                    <a:pt x="59" y="614"/>
                    <a:pt x="66" y="664"/>
                  </a:cubicBezTo>
                  <a:lnTo>
                    <a:pt x="1422" y="462"/>
                  </a:lnTo>
                  <a:cubicBezTo>
                    <a:pt x="1407" y="383"/>
                    <a:pt x="1400" y="304"/>
                    <a:pt x="1378" y="232"/>
                  </a:cubicBezTo>
                  <a:lnTo>
                    <a:pt x="1321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3100;p76">
              <a:extLst>
                <a:ext uri="{FF2B5EF4-FFF2-40B4-BE49-F238E27FC236}">
                  <a16:creationId xmlns:a16="http://schemas.microsoft.com/office/drawing/2014/main" id="{51A85441-25FC-E441-279F-82F3170766A2}"/>
                </a:ext>
              </a:extLst>
            </p:cNvPr>
            <p:cNvSpPr/>
            <p:nvPr/>
          </p:nvSpPr>
          <p:spPr>
            <a:xfrm>
              <a:off x="6642953" y="1415020"/>
              <a:ext cx="130645" cy="47826"/>
            </a:xfrm>
            <a:custGeom>
              <a:avLst/>
              <a:gdLst/>
              <a:ahLst/>
              <a:cxnLst/>
              <a:rect l="l" t="t" r="r" b="b"/>
              <a:pathLst>
                <a:path w="1400" h="513" extrusionOk="0">
                  <a:moveTo>
                    <a:pt x="30" y="1"/>
                  </a:moveTo>
                  <a:cubicBezTo>
                    <a:pt x="30" y="109"/>
                    <a:pt x="15" y="210"/>
                    <a:pt x="1" y="311"/>
                  </a:cubicBezTo>
                  <a:lnTo>
                    <a:pt x="1357" y="513"/>
                  </a:lnTo>
                  <a:cubicBezTo>
                    <a:pt x="1378" y="354"/>
                    <a:pt x="1393" y="203"/>
                    <a:pt x="1400" y="44"/>
                  </a:cubicBezTo>
                  <a:lnTo>
                    <a:pt x="30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3101;p76">
              <a:extLst>
                <a:ext uri="{FF2B5EF4-FFF2-40B4-BE49-F238E27FC236}">
                  <a16:creationId xmlns:a16="http://schemas.microsoft.com/office/drawing/2014/main" id="{8882F660-3C2C-A0ED-0BEE-E9A9DB0450F2}"/>
                </a:ext>
              </a:extLst>
            </p:cNvPr>
            <p:cNvSpPr/>
            <p:nvPr/>
          </p:nvSpPr>
          <p:spPr>
            <a:xfrm>
              <a:off x="6622143" y="1485687"/>
              <a:ext cx="131951" cy="81388"/>
            </a:xfrm>
            <a:custGeom>
              <a:avLst/>
              <a:gdLst/>
              <a:ahLst/>
              <a:cxnLst/>
              <a:rect l="l" t="t" r="r" b="b"/>
              <a:pathLst>
                <a:path w="1414" h="873" extrusionOk="0">
                  <a:moveTo>
                    <a:pt x="123" y="0"/>
                  </a:moveTo>
                  <a:lnTo>
                    <a:pt x="65" y="144"/>
                  </a:lnTo>
                  <a:cubicBezTo>
                    <a:pt x="51" y="195"/>
                    <a:pt x="22" y="238"/>
                    <a:pt x="0" y="281"/>
                  </a:cubicBezTo>
                  <a:lnTo>
                    <a:pt x="1234" y="873"/>
                  </a:lnTo>
                  <a:cubicBezTo>
                    <a:pt x="1270" y="801"/>
                    <a:pt x="1306" y="736"/>
                    <a:pt x="1335" y="664"/>
                  </a:cubicBezTo>
                  <a:lnTo>
                    <a:pt x="1414" y="440"/>
                  </a:lnTo>
                  <a:lnTo>
                    <a:pt x="12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3102;p76">
              <a:extLst>
                <a:ext uri="{FF2B5EF4-FFF2-40B4-BE49-F238E27FC236}">
                  <a16:creationId xmlns:a16="http://schemas.microsoft.com/office/drawing/2014/main" id="{2F192208-B18E-B08A-8F03-5FFFBB7DE160}"/>
                </a:ext>
              </a:extLst>
            </p:cNvPr>
            <p:cNvSpPr/>
            <p:nvPr/>
          </p:nvSpPr>
          <p:spPr>
            <a:xfrm>
              <a:off x="6582390" y="1548895"/>
              <a:ext cx="121219" cy="108983"/>
            </a:xfrm>
            <a:custGeom>
              <a:avLst/>
              <a:gdLst/>
              <a:ahLst/>
              <a:cxnLst/>
              <a:rect l="l" t="t" r="r" b="b"/>
              <a:pathLst>
                <a:path w="1299" h="1169" extrusionOk="0">
                  <a:moveTo>
                    <a:pt x="195" y="0"/>
                  </a:moveTo>
                  <a:lnTo>
                    <a:pt x="102" y="123"/>
                  </a:lnTo>
                  <a:lnTo>
                    <a:pt x="1" y="238"/>
                  </a:lnTo>
                  <a:lnTo>
                    <a:pt x="1003" y="1168"/>
                  </a:lnTo>
                  <a:lnTo>
                    <a:pt x="1155" y="988"/>
                  </a:lnTo>
                  <a:lnTo>
                    <a:pt x="1299" y="801"/>
                  </a:lnTo>
                  <a:lnTo>
                    <a:pt x="195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103;p76">
              <a:extLst>
                <a:ext uri="{FF2B5EF4-FFF2-40B4-BE49-F238E27FC236}">
                  <a16:creationId xmlns:a16="http://schemas.microsoft.com/office/drawing/2014/main" id="{9F267D96-EDC8-A1E6-1D69-54952BCFED4D}"/>
                </a:ext>
              </a:extLst>
            </p:cNvPr>
            <p:cNvSpPr/>
            <p:nvPr/>
          </p:nvSpPr>
          <p:spPr>
            <a:xfrm>
              <a:off x="6526586" y="1599238"/>
              <a:ext cx="100316" cy="126510"/>
            </a:xfrm>
            <a:custGeom>
              <a:avLst/>
              <a:gdLst/>
              <a:ahLst/>
              <a:cxnLst/>
              <a:rect l="l" t="t" r="r" b="b"/>
              <a:pathLst>
                <a:path w="1075" h="1357" extrusionOk="0">
                  <a:moveTo>
                    <a:pt x="252" y="1"/>
                  </a:moveTo>
                  <a:cubicBezTo>
                    <a:pt x="209" y="37"/>
                    <a:pt x="173" y="66"/>
                    <a:pt x="130" y="95"/>
                  </a:cubicBezTo>
                  <a:lnTo>
                    <a:pt x="0" y="174"/>
                  </a:lnTo>
                  <a:lnTo>
                    <a:pt x="685" y="1357"/>
                  </a:lnTo>
                  <a:lnTo>
                    <a:pt x="880" y="1234"/>
                  </a:lnTo>
                  <a:cubicBezTo>
                    <a:pt x="952" y="1191"/>
                    <a:pt x="1010" y="1141"/>
                    <a:pt x="1075" y="1097"/>
                  </a:cubicBezTo>
                  <a:lnTo>
                    <a:pt x="252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04;p76">
              <a:extLst>
                <a:ext uri="{FF2B5EF4-FFF2-40B4-BE49-F238E27FC236}">
                  <a16:creationId xmlns:a16="http://schemas.microsoft.com/office/drawing/2014/main" id="{132403B5-7461-5277-D876-9E44E53B5382}"/>
                </a:ext>
              </a:extLst>
            </p:cNvPr>
            <p:cNvSpPr/>
            <p:nvPr/>
          </p:nvSpPr>
          <p:spPr>
            <a:xfrm>
              <a:off x="6459957" y="1632893"/>
              <a:ext cx="70735" cy="132570"/>
            </a:xfrm>
            <a:custGeom>
              <a:avLst/>
              <a:gdLst/>
              <a:ahLst/>
              <a:cxnLst/>
              <a:rect l="l" t="t" r="r" b="b"/>
              <a:pathLst>
                <a:path w="758" h="1422" extrusionOk="0">
                  <a:moveTo>
                    <a:pt x="296" y="1"/>
                  </a:moveTo>
                  <a:cubicBezTo>
                    <a:pt x="195" y="37"/>
                    <a:pt x="101" y="73"/>
                    <a:pt x="0" y="94"/>
                  </a:cubicBezTo>
                  <a:lnTo>
                    <a:pt x="303" y="1421"/>
                  </a:lnTo>
                  <a:cubicBezTo>
                    <a:pt x="454" y="1393"/>
                    <a:pt x="606" y="1342"/>
                    <a:pt x="757" y="1292"/>
                  </a:cubicBezTo>
                  <a:lnTo>
                    <a:pt x="296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105;p76">
              <a:extLst>
                <a:ext uri="{FF2B5EF4-FFF2-40B4-BE49-F238E27FC236}">
                  <a16:creationId xmlns:a16="http://schemas.microsoft.com/office/drawing/2014/main" id="{B6A74F52-3636-953F-12BB-AF5443D3D556}"/>
                </a:ext>
              </a:extLst>
            </p:cNvPr>
            <p:cNvSpPr/>
            <p:nvPr/>
          </p:nvSpPr>
          <p:spPr>
            <a:xfrm>
              <a:off x="6379145" y="1646318"/>
              <a:ext cx="43859" cy="128188"/>
            </a:xfrm>
            <a:custGeom>
              <a:avLst/>
              <a:gdLst/>
              <a:ahLst/>
              <a:cxnLst/>
              <a:rect l="l" t="t" r="r" b="b"/>
              <a:pathLst>
                <a:path w="470" h="1375" extrusionOk="0">
                  <a:moveTo>
                    <a:pt x="102" y="1"/>
                  </a:moveTo>
                  <a:lnTo>
                    <a:pt x="1" y="1364"/>
                  </a:lnTo>
                  <a:cubicBezTo>
                    <a:pt x="113" y="1369"/>
                    <a:pt x="221" y="1374"/>
                    <a:pt x="331" y="1374"/>
                  </a:cubicBezTo>
                  <a:cubicBezTo>
                    <a:pt x="377" y="1374"/>
                    <a:pt x="423" y="1373"/>
                    <a:pt x="469" y="1371"/>
                  </a:cubicBezTo>
                  <a:lnTo>
                    <a:pt x="412" y="1"/>
                  </a:lnTo>
                  <a:cubicBezTo>
                    <a:pt x="361" y="4"/>
                    <a:pt x="309" y="6"/>
                    <a:pt x="257" y="6"/>
                  </a:cubicBezTo>
                  <a:cubicBezTo>
                    <a:pt x="204" y="6"/>
                    <a:pt x="152" y="4"/>
                    <a:pt x="102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106;p76">
              <a:extLst>
                <a:ext uri="{FF2B5EF4-FFF2-40B4-BE49-F238E27FC236}">
                  <a16:creationId xmlns:a16="http://schemas.microsoft.com/office/drawing/2014/main" id="{289576AF-8CAD-E886-C769-E3F4CF23A76E}"/>
                </a:ext>
              </a:extLst>
            </p:cNvPr>
            <p:cNvSpPr/>
            <p:nvPr/>
          </p:nvSpPr>
          <p:spPr>
            <a:xfrm>
              <a:off x="6272109" y="1630842"/>
              <a:ext cx="74187" cy="131917"/>
            </a:xfrm>
            <a:custGeom>
              <a:avLst/>
              <a:gdLst/>
              <a:ahLst/>
              <a:cxnLst/>
              <a:rect l="l" t="t" r="r" b="b"/>
              <a:pathLst>
                <a:path w="795" h="1415" extrusionOk="0">
                  <a:moveTo>
                    <a:pt x="506" y="1"/>
                  </a:moveTo>
                  <a:lnTo>
                    <a:pt x="1" y="1270"/>
                  </a:lnTo>
                  <a:cubicBezTo>
                    <a:pt x="145" y="1328"/>
                    <a:pt x="296" y="1379"/>
                    <a:pt x="448" y="1415"/>
                  </a:cubicBezTo>
                  <a:lnTo>
                    <a:pt x="794" y="95"/>
                  </a:lnTo>
                  <a:cubicBezTo>
                    <a:pt x="693" y="66"/>
                    <a:pt x="599" y="37"/>
                    <a:pt x="506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107;p76">
              <a:extLst>
                <a:ext uri="{FF2B5EF4-FFF2-40B4-BE49-F238E27FC236}">
                  <a16:creationId xmlns:a16="http://schemas.microsoft.com/office/drawing/2014/main" id="{97A6EE91-A853-1692-CD36-101AB81D97A9}"/>
                </a:ext>
              </a:extLst>
            </p:cNvPr>
            <p:cNvSpPr/>
            <p:nvPr/>
          </p:nvSpPr>
          <p:spPr>
            <a:xfrm>
              <a:off x="6177205" y="1595229"/>
              <a:ext cx="103769" cy="125205"/>
            </a:xfrm>
            <a:custGeom>
              <a:avLst/>
              <a:gdLst/>
              <a:ahLst/>
              <a:cxnLst/>
              <a:rect l="l" t="t" r="r" b="b"/>
              <a:pathLst>
                <a:path w="1112" h="1343" extrusionOk="0">
                  <a:moveTo>
                    <a:pt x="859" y="1"/>
                  </a:moveTo>
                  <a:lnTo>
                    <a:pt x="1" y="1068"/>
                  </a:lnTo>
                  <a:cubicBezTo>
                    <a:pt x="123" y="1169"/>
                    <a:pt x="253" y="1256"/>
                    <a:pt x="390" y="1342"/>
                  </a:cubicBezTo>
                  <a:lnTo>
                    <a:pt x="1112" y="174"/>
                  </a:lnTo>
                  <a:cubicBezTo>
                    <a:pt x="1018" y="123"/>
                    <a:pt x="938" y="66"/>
                    <a:pt x="859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108;p76">
              <a:extLst>
                <a:ext uri="{FF2B5EF4-FFF2-40B4-BE49-F238E27FC236}">
                  <a16:creationId xmlns:a16="http://schemas.microsoft.com/office/drawing/2014/main" id="{56E0C74B-F2FE-F63F-DA92-4C31FEF3BC52}"/>
                </a:ext>
              </a:extLst>
            </p:cNvPr>
            <p:cNvSpPr/>
            <p:nvPr/>
          </p:nvSpPr>
          <p:spPr>
            <a:xfrm>
              <a:off x="6103205" y="1542835"/>
              <a:ext cx="123272" cy="106932"/>
            </a:xfrm>
            <a:custGeom>
              <a:avLst/>
              <a:gdLst/>
              <a:ahLst/>
              <a:cxnLst/>
              <a:rect l="l" t="t" r="r" b="b"/>
              <a:pathLst>
                <a:path w="1321" h="1147" extrusionOk="0">
                  <a:moveTo>
                    <a:pt x="1126" y="0"/>
                  </a:moveTo>
                  <a:lnTo>
                    <a:pt x="0" y="772"/>
                  </a:lnTo>
                  <a:lnTo>
                    <a:pt x="137" y="959"/>
                  </a:lnTo>
                  <a:lnTo>
                    <a:pt x="210" y="1053"/>
                  </a:lnTo>
                  <a:lnTo>
                    <a:pt x="289" y="1147"/>
                  </a:lnTo>
                  <a:lnTo>
                    <a:pt x="1320" y="245"/>
                  </a:lnTo>
                  <a:lnTo>
                    <a:pt x="1263" y="188"/>
                  </a:lnTo>
                  <a:lnTo>
                    <a:pt x="1219" y="123"/>
                  </a:lnTo>
                  <a:lnTo>
                    <a:pt x="1126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109;p76">
              <a:extLst>
                <a:ext uri="{FF2B5EF4-FFF2-40B4-BE49-F238E27FC236}">
                  <a16:creationId xmlns:a16="http://schemas.microsoft.com/office/drawing/2014/main" id="{4D8826E9-9683-1494-628A-247350606505}"/>
                </a:ext>
              </a:extLst>
            </p:cNvPr>
            <p:cNvSpPr/>
            <p:nvPr/>
          </p:nvSpPr>
          <p:spPr>
            <a:xfrm>
              <a:off x="6055426" y="1478881"/>
              <a:ext cx="131951" cy="78777"/>
            </a:xfrm>
            <a:custGeom>
              <a:avLst/>
              <a:gdLst/>
              <a:ahLst/>
              <a:cxnLst/>
              <a:rect l="l" t="t" r="r" b="b"/>
              <a:pathLst>
                <a:path w="1414" h="845" extrusionOk="0">
                  <a:moveTo>
                    <a:pt x="1306" y="1"/>
                  </a:moveTo>
                  <a:lnTo>
                    <a:pt x="0" y="405"/>
                  </a:lnTo>
                  <a:cubicBezTo>
                    <a:pt x="51" y="549"/>
                    <a:pt x="101" y="701"/>
                    <a:pt x="166" y="845"/>
                  </a:cubicBezTo>
                  <a:lnTo>
                    <a:pt x="1414" y="282"/>
                  </a:lnTo>
                  <a:cubicBezTo>
                    <a:pt x="1371" y="196"/>
                    <a:pt x="1342" y="95"/>
                    <a:pt x="1306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110;p76">
              <a:extLst>
                <a:ext uri="{FF2B5EF4-FFF2-40B4-BE49-F238E27FC236}">
                  <a16:creationId xmlns:a16="http://schemas.microsoft.com/office/drawing/2014/main" id="{D9CD0AA6-9114-4EDC-D051-9F7FFC34AE99}"/>
                </a:ext>
              </a:extLst>
            </p:cNvPr>
            <p:cNvSpPr/>
            <p:nvPr/>
          </p:nvSpPr>
          <p:spPr>
            <a:xfrm>
              <a:off x="6039282" y="1408308"/>
              <a:ext cx="129338" cy="43817"/>
            </a:xfrm>
            <a:custGeom>
              <a:avLst/>
              <a:gdLst/>
              <a:ahLst/>
              <a:cxnLst/>
              <a:rect l="l" t="t" r="r" b="b"/>
              <a:pathLst>
                <a:path w="1386" h="470" extrusionOk="0">
                  <a:moveTo>
                    <a:pt x="0" y="1"/>
                  </a:moveTo>
                  <a:cubicBezTo>
                    <a:pt x="7" y="152"/>
                    <a:pt x="7" y="311"/>
                    <a:pt x="29" y="469"/>
                  </a:cubicBezTo>
                  <a:lnTo>
                    <a:pt x="1385" y="304"/>
                  </a:lnTo>
                  <a:cubicBezTo>
                    <a:pt x="1371" y="203"/>
                    <a:pt x="1378" y="102"/>
                    <a:pt x="136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111;p76">
              <a:extLst>
                <a:ext uri="{FF2B5EF4-FFF2-40B4-BE49-F238E27FC236}">
                  <a16:creationId xmlns:a16="http://schemas.microsoft.com/office/drawing/2014/main" id="{FFD33D83-2FE2-33A3-1F32-49A9781673DA}"/>
                </a:ext>
              </a:extLst>
            </p:cNvPr>
            <p:cNvSpPr/>
            <p:nvPr/>
          </p:nvSpPr>
          <p:spPr>
            <a:xfrm>
              <a:off x="6608612" y="1210666"/>
              <a:ext cx="128685" cy="93507"/>
            </a:xfrm>
            <a:custGeom>
              <a:avLst/>
              <a:gdLst/>
              <a:ahLst/>
              <a:cxnLst/>
              <a:rect l="l" t="t" r="r" b="b"/>
              <a:pathLst>
                <a:path w="1379" h="1003" extrusionOk="0">
                  <a:moveTo>
                    <a:pt x="1155" y="0"/>
                  </a:moveTo>
                  <a:lnTo>
                    <a:pt x="1" y="736"/>
                  </a:lnTo>
                  <a:lnTo>
                    <a:pt x="80" y="866"/>
                  </a:lnTo>
                  <a:cubicBezTo>
                    <a:pt x="102" y="909"/>
                    <a:pt x="131" y="959"/>
                    <a:pt x="145" y="1003"/>
                  </a:cubicBezTo>
                  <a:lnTo>
                    <a:pt x="1379" y="411"/>
                  </a:lnTo>
                  <a:cubicBezTo>
                    <a:pt x="1342" y="339"/>
                    <a:pt x="1314" y="267"/>
                    <a:pt x="1278" y="202"/>
                  </a:cubicBezTo>
                  <a:lnTo>
                    <a:pt x="1155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961993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9" name="Google Shape;2869;p66"/>
          <p:cNvSpPr txBox="1">
            <a:spLocks noGrp="1"/>
          </p:cNvSpPr>
          <p:nvPr>
            <p:ph type="subTitle" idx="1"/>
          </p:nvPr>
        </p:nvSpPr>
        <p:spPr>
          <a:xfrm>
            <a:off x="4640876" y="3771052"/>
            <a:ext cx="2588645" cy="35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-US"/>
              <a:t>Class Imbalance</a:t>
            </a:r>
            <a:r>
              <a:rPr lang="en-PK"/>
              <a:t> </a:t>
            </a:r>
            <a:endParaRPr/>
          </a:p>
        </p:txBody>
      </p:sp>
      <p:sp>
        <p:nvSpPr>
          <p:cNvPr id="2871" name="Google Shape;2871;p66"/>
          <p:cNvSpPr txBox="1">
            <a:spLocks noGrp="1"/>
          </p:cNvSpPr>
          <p:nvPr>
            <p:ph type="subTitle" idx="5"/>
          </p:nvPr>
        </p:nvSpPr>
        <p:spPr>
          <a:xfrm>
            <a:off x="4512381" y="2111284"/>
            <a:ext cx="3124326" cy="35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Aft>
                <a:spcPts val="1200"/>
              </a:spcAft>
            </a:pPr>
            <a:r>
              <a:rPr lang="en-US"/>
              <a:t>Data Deduplication</a:t>
            </a:r>
            <a:r>
              <a:rPr lang="en-PK"/>
              <a:t> </a:t>
            </a:r>
            <a:endParaRPr/>
          </a:p>
        </p:txBody>
      </p:sp>
      <p:sp>
        <p:nvSpPr>
          <p:cNvPr id="2873" name="Google Shape;2873;p66"/>
          <p:cNvSpPr txBox="1">
            <a:spLocks noGrp="1"/>
          </p:cNvSpPr>
          <p:nvPr>
            <p:ph type="subTitle" idx="3"/>
          </p:nvPr>
        </p:nvSpPr>
        <p:spPr>
          <a:xfrm>
            <a:off x="2147846" y="3948502"/>
            <a:ext cx="2258276" cy="35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Aft>
                <a:spcPts val="1200"/>
              </a:spcAft>
            </a:pPr>
            <a:r>
              <a:rPr lang="en-US"/>
              <a:t>Data Encoding</a:t>
            </a:r>
            <a:r>
              <a:rPr lang="en-PK"/>
              <a:t> </a:t>
            </a:r>
            <a:endParaRPr/>
          </a:p>
        </p:txBody>
      </p:sp>
      <p:sp>
        <p:nvSpPr>
          <p:cNvPr id="2875" name="Google Shape;2875;p66"/>
          <p:cNvSpPr txBox="1">
            <a:spLocks noGrp="1"/>
          </p:cNvSpPr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Preprocessing Techniques</a:t>
            </a:r>
            <a:endParaRPr/>
          </a:p>
        </p:txBody>
      </p:sp>
      <p:sp>
        <p:nvSpPr>
          <p:cNvPr id="2876" name="Google Shape;2876;p66"/>
          <p:cNvSpPr txBox="1">
            <a:spLocks noGrp="1"/>
          </p:cNvSpPr>
          <p:nvPr>
            <p:ph type="subTitle" idx="7"/>
          </p:nvPr>
        </p:nvSpPr>
        <p:spPr>
          <a:xfrm>
            <a:off x="2105962" y="2118120"/>
            <a:ext cx="2342044" cy="35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Aft>
                <a:spcPts val="1200"/>
              </a:spcAft>
            </a:pPr>
            <a:r>
              <a:rPr lang="en-US"/>
              <a:t>Data Filtering</a:t>
            </a:r>
            <a:r>
              <a:rPr lang="en-PK"/>
              <a:t> </a:t>
            </a:r>
            <a:endParaRPr/>
          </a:p>
        </p:txBody>
      </p:sp>
      <p:sp>
        <p:nvSpPr>
          <p:cNvPr id="2878" name="Google Shape;2878;p66"/>
          <p:cNvSpPr/>
          <p:nvPr/>
        </p:nvSpPr>
        <p:spPr>
          <a:xfrm>
            <a:off x="2972179" y="1261338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9" name="Google Shape;2879;p66"/>
          <p:cNvSpPr/>
          <p:nvPr/>
        </p:nvSpPr>
        <p:spPr>
          <a:xfrm>
            <a:off x="2972204" y="3075283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0" name="Google Shape;2880;p66"/>
          <p:cNvSpPr/>
          <p:nvPr/>
        </p:nvSpPr>
        <p:spPr>
          <a:xfrm>
            <a:off x="5616299" y="1261338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1" name="Google Shape;2881;p66"/>
          <p:cNvSpPr/>
          <p:nvPr/>
        </p:nvSpPr>
        <p:spPr>
          <a:xfrm>
            <a:off x="5616324" y="3075283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82" name="Google Shape;2882;p66"/>
          <p:cNvGrpSpPr/>
          <p:nvPr/>
        </p:nvGrpSpPr>
        <p:grpSpPr>
          <a:xfrm>
            <a:off x="3094994" y="3197485"/>
            <a:ext cx="309925" cy="309899"/>
            <a:chOff x="4168661" y="6184550"/>
            <a:chExt cx="309925" cy="309899"/>
          </a:xfrm>
        </p:grpSpPr>
        <p:sp>
          <p:nvSpPr>
            <p:cNvPr id="2883" name="Google Shape;2883;p66"/>
            <p:cNvSpPr/>
            <p:nvPr/>
          </p:nvSpPr>
          <p:spPr>
            <a:xfrm>
              <a:off x="4168661" y="6184550"/>
              <a:ext cx="309925" cy="309899"/>
            </a:xfrm>
            <a:custGeom>
              <a:avLst/>
              <a:gdLst/>
              <a:ahLst/>
              <a:cxnLst/>
              <a:rect l="l" t="t" r="r" b="b"/>
              <a:pathLst>
                <a:path w="11599" h="11598" extrusionOk="0">
                  <a:moveTo>
                    <a:pt x="5454" y="667"/>
                  </a:moveTo>
                  <a:lnTo>
                    <a:pt x="5454" y="4096"/>
                  </a:lnTo>
                  <a:lnTo>
                    <a:pt x="667" y="4096"/>
                  </a:lnTo>
                  <a:lnTo>
                    <a:pt x="667" y="667"/>
                  </a:lnTo>
                  <a:close/>
                  <a:moveTo>
                    <a:pt x="10908" y="667"/>
                  </a:moveTo>
                  <a:lnTo>
                    <a:pt x="10908" y="4096"/>
                  </a:lnTo>
                  <a:lnTo>
                    <a:pt x="6145" y="4096"/>
                  </a:lnTo>
                  <a:lnTo>
                    <a:pt x="6145" y="667"/>
                  </a:lnTo>
                  <a:close/>
                  <a:moveTo>
                    <a:pt x="5454" y="4763"/>
                  </a:moveTo>
                  <a:lnTo>
                    <a:pt x="5454" y="10907"/>
                  </a:lnTo>
                  <a:lnTo>
                    <a:pt x="667" y="10907"/>
                  </a:lnTo>
                  <a:lnTo>
                    <a:pt x="667" y="4763"/>
                  </a:lnTo>
                  <a:close/>
                  <a:moveTo>
                    <a:pt x="10908" y="4763"/>
                  </a:moveTo>
                  <a:lnTo>
                    <a:pt x="10908" y="10907"/>
                  </a:lnTo>
                  <a:lnTo>
                    <a:pt x="6145" y="10907"/>
                  </a:lnTo>
                  <a:lnTo>
                    <a:pt x="6145" y="4763"/>
                  </a:lnTo>
                  <a:close/>
                  <a:moveTo>
                    <a:pt x="1" y="0"/>
                  </a:moveTo>
                  <a:lnTo>
                    <a:pt x="1" y="11598"/>
                  </a:lnTo>
                  <a:lnTo>
                    <a:pt x="11598" y="11598"/>
                  </a:lnTo>
                  <a:lnTo>
                    <a:pt x="1159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4" name="Google Shape;2884;p66"/>
            <p:cNvSpPr/>
            <p:nvPr/>
          </p:nvSpPr>
          <p:spPr>
            <a:xfrm>
              <a:off x="4217665" y="6224630"/>
              <a:ext cx="65571" cy="54749"/>
            </a:xfrm>
            <a:custGeom>
              <a:avLst/>
              <a:gdLst/>
              <a:ahLst/>
              <a:cxnLst/>
              <a:rect l="l" t="t" r="r" b="b"/>
              <a:pathLst>
                <a:path w="2454" h="2049" extrusionOk="0">
                  <a:moveTo>
                    <a:pt x="1953" y="1"/>
                  </a:moveTo>
                  <a:lnTo>
                    <a:pt x="881" y="1072"/>
                  </a:lnTo>
                  <a:lnTo>
                    <a:pt x="500" y="691"/>
                  </a:lnTo>
                  <a:lnTo>
                    <a:pt x="0" y="1168"/>
                  </a:lnTo>
                  <a:lnTo>
                    <a:pt x="881" y="2049"/>
                  </a:lnTo>
                  <a:lnTo>
                    <a:pt x="2453" y="477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5" name="Google Shape;2885;p66"/>
            <p:cNvSpPr/>
            <p:nvPr/>
          </p:nvSpPr>
          <p:spPr>
            <a:xfrm>
              <a:off x="4371652" y="6223348"/>
              <a:ext cx="49646" cy="49672"/>
            </a:xfrm>
            <a:custGeom>
              <a:avLst/>
              <a:gdLst/>
              <a:ahLst/>
              <a:cxnLst/>
              <a:rect l="l" t="t" r="r" b="b"/>
              <a:pathLst>
                <a:path w="1858" h="1859" extrusionOk="0">
                  <a:moveTo>
                    <a:pt x="477" y="1"/>
                  </a:moveTo>
                  <a:lnTo>
                    <a:pt x="0" y="477"/>
                  </a:lnTo>
                  <a:lnTo>
                    <a:pt x="453" y="930"/>
                  </a:lnTo>
                  <a:lnTo>
                    <a:pt x="0" y="1358"/>
                  </a:lnTo>
                  <a:lnTo>
                    <a:pt x="477" y="1859"/>
                  </a:lnTo>
                  <a:lnTo>
                    <a:pt x="929" y="1406"/>
                  </a:lnTo>
                  <a:lnTo>
                    <a:pt x="1382" y="1859"/>
                  </a:lnTo>
                  <a:lnTo>
                    <a:pt x="1858" y="1358"/>
                  </a:lnTo>
                  <a:lnTo>
                    <a:pt x="1405" y="930"/>
                  </a:lnTo>
                  <a:lnTo>
                    <a:pt x="1858" y="477"/>
                  </a:lnTo>
                  <a:lnTo>
                    <a:pt x="1382" y="1"/>
                  </a:lnTo>
                  <a:lnTo>
                    <a:pt x="929" y="430"/>
                  </a:lnTo>
                  <a:lnTo>
                    <a:pt x="47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6" name="Google Shape;2886;p66"/>
            <p:cNvSpPr/>
            <p:nvPr/>
          </p:nvSpPr>
          <p:spPr>
            <a:xfrm>
              <a:off x="4241205" y="6330254"/>
              <a:ext cx="54749" cy="18490"/>
            </a:xfrm>
            <a:custGeom>
              <a:avLst/>
              <a:gdLst/>
              <a:ahLst/>
              <a:cxnLst/>
              <a:rect l="l" t="t" r="r" b="b"/>
              <a:pathLst>
                <a:path w="2049" h="692" extrusionOk="0">
                  <a:moveTo>
                    <a:pt x="0" y="1"/>
                  </a:moveTo>
                  <a:lnTo>
                    <a:pt x="0" y="691"/>
                  </a:lnTo>
                  <a:lnTo>
                    <a:pt x="2048" y="691"/>
                  </a:lnTo>
                  <a:lnTo>
                    <a:pt x="20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7" name="Google Shape;2887;p66"/>
            <p:cNvSpPr/>
            <p:nvPr/>
          </p:nvSpPr>
          <p:spPr>
            <a:xfrm>
              <a:off x="4204920" y="6330254"/>
              <a:ext cx="18490" cy="18490"/>
            </a:xfrm>
            <a:custGeom>
              <a:avLst/>
              <a:gdLst/>
              <a:ahLst/>
              <a:cxnLst/>
              <a:rect l="l" t="t" r="r" b="b"/>
              <a:pathLst>
                <a:path w="692" h="692" extrusionOk="0">
                  <a:moveTo>
                    <a:pt x="1" y="1"/>
                  </a:moveTo>
                  <a:lnTo>
                    <a:pt x="1" y="691"/>
                  </a:lnTo>
                  <a:lnTo>
                    <a:pt x="692" y="691"/>
                  </a:lnTo>
                  <a:lnTo>
                    <a:pt x="6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8" name="Google Shape;2888;p66"/>
            <p:cNvSpPr/>
            <p:nvPr/>
          </p:nvSpPr>
          <p:spPr>
            <a:xfrm>
              <a:off x="4241205" y="6366540"/>
              <a:ext cx="45825" cy="18464"/>
            </a:xfrm>
            <a:custGeom>
              <a:avLst/>
              <a:gdLst/>
              <a:ahLst/>
              <a:cxnLst/>
              <a:rect l="l" t="t" r="r" b="b"/>
              <a:pathLst>
                <a:path w="1715" h="691" extrusionOk="0">
                  <a:moveTo>
                    <a:pt x="0" y="0"/>
                  </a:moveTo>
                  <a:lnTo>
                    <a:pt x="0" y="691"/>
                  </a:lnTo>
                  <a:lnTo>
                    <a:pt x="1715" y="691"/>
                  </a:lnTo>
                  <a:lnTo>
                    <a:pt x="171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9" name="Google Shape;2889;p66"/>
            <p:cNvSpPr/>
            <p:nvPr/>
          </p:nvSpPr>
          <p:spPr>
            <a:xfrm>
              <a:off x="4204920" y="6366540"/>
              <a:ext cx="18490" cy="18464"/>
            </a:xfrm>
            <a:custGeom>
              <a:avLst/>
              <a:gdLst/>
              <a:ahLst/>
              <a:cxnLst/>
              <a:rect l="l" t="t" r="r" b="b"/>
              <a:pathLst>
                <a:path w="692" h="691" extrusionOk="0">
                  <a:moveTo>
                    <a:pt x="1" y="0"/>
                  </a:moveTo>
                  <a:lnTo>
                    <a:pt x="1" y="691"/>
                  </a:lnTo>
                  <a:lnTo>
                    <a:pt x="692" y="691"/>
                  </a:lnTo>
                  <a:lnTo>
                    <a:pt x="69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0" name="Google Shape;2890;p66"/>
            <p:cNvSpPr/>
            <p:nvPr/>
          </p:nvSpPr>
          <p:spPr>
            <a:xfrm>
              <a:off x="4241205" y="6403440"/>
              <a:ext cx="54749" cy="17849"/>
            </a:xfrm>
            <a:custGeom>
              <a:avLst/>
              <a:gdLst/>
              <a:ahLst/>
              <a:cxnLst/>
              <a:rect l="l" t="t" r="r" b="b"/>
              <a:pathLst>
                <a:path w="2049" h="668" extrusionOk="0">
                  <a:moveTo>
                    <a:pt x="0" y="0"/>
                  </a:moveTo>
                  <a:lnTo>
                    <a:pt x="0" y="667"/>
                  </a:lnTo>
                  <a:lnTo>
                    <a:pt x="2048" y="667"/>
                  </a:lnTo>
                  <a:lnTo>
                    <a:pt x="20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1" name="Google Shape;2891;p66"/>
            <p:cNvSpPr/>
            <p:nvPr/>
          </p:nvSpPr>
          <p:spPr>
            <a:xfrm>
              <a:off x="4204920" y="6403440"/>
              <a:ext cx="18490" cy="17849"/>
            </a:xfrm>
            <a:custGeom>
              <a:avLst/>
              <a:gdLst/>
              <a:ahLst/>
              <a:cxnLst/>
              <a:rect l="l" t="t" r="r" b="b"/>
              <a:pathLst>
                <a:path w="692" h="668" extrusionOk="0">
                  <a:moveTo>
                    <a:pt x="1" y="0"/>
                  </a:moveTo>
                  <a:lnTo>
                    <a:pt x="1" y="667"/>
                  </a:lnTo>
                  <a:lnTo>
                    <a:pt x="692" y="667"/>
                  </a:lnTo>
                  <a:lnTo>
                    <a:pt x="69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2" name="Google Shape;2892;p66"/>
            <p:cNvSpPr/>
            <p:nvPr/>
          </p:nvSpPr>
          <p:spPr>
            <a:xfrm>
              <a:off x="4387551" y="6330254"/>
              <a:ext cx="54749" cy="18490"/>
            </a:xfrm>
            <a:custGeom>
              <a:avLst/>
              <a:gdLst/>
              <a:ahLst/>
              <a:cxnLst/>
              <a:rect l="l" t="t" r="r" b="b"/>
              <a:pathLst>
                <a:path w="2049" h="692" extrusionOk="0">
                  <a:moveTo>
                    <a:pt x="1" y="1"/>
                  </a:moveTo>
                  <a:lnTo>
                    <a:pt x="1" y="691"/>
                  </a:lnTo>
                  <a:lnTo>
                    <a:pt x="2049" y="691"/>
                  </a:lnTo>
                  <a:lnTo>
                    <a:pt x="204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3" name="Google Shape;2893;p66"/>
            <p:cNvSpPr/>
            <p:nvPr/>
          </p:nvSpPr>
          <p:spPr>
            <a:xfrm>
              <a:off x="4350651" y="6330254"/>
              <a:ext cx="18490" cy="18490"/>
            </a:xfrm>
            <a:custGeom>
              <a:avLst/>
              <a:gdLst/>
              <a:ahLst/>
              <a:cxnLst/>
              <a:rect l="l" t="t" r="r" b="b"/>
              <a:pathLst>
                <a:path w="692" h="692" extrusionOk="0">
                  <a:moveTo>
                    <a:pt x="0" y="1"/>
                  </a:moveTo>
                  <a:lnTo>
                    <a:pt x="0" y="691"/>
                  </a:lnTo>
                  <a:lnTo>
                    <a:pt x="691" y="691"/>
                  </a:lnTo>
                  <a:lnTo>
                    <a:pt x="6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4" name="Google Shape;2894;p66"/>
            <p:cNvSpPr/>
            <p:nvPr/>
          </p:nvSpPr>
          <p:spPr>
            <a:xfrm>
              <a:off x="4387551" y="6366540"/>
              <a:ext cx="45210" cy="18464"/>
            </a:xfrm>
            <a:custGeom>
              <a:avLst/>
              <a:gdLst/>
              <a:ahLst/>
              <a:cxnLst/>
              <a:rect l="l" t="t" r="r" b="b"/>
              <a:pathLst>
                <a:path w="1692" h="691" extrusionOk="0">
                  <a:moveTo>
                    <a:pt x="1" y="0"/>
                  </a:moveTo>
                  <a:lnTo>
                    <a:pt x="1" y="691"/>
                  </a:lnTo>
                  <a:lnTo>
                    <a:pt x="1692" y="691"/>
                  </a:lnTo>
                  <a:lnTo>
                    <a:pt x="169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5" name="Google Shape;2895;p66"/>
            <p:cNvSpPr/>
            <p:nvPr/>
          </p:nvSpPr>
          <p:spPr>
            <a:xfrm>
              <a:off x="4350651" y="6366540"/>
              <a:ext cx="18490" cy="18464"/>
            </a:xfrm>
            <a:custGeom>
              <a:avLst/>
              <a:gdLst/>
              <a:ahLst/>
              <a:cxnLst/>
              <a:rect l="l" t="t" r="r" b="b"/>
              <a:pathLst>
                <a:path w="692" h="691" extrusionOk="0">
                  <a:moveTo>
                    <a:pt x="0" y="0"/>
                  </a:moveTo>
                  <a:lnTo>
                    <a:pt x="0" y="691"/>
                  </a:lnTo>
                  <a:lnTo>
                    <a:pt x="691" y="691"/>
                  </a:lnTo>
                  <a:lnTo>
                    <a:pt x="6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6" name="Google Shape;2896;p66"/>
            <p:cNvSpPr/>
            <p:nvPr/>
          </p:nvSpPr>
          <p:spPr>
            <a:xfrm>
              <a:off x="4387551" y="6403440"/>
              <a:ext cx="54749" cy="17849"/>
            </a:xfrm>
            <a:custGeom>
              <a:avLst/>
              <a:gdLst/>
              <a:ahLst/>
              <a:cxnLst/>
              <a:rect l="l" t="t" r="r" b="b"/>
              <a:pathLst>
                <a:path w="2049" h="668" extrusionOk="0">
                  <a:moveTo>
                    <a:pt x="1" y="0"/>
                  </a:moveTo>
                  <a:lnTo>
                    <a:pt x="1" y="667"/>
                  </a:lnTo>
                  <a:lnTo>
                    <a:pt x="2049" y="667"/>
                  </a:lnTo>
                  <a:lnTo>
                    <a:pt x="204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7" name="Google Shape;2897;p66"/>
            <p:cNvSpPr/>
            <p:nvPr/>
          </p:nvSpPr>
          <p:spPr>
            <a:xfrm>
              <a:off x="4350651" y="6403440"/>
              <a:ext cx="18490" cy="17849"/>
            </a:xfrm>
            <a:custGeom>
              <a:avLst/>
              <a:gdLst/>
              <a:ahLst/>
              <a:cxnLst/>
              <a:rect l="l" t="t" r="r" b="b"/>
              <a:pathLst>
                <a:path w="692" h="668" extrusionOk="0">
                  <a:moveTo>
                    <a:pt x="0" y="0"/>
                  </a:moveTo>
                  <a:lnTo>
                    <a:pt x="0" y="667"/>
                  </a:lnTo>
                  <a:lnTo>
                    <a:pt x="691" y="667"/>
                  </a:lnTo>
                  <a:lnTo>
                    <a:pt x="6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8" name="Google Shape;2898;p66"/>
            <p:cNvSpPr/>
            <p:nvPr/>
          </p:nvSpPr>
          <p:spPr>
            <a:xfrm>
              <a:off x="4387551" y="6439699"/>
              <a:ext cx="36312" cy="18490"/>
            </a:xfrm>
            <a:custGeom>
              <a:avLst/>
              <a:gdLst/>
              <a:ahLst/>
              <a:cxnLst/>
              <a:rect l="l" t="t" r="r" b="b"/>
              <a:pathLst>
                <a:path w="1359" h="692" extrusionOk="0">
                  <a:moveTo>
                    <a:pt x="1" y="1"/>
                  </a:moveTo>
                  <a:lnTo>
                    <a:pt x="1" y="691"/>
                  </a:lnTo>
                  <a:lnTo>
                    <a:pt x="1358" y="691"/>
                  </a:lnTo>
                  <a:lnTo>
                    <a:pt x="1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9" name="Google Shape;2899;p66"/>
            <p:cNvSpPr/>
            <p:nvPr/>
          </p:nvSpPr>
          <p:spPr>
            <a:xfrm>
              <a:off x="4350651" y="6439699"/>
              <a:ext cx="18490" cy="18490"/>
            </a:xfrm>
            <a:custGeom>
              <a:avLst/>
              <a:gdLst/>
              <a:ahLst/>
              <a:cxnLst/>
              <a:rect l="l" t="t" r="r" b="b"/>
              <a:pathLst>
                <a:path w="692" h="692" extrusionOk="0">
                  <a:moveTo>
                    <a:pt x="0" y="1"/>
                  </a:moveTo>
                  <a:lnTo>
                    <a:pt x="0" y="691"/>
                  </a:lnTo>
                  <a:lnTo>
                    <a:pt x="691" y="691"/>
                  </a:lnTo>
                  <a:lnTo>
                    <a:pt x="6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00" name="Google Shape;2900;p66"/>
          <p:cNvGrpSpPr/>
          <p:nvPr/>
        </p:nvGrpSpPr>
        <p:grpSpPr>
          <a:xfrm>
            <a:off x="5757262" y="3197142"/>
            <a:ext cx="273640" cy="310567"/>
            <a:chOff x="4178841" y="5730845"/>
            <a:chExt cx="273640" cy="310567"/>
          </a:xfrm>
        </p:grpSpPr>
        <p:sp>
          <p:nvSpPr>
            <p:cNvPr id="2901" name="Google Shape;2901;p66"/>
            <p:cNvSpPr/>
            <p:nvPr/>
          </p:nvSpPr>
          <p:spPr>
            <a:xfrm>
              <a:off x="4178841" y="5730845"/>
              <a:ext cx="273640" cy="310567"/>
            </a:xfrm>
            <a:custGeom>
              <a:avLst/>
              <a:gdLst/>
              <a:ahLst/>
              <a:cxnLst/>
              <a:rect l="l" t="t" r="r" b="b"/>
              <a:pathLst>
                <a:path w="10241" h="11623" extrusionOk="0">
                  <a:moveTo>
                    <a:pt x="7502" y="1168"/>
                  </a:moveTo>
                  <a:lnTo>
                    <a:pt x="9074" y="2739"/>
                  </a:lnTo>
                  <a:lnTo>
                    <a:pt x="7502" y="2739"/>
                  </a:lnTo>
                  <a:lnTo>
                    <a:pt x="7502" y="1168"/>
                  </a:lnTo>
                  <a:close/>
                  <a:moveTo>
                    <a:pt x="6811" y="691"/>
                  </a:moveTo>
                  <a:lnTo>
                    <a:pt x="6811" y="3406"/>
                  </a:lnTo>
                  <a:lnTo>
                    <a:pt x="9550" y="3406"/>
                  </a:lnTo>
                  <a:lnTo>
                    <a:pt x="9550" y="10931"/>
                  </a:lnTo>
                  <a:lnTo>
                    <a:pt x="667" y="10931"/>
                  </a:lnTo>
                  <a:lnTo>
                    <a:pt x="667" y="691"/>
                  </a:lnTo>
                  <a:close/>
                  <a:moveTo>
                    <a:pt x="1" y="1"/>
                  </a:moveTo>
                  <a:lnTo>
                    <a:pt x="1" y="11622"/>
                  </a:lnTo>
                  <a:lnTo>
                    <a:pt x="10241" y="11622"/>
                  </a:lnTo>
                  <a:lnTo>
                    <a:pt x="10241" y="2930"/>
                  </a:lnTo>
                  <a:lnTo>
                    <a:pt x="73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2" name="Google Shape;2902;p66"/>
            <p:cNvSpPr/>
            <p:nvPr/>
          </p:nvSpPr>
          <p:spPr>
            <a:xfrm>
              <a:off x="4215100" y="5767130"/>
              <a:ext cx="127935" cy="54749"/>
            </a:xfrm>
            <a:custGeom>
              <a:avLst/>
              <a:gdLst/>
              <a:ahLst/>
              <a:cxnLst/>
              <a:rect l="l" t="t" r="r" b="b"/>
              <a:pathLst>
                <a:path w="4788" h="2049" extrusionOk="0">
                  <a:moveTo>
                    <a:pt x="4097" y="691"/>
                  </a:moveTo>
                  <a:lnTo>
                    <a:pt x="4097" y="1381"/>
                  </a:lnTo>
                  <a:lnTo>
                    <a:pt x="692" y="1381"/>
                  </a:lnTo>
                  <a:lnTo>
                    <a:pt x="692" y="691"/>
                  </a:lnTo>
                  <a:close/>
                  <a:moveTo>
                    <a:pt x="1" y="0"/>
                  </a:moveTo>
                  <a:lnTo>
                    <a:pt x="1" y="2048"/>
                  </a:lnTo>
                  <a:lnTo>
                    <a:pt x="4788" y="2048"/>
                  </a:lnTo>
                  <a:lnTo>
                    <a:pt x="478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3" name="Google Shape;2903;p66"/>
            <p:cNvSpPr/>
            <p:nvPr/>
          </p:nvSpPr>
          <p:spPr>
            <a:xfrm>
              <a:off x="4215100" y="5840290"/>
              <a:ext cx="201121" cy="164194"/>
            </a:xfrm>
            <a:custGeom>
              <a:avLst/>
              <a:gdLst/>
              <a:ahLst/>
              <a:cxnLst/>
              <a:rect l="l" t="t" r="r" b="b"/>
              <a:pathLst>
                <a:path w="7527" h="6145" extrusionOk="0">
                  <a:moveTo>
                    <a:pt x="1" y="1"/>
                  </a:moveTo>
                  <a:lnTo>
                    <a:pt x="1" y="691"/>
                  </a:lnTo>
                  <a:lnTo>
                    <a:pt x="692" y="691"/>
                  </a:lnTo>
                  <a:lnTo>
                    <a:pt x="692" y="1358"/>
                  </a:lnTo>
                  <a:lnTo>
                    <a:pt x="1" y="1358"/>
                  </a:lnTo>
                  <a:lnTo>
                    <a:pt x="1" y="2049"/>
                  </a:lnTo>
                  <a:lnTo>
                    <a:pt x="692" y="2049"/>
                  </a:lnTo>
                  <a:lnTo>
                    <a:pt x="692" y="2739"/>
                  </a:lnTo>
                  <a:lnTo>
                    <a:pt x="1" y="2739"/>
                  </a:lnTo>
                  <a:lnTo>
                    <a:pt x="1" y="3406"/>
                  </a:lnTo>
                  <a:lnTo>
                    <a:pt x="692" y="3406"/>
                  </a:lnTo>
                  <a:lnTo>
                    <a:pt x="692" y="4097"/>
                  </a:lnTo>
                  <a:lnTo>
                    <a:pt x="1" y="4097"/>
                  </a:lnTo>
                  <a:lnTo>
                    <a:pt x="1" y="4787"/>
                  </a:lnTo>
                  <a:lnTo>
                    <a:pt x="692" y="4787"/>
                  </a:lnTo>
                  <a:lnTo>
                    <a:pt x="692" y="5478"/>
                  </a:lnTo>
                  <a:lnTo>
                    <a:pt x="1382" y="5478"/>
                  </a:lnTo>
                  <a:lnTo>
                    <a:pt x="1382" y="6145"/>
                  </a:lnTo>
                  <a:lnTo>
                    <a:pt x="2049" y="6145"/>
                  </a:lnTo>
                  <a:lnTo>
                    <a:pt x="2049" y="5478"/>
                  </a:lnTo>
                  <a:lnTo>
                    <a:pt x="2740" y="5478"/>
                  </a:lnTo>
                  <a:lnTo>
                    <a:pt x="2740" y="6145"/>
                  </a:lnTo>
                  <a:lnTo>
                    <a:pt x="3430" y="6145"/>
                  </a:lnTo>
                  <a:lnTo>
                    <a:pt x="3430" y="5478"/>
                  </a:lnTo>
                  <a:lnTo>
                    <a:pt x="4097" y="5478"/>
                  </a:lnTo>
                  <a:lnTo>
                    <a:pt x="4097" y="6145"/>
                  </a:lnTo>
                  <a:lnTo>
                    <a:pt x="4788" y="6145"/>
                  </a:lnTo>
                  <a:lnTo>
                    <a:pt x="4788" y="5478"/>
                  </a:lnTo>
                  <a:lnTo>
                    <a:pt x="5478" y="5478"/>
                  </a:lnTo>
                  <a:lnTo>
                    <a:pt x="5478" y="6145"/>
                  </a:lnTo>
                  <a:lnTo>
                    <a:pt x="6169" y="6145"/>
                  </a:lnTo>
                  <a:lnTo>
                    <a:pt x="6169" y="5478"/>
                  </a:lnTo>
                  <a:lnTo>
                    <a:pt x="6836" y="5478"/>
                  </a:lnTo>
                  <a:lnTo>
                    <a:pt x="6836" y="6145"/>
                  </a:lnTo>
                  <a:lnTo>
                    <a:pt x="7526" y="6145"/>
                  </a:lnTo>
                  <a:lnTo>
                    <a:pt x="7526" y="4787"/>
                  </a:lnTo>
                  <a:lnTo>
                    <a:pt x="1859" y="4787"/>
                  </a:lnTo>
                  <a:lnTo>
                    <a:pt x="3240" y="3406"/>
                  </a:lnTo>
                  <a:lnTo>
                    <a:pt x="4597" y="3406"/>
                  </a:lnTo>
                  <a:lnTo>
                    <a:pt x="6836" y="1168"/>
                  </a:lnTo>
                  <a:lnTo>
                    <a:pt x="6836" y="2073"/>
                  </a:lnTo>
                  <a:lnTo>
                    <a:pt x="7526" y="2073"/>
                  </a:lnTo>
                  <a:lnTo>
                    <a:pt x="7526" y="1"/>
                  </a:lnTo>
                  <a:lnTo>
                    <a:pt x="5478" y="1"/>
                  </a:lnTo>
                  <a:lnTo>
                    <a:pt x="5454" y="691"/>
                  </a:lnTo>
                  <a:lnTo>
                    <a:pt x="6359" y="691"/>
                  </a:lnTo>
                  <a:lnTo>
                    <a:pt x="4311" y="2739"/>
                  </a:lnTo>
                  <a:lnTo>
                    <a:pt x="2954" y="2739"/>
                  </a:lnTo>
                  <a:lnTo>
                    <a:pt x="1382" y="4311"/>
                  </a:lnTo>
                  <a:lnTo>
                    <a:pt x="13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04" name="Google Shape;2904;p66"/>
          <p:cNvGrpSpPr/>
          <p:nvPr/>
        </p:nvGrpSpPr>
        <p:grpSpPr>
          <a:xfrm>
            <a:off x="3094661" y="1383521"/>
            <a:ext cx="310540" cy="309925"/>
            <a:chOff x="2935479" y="5261882"/>
            <a:chExt cx="310540" cy="309925"/>
          </a:xfrm>
        </p:grpSpPr>
        <p:sp>
          <p:nvSpPr>
            <p:cNvPr id="2905" name="Google Shape;2905;p66"/>
            <p:cNvSpPr/>
            <p:nvPr/>
          </p:nvSpPr>
          <p:spPr>
            <a:xfrm>
              <a:off x="2935479" y="5261882"/>
              <a:ext cx="310540" cy="309925"/>
            </a:xfrm>
            <a:custGeom>
              <a:avLst/>
              <a:gdLst/>
              <a:ahLst/>
              <a:cxnLst/>
              <a:rect l="l" t="t" r="r" b="b"/>
              <a:pathLst>
                <a:path w="11622" h="11599" extrusionOk="0">
                  <a:moveTo>
                    <a:pt x="10931" y="667"/>
                  </a:moveTo>
                  <a:lnTo>
                    <a:pt x="10931" y="7502"/>
                  </a:lnTo>
                  <a:lnTo>
                    <a:pt x="691" y="7502"/>
                  </a:lnTo>
                  <a:lnTo>
                    <a:pt x="691" y="667"/>
                  </a:lnTo>
                  <a:close/>
                  <a:moveTo>
                    <a:pt x="5454" y="8193"/>
                  </a:moveTo>
                  <a:lnTo>
                    <a:pt x="5454" y="9217"/>
                  </a:lnTo>
                  <a:lnTo>
                    <a:pt x="3691" y="9217"/>
                  </a:lnTo>
                  <a:lnTo>
                    <a:pt x="4001" y="8193"/>
                  </a:lnTo>
                  <a:close/>
                  <a:moveTo>
                    <a:pt x="7597" y="8193"/>
                  </a:moveTo>
                  <a:lnTo>
                    <a:pt x="7906" y="9217"/>
                  </a:lnTo>
                  <a:lnTo>
                    <a:pt x="6144" y="9217"/>
                  </a:lnTo>
                  <a:lnTo>
                    <a:pt x="6144" y="8193"/>
                  </a:lnTo>
                  <a:close/>
                  <a:moveTo>
                    <a:pt x="0" y="0"/>
                  </a:moveTo>
                  <a:lnTo>
                    <a:pt x="0" y="8193"/>
                  </a:lnTo>
                  <a:lnTo>
                    <a:pt x="3286" y="8193"/>
                  </a:lnTo>
                  <a:lnTo>
                    <a:pt x="2977" y="9217"/>
                  </a:lnTo>
                  <a:lnTo>
                    <a:pt x="1691" y="9217"/>
                  </a:lnTo>
                  <a:lnTo>
                    <a:pt x="1691" y="9907"/>
                  </a:lnTo>
                  <a:lnTo>
                    <a:pt x="2763" y="9907"/>
                  </a:lnTo>
                  <a:lnTo>
                    <a:pt x="2477" y="10931"/>
                  </a:lnTo>
                  <a:lnTo>
                    <a:pt x="1715" y="10931"/>
                  </a:lnTo>
                  <a:lnTo>
                    <a:pt x="1715" y="11598"/>
                  </a:lnTo>
                  <a:lnTo>
                    <a:pt x="2977" y="11598"/>
                  </a:lnTo>
                  <a:lnTo>
                    <a:pt x="3501" y="9883"/>
                  </a:lnTo>
                  <a:lnTo>
                    <a:pt x="5454" y="9883"/>
                  </a:lnTo>
                  <a:lnTo>
                    <a:pt x="5454" y="10907"/>
                  </a:lnTo>
                  <a:lnTo>
                    <a:pt x="4763" y="10907"/>
                  </a:lnTo>
                  <a:lnTo>
                    <a:pt x="4763" y="11598"/>
                  </a:lnTo>
                  <a:lnTo>
                    <a:pt x="6811" y="11598"/>
                  </a:lnTo>
                  <a:lnTo>
                    <a:pt x="6811" y="10907"/>
                  </a:lnTo>
                  <a:lnTo>
                    <a:pt x="6144" y="10907"/>
                  </a:lnTo>
                  <a:lnTo>
                    <a:pt x="6144" y="9883"/>
                  </a:lnTo>
                  <a:lnTo>
                    <a:pt x="8097" y="9883"/>
                  </a:lnTo>
                  <a:lnTo>
                    <a:pt x="8645" y="11598"/>
                  </a:lnTo>
                  <a:lnTo>
                    <a:pt x="9907" y="11598"/>
                  </a:lnTo>
                  <a:lnTo>
                    <a:pt x="9907" y="10907"/>
                  </a:lnTo>
                  <a:lnTo>
                    <a:pt x="9145" y="10907"/>
                  </a:lnTo>
                  <a:lnTo>
                    <a:pt x="8835" y="9883"/>
                  </a:lnTo>
                  <a:lnTo>
                    <a:pt x="9573" y="9883"/>
                  </a:lnTo>
                  <a:lnTo>
                    <a:pt x="9573" y="9217"/>
                  </a:lnTo>
                  <a:lnTo>
                    <a:pt x="8645" y="9217"/>
                  </a:lnTo>
                  <a:lnTo>
                    <a:pt x="8335" y="8193"/>
                  </a:lnTo>
                  <a:lnTo>
                    <a:pt x="11622" y="8193"/>
                  </a:lnTo>
                  <a:lnTo>
                    <a:pt x="1162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6" name="Google Shape;2906;p66"/>
            <p:cNvSpPr/>
            <p:nvPr/>
          </p:nvSpPr>
          <p:spPr>
            <a:xfrm>
              <a:off x="2971738" y="5298141"/>
              <a:ext cx="36927" cy="18490"/>
            </a:xfrm>
            <a:custGeom>
              <a:avLst/>
              <a:gdLst/>
              <a:ahLst/>
              <a:cxnLst/>
              <a:rect l="l" t="t" r="r" b="b"/>
              <a:pathLst>
                <a:path w="1382" h="692" extrusionOk="0">
                  <a:moveTo>
                    <a:pt x="0" y="1"/>
                  </a:moveTo>
                  <a:lnTo>
                    <a:pt x="0" y="692"/>
                  </a:lnTo>
                  <a:lnTo>
                    <a:pt x="1382" y="692"/>
                  </a:lnTo>
                  <a:lnTo>
                    <a:pt x="13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7" name="Google Shape;2907;p66"/>
            <p:cNvSpPr/>
            <p:nvPr/>
          </p:nvSpPr>
          <p:spPr>
            <a:xfrm>
              <a:off x="2971738" y="5298462"/>
              <a:ext cx="237380" cy="145437"/>
            </a:xfrm>
            <a:custGeom>
              <a:avLst/>
              <a:gdLst/>
              <a:ahLst/>
              <a:cxnLst/>
              <a:rect l="l" t="t" r="r" b="b"/>
              <a:pathLst>
                <a:path w="8884" h="5443" extrusionOk="0">
                  <a:moveTo>
                    <a:pt x="4787" y="703"/>
                  </a:moveTo>
                  <a:cubicBezTo>
                    <a:pt x="5637" y="845"/>
                    <a:pt x="6299" y="1501"/>
                    <a:pt x="6473" y="2370"/>
                  </a:cubicBezTo>
                  <a:lnTo>
                    <a:pt x="4787" y="2370"/>
                  </a:lnTo>
                  <a:lnTo>
                    <a:pt x="4787" y="703"/>
                  </a:lnTo>
                  <a:close/>
                  <a:moveTo>
                    <a:pt x="4097" y="703"/>
                  </a:moveTo>
                  <a:lnTo>
                    <a:pt x="4097" y="2585"/>
                  </a:lnTo>
                  <a:lnTo>
                    <a:pt x="2787" y="3918"/>
                  </a:lnTo>
                  <a:cubicBezTo>
                    <a:pt x="1906" y="2680"/>
                    <a:pt x="2620" y="965"/>
                    <a:pt x="4097" y="703"/>
                  </a:cubicBezTo>
                  <a:close/>
                  <a:moveTo>
                    <a:pt x="6454" y="3061"/>
                  </a:moveTo>
                  <a:cubicBezTo>
                    <a:pt x="6287" y="4037"/>
                    <a:pt x="5454" y="4776"/>
                    <a:pt x="4454" y="4776"/>
                  </a:cubicBezTo>
                  <a:cubicBezTo>
                    <a:pt x="4025" y="4776"/>
                    <a:pt x="3596" y="4633"/>
                    <a:pt x="3263" y="4395"/>
                  </a:cubicBezTo>
                  <a:lnTo>
                    <a:pt x="4597" y="3061"/>
                  </a:lnTo>
                  <a:close/>
                  <a:moveTo>
                    <a:pt x="4451" y="1"/>
                  </a:moveTo>
                  <a:cubicBezTo>
                    <a:pt x="3448" y="1"/>
                    <a:pt x="2441" y="537"/>
                    <a:pt x="1953" y="1608"/>
                  </a:cubicBezTo>
                  <a:lnTo>
                    <a:pt x="1453" y="1346"/>
                  </a:lnTo>
                  <a:lnTo>
                    <a:pt x="0" y="1346"/>
                  </a:lnTo>
                  <a:lnTo>
                    <a:pt x="0" y="2037"/>
                  </a:lnTo>
                  <a:lnTo>
                    <a:pt x="1286" y="2037"/>
                  </a:lnTo>
                  <a:lnTo>
                    <a:pt x="1763" y="2251"/>
                  </a:lnTo>
                  <a:cubicBezTo>
                    <a:pt x="1464" y="4060"/>
                    <a:pt x="2900" y="5441"/>
                    <a:pt x="4467" y="5441"/>
                  </a:cubicBezTo>
                  <a:cubicBezTo>
                    <a:pt x="5026" y="5441"/>
                    <a:pt x="5601" y="5265"/>
                    <a:pt x="6121" y="4871"/>
                  </a:cubicBezTo>
                  <a:lnTo>
                    <a:pt x="6692" y="5442"/>
                  </a:lnTo>
                  <a:lnTo>
                    <a:pt x="8883" y="5442"/>
                  </a:lnTo>
                  <a:lnTo>
                    <a:pt x="8883" y="4776"/>
                  </a:lnTo>
                  <a:lnTo>
                    <a:pt x="6978" y="4776"/>
                  </a:lnTo>
                  <a:lnTo>
                    <a:pt x="6597" y="4395"/>
                  </a:lnTo>
                  <a:cubicBezTo>
                    <a:pt x="7073" y="3775"/>
                    <a:pt x="7264" y="3013"/>
                    <a:pt x="7145" y="2251"/>
                  </a:cubicBezTo>
                  <a:lnTo>
                    <a:pt x="7597" y="2037"/>
                  </a:lnTo>
                  <a:lnTo>
                    <a:pt x="8883" y="2037"/>
                  </a:lnTo>
                  <a:lnTo>
                    <a:pt x="8883" y="1346"/>
                  </a:lnTo>
                  <a:lnTo>
                    <a:pt x="7431" y="1346"/>
                  </a:lnTo>
                  <a:lnTo>
                    <a:pt x="6930" y="1608"/>
                  </a:lnTo>
                  <a:cubicBezTo>
                    <a:pt x="6454" y="537"/>
                    <a:pt x="5454" y="1"/>
                    <a:pt x="44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8" name="Google Shape;2908;p66"/>
            <p:cNvSpPr/>
            <p:nvPr/>
          </p:nvSpPr>
          <p:spPr>
            <a:xfrm>
              <a:off x="3172806" y="5298141"/>
              <a:ext cx="36312" cy="18490"/>
            </a:xfrm>
            <a:custGeom>
              <a:avLst/>
              <a:gdLst/>
              <a:ahLst/>
              <a:cxnLst/>
              <a:rect l="l" t="t" r="r" b="b"/>
              <a:pathLst>
                <a:path w="1359" h="692" extrusionOk="0">
                  <a:moveTo>
                    <a:pt x="1" y="1"/>
                  </a:moveTo>
                  <a:lnTo>
                    <a:pt x="1" y="692"/>
                  </a:lnTo>
                  <a:lnTo>
                    <a:pt x="1358" y="692"/>
                  </a:lnTo>
                  <a:lnTo>
                    <a:pt x="1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9" name="Google Shape;2909;p66"/>
            <p:cNvSpPr/>
            <p:nvPr/>
          </p:nvSpPr>
          <p:spPr>
            <a:xfrm>
              <a:off x="3182372" y="5389149"/>
              <a:ext cx="27388" cy="18464"/>
            </a:xfrm>
            <a:custGeom>
              <a:avLst/>
              <a:gdLst/>
              <a:ahLst/>
              <a:cxnLst/>
              <a:rect l="l" t="t" r="r" b="b"/>
              <a:pathLst>
                <a:path w="1025" h="691" extrusionOk="0">
                  <a:moveTo>
                    <a:pt x="0" y="0"/>
                  </a:moveTo>
                  <a:lnTo>
                    <a:pt x="0" y="691"/>
                  </a:lnTo>
                  <a:lnTo>
                    <a:pt x="1024" y="691"/>
                  </a:lnTo>
                  <a:lnTo>
                    <a:pt x="102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10" name="Google Shape;2910;p66"/>
          <p:cNvGrpSpPr/>
          <p:nvPr/>
        </p:nvGrpSpPr>
        <p:grpSpPr>
          <a:xfrm>
            <a:off x="5741105" y="1383787"/>
            <a:ext cx="333439" cy="309418"/>
            <a:chOff x="6029281" y="5270165"/>
            <a:chExt cx="333439" cy="309418"/>
          </a:xfrm>
        </p:grpSpPr>
        <p:sp>
          <p:nvSpPr>
            <p:cNvPr id="2911" name="Google Shape;2911;p66"/>
            <p:cNvSpPr/>
            <p:nvPr/>
          </p:nvSpPr>
          <p:spPr>
            <a:xfrm>
              <a:off x="6146341" y="5398047"/>
              <a:ext cx="77034" cy="67495"/>
            </a:xfrm>
            <a:custGeom>
              <a:avLst/>
              <a:gdLst/>
              <a:ahLst/>
              <a:cxnLst/>
              <a:rect l="l" t="t" r="r" b="b"/>
              <a:pathLst>
                <a:path w="2883" h="2526" extrusionOk="0">
                  <a:moveTo>
                    <a:pt x="1930" y="691"/>
                  </a:moveTo>
                  <a:lnTo>
                    <a:pt x="2049" y="953"/>
                  </a:lnTo>
                  <a:lnTo>
                    <a:pt x="1430" y="1549"/>
                  </a:lnTo>
                  <a:lnTo>
                    <a:pt x="834" y="953"/>
                  </a:lnTo>
                  <a:lnTo>
                    <a:pt x="977" y="691"/>
                  </a:lnTo>
                  <a:close/>
                  <a:moveTo>
                    <a:pt x="549" y="1"/>
                  </a:moveTo>
                  <a:lnTo>
                    <a:pt x="1" y="1072"/>
                  </a:lnTo>
                  <a:lnTo>
                    <a:pt x="1430" y="2525"/>
                  </a:lnTo>
                  <a:lnTo>
                    <a:pt x="2882" y="1072"/>
                  </a:lnTo>
                  <a:lnTo>
                    <a:pt x="23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2" name="Google Shape;2912;p66"/>
            <p:cNvSpPr/>
            <p:nvPr/>
          </p:nvSpPr>
          <p:spPr>
            <a:xfrm>
              <a:off x="6029281" y="5270165"/>
              <a:ext cx="333439" cy="309418"/>
            </a:xfrm>
            <a:custGeom>
              <a:avLst/>
              <a:gdLst/>
              <a:ahLst/>
              <a:cxnLst/>
              <a:rect l="l" t="t" r="r" b="b"/>
              <a:pathLst>
                <a:path w="12479" h="11580" extrusionOk="0">
                  <a:moveTo>
                    <a:pt x="5477" y="691"/>
                  </a:moveTo>
                  <a:lnTo>
                    <a:pt x="5477" y="1381"/>
                  </a:lnTo>
                  <a:cubicBezTo>
                    <a:pt x="4668" y="1429"/>
                    <a:pt x="3906" y="1715"/>
                    <a:pt x="3239" y="2191"/>
                  </a:cubicBezTo>
                  <a:lnTo>
                    <a:pt x="3644" y="2739"/>
                  </a:lnTo>
                  <a:cubicBezTo>
                    <a:pt x="4299" y="2259"/>
                    <a:pt x="5041" y="2042"/>
                    <a:pt x="5773" y="2042"/>
                  </a:cubicBezTo>
                  <a:cubicBezTo>
                    <a:pt x="7618" y="2042"/>
                    <a:pt x="9396" y="3424"/>
                    <a:pt x="9550" y="5454"/>
                  </a:cubicBezTo>
                  <a:lnTo>
                    <a:pt x="8883" y="5454"/>
                  </a:lnTo>
                  <a:cubicBezTo>
                    <a:pt x="8811" y="5025"/>
                    <a:pt x="8692" y="4620"/>
                    <a:pt x="8454" y="4239"/>
                  </a:cubicBezTo>
                  <a:lnTo>
                    <a:pt x="7859" y="4596"/>
                  </a:lnTo>
                  <a:cubicBezTo>
                    <a:pt x="8921" y="6385"/>
                    <a:pt x="7429" y="8200"/>
                    <a:pt x="5791" y="8200"/>
                  </a:cubicBezTo>
                  <a:cubicBezTo>
                    <a:pt x="5226" y="8200"/>
                    <a:pt x="4644" y="7984"/>
                    <a:pt x="4144" y="7478"/>
                  </a:cubicBezTo>
                  <a:cubicBezTo>
                    <a:pt x="2511" y="5845"/>
                    <a:pt x="3902" y="3382"/>
                    <a:pt x="5791" y="3382"/>
                  </a:cubicBezTo>
                  <a:cubicBezTo>
                    <a:pt x="6188" y="3382"/>
                    <a:pt x="6608" y="3491"/>
                    <a:pt x="7025" y="3739"/>
                  </a:cubicBezTo>
                  <a:lnTo>
                    <a:pt x="7383" y="3144"/>
                  </a:lnTo>
                  <a:cubicBezTo>
                    <a:pt x="6883" y="2854"/>
                    <a:pt x="6350" y="2720"/>
                    <a:pt x="5830" y="2720"/>
                  </a:cubicBezTo>
                  <a:cubicBezTo>
                    <a:pt x="4341" y="2720"/>
                    <a:pt x="2957" y="3812"/>
                    <a:pt x="2763" y="5454"/>
                  </a:cubicBezTo>
                  <a:lnTo>
                    <a:pt x="2072" y="5454"/>
                  </a:lnTo>
                  <a:cubicBezTo>
                    <a:pt x="2120" y="4787"/>
                    <a:pt x="2358" y="4144"/>
                    <a:pt x="2739" y="3620"/>
                  </a:cubicBezTo>
                  <a:lnTo>
                    <a:pt x="2191" y="3215"/>
                  </a:lnTo>
                  <a:cubicBezTo>
                    <a:pt x="1715" y="3882"/>
                    <a:pt x="1453" y="4644"/>
                    <a:pt x="1381" y="5454"/>
                  </a:cubicBezTo>
                  <a:lnTo>
                    <a:pt x="691" y="5454"/>
                  </a:lnTo>
                  <a:cubicBezTo>
                    <a:pt x="881" y="2905"/>
                    <a:pt x="2905" y="857"/>
                    <a:pt x="5454" y="691"/>
                  </a:cubicBezTo>
                  <a:close/>
                  <a:moveTo>
                    <a:pt x="1381" y="6144"/>
                  </a:moveTo>
                  <a:cubicBezTo>
                    <a:pt x="1453" y="7073"/>
                    <a:pt x="1834" y="7978"/>
                    <a:pt x="2453" y="8692"/>
                  </a:cubicBezTo>
                  <a:lnTo>
                    <a:pt x="1953" y="9169"/>
                  </a:lnTo>
                  <a:cubicBezTo>
                    <a:pt x="1215" y="8335"/>
                    <a:pt x="786" y="7263"/>
                    <a:pt x="715" y="6144"/>
                  </a:cubicBezTo>
                  <a:close/>
                  <a:moveTo>
                    <a:pt x="2763" y="6144"/>
                  </a:moveTo>
                  <a:cubicBezTo>
                    <a:pt x="2929" y="7573"/>
                    <a:pt x="4049" y="8692"/>
                    <a:pt x="5477" y="8859"/>
                  </a:cubicBezTo>
                  <a:lnTo>
                    <a:pt x="5477" y="9550"/>
                  </a:lnTo>
                  <a:cubicBezTo>
                    <a:pt x="3668" y="9383"/>
                    <a:pt x="2239" y="7954"/>
                    <a:pt x="2072" y="6144"/>
                  </a:cubicBezTo>
                  <a:close/>
                  <a:moveTo>
                    <a:pt x="9550" y="6144"/>
                  </a:moveTo>
                  <a:cubicBezTo>
                    <a:pt x="9383" y="7954"/>
                    <a:pt x="7954" y="9383"/>
                    <a:pt x="6168" y="9550"/>
                  </a:cubicBezTo>
                  <a:lnTo>
                    <a:pt x="6168" y="8859"/>
                  </a:lnTo>
                  <a:cubicBezTo>
                    <a:pt x="7573" y="8692"/>
                    <a:pt x="8716" y="7573"/>
                    <a:pt x="8883" y="6144"/>
                  </a:cubicBezTo>
                  <a:close/>
                  <a:moveTo>
                    <a:pt x="2929" y="9169"/>
                  </a:moveTo>
                  <a:cubicBezTo>
                    <a:pt x="3644" y="9788"/>
                    <a:pt x="4525" y="10145"/>
                    <a:pt x="5477" y="10216"/>
                  </a:cubicBezTo>
                  <a:lnTo>
                    <a:pt x="5477" y="10907"/>
                  </a:lnTo>
                  <a:cubicBezTo>
                    <a:pt x="4358" y="10836"/>
                    <a:pt x="3286" y="10383"/>
                    <a:pt x="2453" y="9645"/>
                  </a:cubicBezTo>
                  <a:lnTo>
                    <a:pt x="2929" y="9169"/>
                  </a:lnTo>
                  <a:close/>
                  <a:moveTo>
                    <a:pt x="6168" y="691"/>
                  </a:moveTo>
                  <a:cubicBezTo>
                    <a:pt x="12479" y="1286"/>
                    <a:pt x="12479" y="10312"/>
                    <a:pt x="6168" y="10907"/>
                  </a:cubicBezTo>
                  <a:lnTo>
                    <a:pt x="6168" y="10216"/>
                  </a:lnTo>
                  <a:cubicBezTo>
                    <a:pt x="11598" y="9669"/>
                    <a:pt x="11574" y="1929"/>
                    <a:pt x="6168" y="1357"/>
                  </a:cubicBezTo>
                  <a:lnTo>
                    <a:pt x="6168" y="691"/>
                  </a:lnTo>
                  <a:close/>
                  <a:moveTo>
                    <a:pt x="5811" y="0"/>
                  </a:moveTo>
                  <a:cubicBezTo>
                    <a:pt x="2620" y="0"/>
                    <a:pt x="0" y="2596"/>
                    <a:pt x="24" y="5811"/>
                  </a:cubicBezTo>
                  <a:cubicBezTo>
                    <a:pt x="155" y="9657"/>
                    <a:pt x="2983" y="11580"/>
                    <a:pt x="5814" y="11580"/>
                  </a:cubicBezTo>
                  <a:cubicBezTo>
                    <a:pt x="8645" y="11580"/>
                    <a:pt x="11479" y="9657"/>
                    <a:pt x="11622" y="5811"/>
                  </a:cubicBezTo>
                  <a:cubicBezTo>
                    <a:pt x="11622" y="2596"/>
                    <a:pt x="9026" y="0"/>
                    <a:pt x="58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13" name="Google Shape;2913;p66"/>
          <p:cNvSpPr/>
          <p:nvPr/>
        </p:nvSpPr>
        <p:spPr>
          <a:xfrm>
            <a:off x="7415285" y="2529525"/>
            <a:ext cx="825452" cy="1673688"/>
          </a:xfrm>
          <a:custGeom>
            <a:avLst/>
            <a:gdLst/>
            <a:ahLst/>
            <a:cxnLst/>
            <a:rect l="l" t="t" r="r" b="b"/>
            <a:pathLst>
              <a:path w="16883" h="34232" fill="none" extrusionOk="0">
                <a:moveTo>
                  <a:pt x="16882" y="34232"/>
                </a:moveTo>
                <a:cubicBezTo>
                  <a:pt x="7517" y="34109"/>
                  <a:pt x="1" y="26494"/>
                  <a:pt x="1" y="17129"/>
                </a:cubicBezTo>
                <a:cubicBezTo>
                  <a:pt x="1" y="7764"/>
                  <a:pt x="7517" y="124"/>
                  <a:pt x="16882" y="1"/>
                </a:cubicBezTo>
              </a:path>
            </a:pathLst>
          </a:custGeom>
          <a:noFill/>
          <a:ln w="85025" cap="flat" cmpd="sng">
            <a:solidFill>
              <a:schemeClr val="lt1"/>
            </a:solidFill>
            <a:prstDash val="solid"/>
            <a:miter lim="2464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4" name="Google Shape;2914;p66"/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5" name="Google Shape;2915;p66"/>
          <p:cNvSpPr/>
          <p:nvPr/>
        </p:nvSpPr>
        <p:spPr>
          <a:xfrm rot="-5400000">
            <a:off x="7837924" y="4715039"/>
            <a:ext cx="221100" cy="1821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6" name="Google Shape;2916;p66">
            <a:hlinkClick r:id="rId3" action="ppaction://hlinksldjump"/>
          </p:cNvPr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7" name="Google Shape;2917;p66">
            <a:hlinkClick r:id="" action="ppaction://hlinkshowjump?jump=previousslide"/>
          </p:cNvPr>
          <p:cNvSpPr/>
          <p:nvPr/>
        </p:nvSpPr>
        <p:spPr>
          <a:xfrm>
            <a:off x="7462717" y="4728472"/>
            <a:ext cx="158147" cy="182899"/>
          </a:xfrm>
          <a:custGeom>
            <a:avLst/>
            <a:gdLst/>
            <a:ahLst/>
            <a:cxnLst/>
            <a:rect l="l" t="t" r="r" b="b"/>
            <a:pathLst>
              <a:path w="3453" h="3993" extrusionOk="0">
                <a:moveTo>
                  <a:pt x="3453" y="0"/>
                </a:moveTo>
                <a:lnTo>
                  <a:pt x="0" y="2006"/>
                </a:lnTo>
                <a:lnTo>
                  <a:pt x="3453" y="3993"/>
                </a:lnTo>
                <a:lnTo>
                  <a:pt x="345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8" name="Google Shape;2918;p66">
            <a:hlinkClick r:id="" action="ppaction://hlinkshowjump?jump=nextslide"/>
          </p:cNvPr>
          <p:cNvSpPr/>
          <p:nvPr/>
        </p:nvSpPr>
        <p:spPr>
          <a:xfrm flipH="1">
            <a:off x="8276954" y="4728472"/>
            <a:ext cx="157277" cy="182899"/>
          </a:xfrm>
          <a:custGeom>
            <a:avLst/>
            <a:gdLst/>
            <a:ahLst/>
            <a:cxnLst/>
            <a:rect l="l" t="t" r="r" b="b"/>
            <a:pathLst>
              <a:path w="3434" h="3993" extrusionOk="0">
                <a:moveTo>
                  <a:pt x="3434" y="0"/>
                </a:moveTo>
                <a:lnTo>
                  <a:pt x="1" y="2006"/>
                </a:lnTo>
                <a:lnTo>
                  <a:pt x="3434" y="3993"/>
                </a:lnTo>
                <a:lnTo>
                  <a:pt x="343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919" name="Google Shape;2919;p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62727" y="-514375"/>
            <a:ext cx="2527512" cy="268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28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/>
                                        <p:tgtEl>
                                          <p:spTgt spid="28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/>
                                        <p:tgtEl>
                                          <p:spTgt spid="28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1000"/>
                                        <p:tgtEl>
                                          <p:spTgt spid="28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1000"/>
                                        <p:tgtEl>
                                          <p:spTgt spid="28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1000"/>
                                        <p:tgtEl>
                                          <p:spTgt spid="28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1000"/>
                                        <p:tgtEl>
                                          <p:spTgt spid="28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1000"/>
                                        <p:tgtEl>
                                          <p:spTgt spid="28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1000"/>
                                        <p:tgtEl>
                                          <p:spTgt spid="28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52" dur="1000" fill="hold"/>
                                        <p:tgtEl>
                                          <p:spTgt spid="29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2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1" name="Google Shape;2651;p61"/>
          <p:cNvSpPr/>
          <p:nvPr/>
        </p:nvSpPr>
        <p:spPr>
          <a:xfrm>
            <a:off x="2300273" y="3062830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2" name="Google Shape;2652;p61"/>
          <p:cNvSpPr/>
          <p:nvPr/>
        </p:nvSpPr>
        <p:spPr>
          <a:xfrm>
            <a:off x="2300273" y="2168015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3" name="Google Shape;2653;p61"/>
          <p:cNvSpPr/>
          <p:nvPr/>
        </p:nvSpPr>
        <p:spPr>
          <a:xfrm>
            <a:off x="2300273" y="3957644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4" name="Google Shape;2654;p61"/>
          <p:cNvSpPr/>
          <p:nvPr/>
        </p:nvSpPr>
        <p:spPr>
          <a:xfrm>
            <a:off x="2300273" y="1273201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5" name="Google Shape;2655;p61"/>
          <p:cNvSpPr txBox="1">
            <a:spLocks noGrp="1"/>
          </p:cNvSpPr>
          <p:nvPr>
            <p:ph type="title" idx="17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Objectives and Goals</a:t>
            </a:r>
            <a:endParaRPr/>
          </a:p>
        </p:txBody>
      </p:sp>
      <p:sp>
        <p:nvSpPr>
          <p:cNvPr id="2656" name="Google Shape;2656;p61"/>
          <p:cNvSpPr txBox="1">
            <a:spLocks noGrp="1"/>
          </p:cNvSpPr>
          <p:nvPr>
            <p:ph type="title"/>
          </p:nvPr>
        </p:nvSpPr>
        <p:spPr>
          <a:xfrm>
            <a:off x="2167181" y="1194994"/>
            <a:ext cx="821700" cy="554400"/>
          </a:xfrm>
          <a:prstGeom prst="rect">
            <a:avLst/>
          </a:prstGeom>
        </p:spPr>
        <p:txBody>
          <a:bodyPr spcFirstLastPara="1" wrap="square" lIns="91425" tIns="18287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01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657" name="Google Shape;2657;p61"/>
          <p:cNvSpPr txBox="1">
            <a:spLocks noGrp="1"/>
          </p:cNvSpPr>
          <p:nvPr>
            <p:ph type="subTitle" idx="1"/>
          </p:nvPr>
        </p:nvSpPr>
        <p:spPr>
          <a:xfrm>
            <a:off x="2979096" y="1362932"/>
            <a:ext cx="4646328" cy="354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>
              <a:spcAft>
                <a:spcPts val="1200"/>
              </a:spcAft>
            </a:pPr>
            <a:r>
              <a:rPr lang="en-US" sz="2000" b="1"/>
              <a:t>Precision in Risk Assessment</a:t>
            </a:r>
            <a:r>
              <a:rPr lang="en-US" sz="2000"/>
              <a:t> </a:t>
            </a:r>
          </a:p>
        </p:txBody>
      </p:sp>
      <p:sp>
        <p:nvSpPr>
          <p:cNvPr id="2659" name="Google Shape;2659;p61"/>
          <p:cNvSpPr txBox="1">
            <a:spLocks noGrp="1"/>
          </p:cNvSpPr>
          <p:nvPr>
            <p:ph type="title" idx="3"/>
          </p:nvPr>
        </p:nvSpPr>
        <p:spPr>
          <a:xfrm>
            <a:off x="2167181" y="2089809"/>
            <a:ext cx="821700" cy="554400"/>
          </a:xfrm>
          <a:prstGeom prst="rect">
            <a:avLst/>
          </a:prstGeom>
        </p:spPr>
        <p:txBody>
          <a:bodyPr spcFirstLastPara="1" wrap="square" lIns="91425" tIns="18287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02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660" name="Google Shape;2660;p61"/>
          <p:cNvSpPr txBox="1">
            <a:spLocks noGrp="1"/>
          </p:cNvSpPr>
          <p:nvPr>
            <p:ph type="subTitle" idx="4"/>
          </p:nvPr>
        </p:nvSpPr>
        <p:spPr>
          <a:xfrm>
            <a:off x="2988881" y="2252043"/>
            <a:ext cx="6393634" cy="354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>
              <a:spcAft>
                <a:spcPts val="1200"/>
              </a:spcAft>
            </a:pPr>
            <a:r>
              <a:rPr lang="en-US" sz="2000"/>
              <a:t>Accessibility and User-Friendly Interface </a:t>
            </a:r>
          </a:p>
        </p:txBody>
      </p:sp>
      <p:sp>
        <p:nvSpPr>
          <p:cNvPr id="2662" name="Google Shape;2662;p61"/>
          <p:cNvSpPr txBox="1">
            <a:spLocks noGrp="1"/>
          </p:cNvSpPr>
          <p:nvPr>
            <p:ph type="title" idx="6"/>
          </p:nvPr>
        </p:nvSpPr>
        <p:spPr>
          <a:xfrm>
            <a:off x="2167181" y="2984623"/>
            <a:ext cx="821700" cy="554400"/>
          </a:xfrm>
          <a:prstGeom prst="rect">
            <a:avLst/>
          </a:prstGeom>
        </p:spPr>
        <p:txBody>
          <a:bodyPr spcFirstLastPara="1" wrap="square" lIns="91425" tIns="18287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03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663" name="Google Shape;2663;p61"/>
          <p:cNvSpPr txBox="1">
            <a:spLocks noGrp="1"/>
          </p:cNvSpPr>
          <p:nvPr>
            <p:ph type="subTitle" idx="7"/>
          </p:nvPr>
        </p:nvSpPr>
        <p:spPr>
          <a:xfrm>
            <a:off x="2988881" y="3109291"/>
            <a:ext cx="6512927" cy="354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>
              <a:spcAft>
                <a:spcPts val="1200"/>
              </a:spcAft>
            </a:pPr>
            <a:r>
              <a:rPr lang="en-US" sz="2000" b="1"/>
              <a:t>Empowerment through Data-Driven Insights</a:t>
            </a:r>
            <a:endParaRPr lang="en-US" sz="2000"/>
          </a:p>
        </p:txBody>
      </p:sp>
      <p:sp>
        <p:nvSpPr>
          <p:cNvPr id="2665" name="Google Shape;2665;p61"/>
          <p:cNvSpPr txBox="1">
            <a:spLocks noGrp="1"/>
          </p:cNvSpPr>
          <p:nvPr>
            <p:ph type="title" idx="9"/>
          </p:nvPr>
        </p:nvSpPr>
        <p:spPr>
          <a:xfrm>
            <a:off x="2167181" y="3879438"/>
            <a:ext cx="821700" cy="554400"/>
          </a:xfrm>
          <a:prstGeom prst="rect">
            <a:avLst/>
          </a:prstGeom>
        </p:spPr>
        <p:txBody>
          <a:bodyPr spcFirstLastPara="1" wrap="square" lIns="91425" tIns="18287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04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666" name="Google Shape;2666;p61"/>
          <p:cNvSpPr txBox="1">
            <a:spLocks noGrp="1"/>
          </p:cNvSpPr>
          <p:nvPr>
            <p:ph type="subTitle" idx="13"/>
          </p:nvPr>
        </p:nvSpPr>
        <p:spPr>
          <a:xfrm>
            <a:off x="2988916" y="4057491"/>
            <a:ext cx="5439584" cy="354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>
              <a:spcAft>
                <a:spcPts val="1200"/>
              </a:spcAft>
            </a:pPr>
            <a:r>
              <a:rPr lang="en-US" sz="2000"/>
              <a:t>Utility for Healthcare Professionals </a:t>
            </a:r>
          </a:p>
        </p:txBody>
      </p:sp>
      <p:grpSp>
        <p:nvGrpSpPr>
          <p:cNvPr id="2668" name="Google Shape;2668;p61"/>
          <p:cNvGrpSpPr/>
          <p:nvPr/>
        </p:nvGrpSpPr>
        <p:grpSpPr>
          <a:xfrm>
            <a:off x="1125538" y="1360710"/>
            <a:ext cx="793256" cy="182899"/>
            <a:chOff x="2685575" y="2835950"/>
            <a:chExt cx="433000" cy="99825"/>
          </a:xfrm>
        </p:grpSpPr>
        <p:sp>
          <p:nvSpPr>
            <p:cNvPr id="2669" name="Google Shape;2669;p61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" name="Google Shape;2670;p61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Google Shape;2671;p61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" name="Google Shape;2672;p61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73" name="Google Shape;2673;p61"/>
          <p:cNvSpPr/>
          <p:nvPr/>
        </p:nvSpPr>
        <p:spPr>
          <a:xfrm>
            <a:off x="774625" y="2012063"/>
            <a:ext cx="825452" cy="1673688"/>
          </a:xfrm>
          <a:custGeom>
            <a:avLst/>
            <a:gdLst/>
            <a:ahLst/>
            <a:cxnLst/>
            <a:rect l="l" t="t" r="r" b="b"/>
            <a:pathLst>
              <a:path w="16883" h="34232" fill="none" extrusionOk="0">
                <a:moveTo>
                  <a:pt x="16882" y="34232"/>
                </a:moveTo>
                <a:cubicBezTo>
                  <a:pt x="7517" y="34109"/>
                  <a:pt x="1" y="26494"/>
                  <a:pt x="1" y="17129"/>
                </a:cubicBezTo>
                <a:cubicBezTo>
                  <a:pt x="1" y="7764"/>
                  <a:pt x="7517" y="124"/>
                  <a:pt x="16882" y="1"/>
                </a:cubicBezTo>
              </a:path>
            </a:pathLst>
          </a:custGeom>
          <a:noFill/>
          <a:ln w="85025" cap="flat" cmpd="sng">
            <a:solidFill>
              <a:schemeClr val="lt1"/>
            </a:solidFill>
            <a:prstDash val="solid"/>
            <a:miter lim="2464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4" name="Google Shape;2674;p61"/>
          <p:cNvSpPr/>
          <p:nvPr/>
        </p:nvSpPr>
        <p:spPr>
          <a:xfrm>
            <a:off x="1187375" y="2571760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675" name="Google Shape;2675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95448" y="-944684"/>
            <a:ext cx="2527512" cy="2681250"/>
          </a:xfrm>
          <a:prstGeom prst="rect">
            <a:avLst/>
          </a:prstGeom>
          <a:noFill/>
          <a:ln>
            <a:noFill/>
          </a:ln>
        </p:spPr>
      </p:pic>
      <p:sp>
        <p:nvSpPr>
          <p:cNvPr id="2677" name="Google Shape;2677;p61"/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8" name="Google Shape;2678;p61"/>
          <p:cNvSpPr/>
          <p:nvPr/>
        </p:nvSpPr>
        <p:spPr>
          <a:xfrm rot="-5400000">
            <a:off x="7837924" y="4715039"/>
            <a:ext cx="221100" cy="1821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9" name="Google Shape;2679;p61">
            <a:hlinkClick r:id="rId4" action="ppaction://hlinksldjump"/>
          </p:cNvPr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0" name="Google Shape;2680;p61">
            <a:hlinkClick r:id="" action="ppaction://hlinkshowjump?jump=previousslide"/>
          </p:cNvPr>
          <p:cNvSpPr/>
          <p:nvPr/>
        </p:nvSpPr>
        <p:spPr>
          <a:xfrm>
            <a:off x="7462717" y="4728472"/>
            <a:ext cx="158147" cy="182899"/>
          </a:xfrm>
          <a:custGeom>
            <a:avLst/>
            <a:gdLst/>
            <a:ahLst/>
            <a:cxnLst/>
            <a:rect l="l" t="t" r="r" b="b"/>
            <a:pathLst>
              <a:path w="3453" h="3993" extrusionOk="0">
                <a:moveTo>
                  <a:pt x="3453" y="0"/>
                </a:moveTo>
                <a:lnTo>
                  <a:pt x="0" y="2006"/>
                </a:lnTo>
                <a:lnTo>
                  <a:pt x="3453" y="3993"/>
                </a:lnTo>
                <a:lnTo>
                  <a:pt x="345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1" name="Google Shape;2681;p61">
            <a:hlinkClick r:id="" action="ppaction://hlinkshowjump?jump=nextslide"/>
          </p:cNvPr>
          <p:cNvSpPr/>
          <p:nvPr/>
        </p:nvSpPr>
        <p:spPr>
          <a:xfrm flipH="1">
            <a:off x="8276954" y="4728472"/>
            <a:ext cx="157277" cy="182899"/>
          </a:xfrm>
          <a:custGeom>
            <a:avLst/>
            <a:gdLst/>
            <a:ahLst/>
            <a:cxnLst/>
            <a:rect l="l" t="t" r="r" b="b"/>
            <a:pathLst>
              <a:path w="3434" h="3993" extrusionOk="0">
                <a:moveTo>
                  <a:pt x="3434" y="0"/>
                </a:moveTo>
                <a:lnTo>
                  <a:pt x="1" y="2006"/>
                </a:lnTo>
                <a:lnTo>
                  <a:pt x="3434" y="3993"/>
                </a:lnTo>
                <a:lnTo>
                  <a:pt x="343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/>
                                        <p:tgtEl>
                                          <p:spTgt spid="26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1000"/>
                                        <p:tgtEl>
                                          <p:spTgt spid="26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1000"/>
                                        <p:tgtEl>
                                          <p:spTgt spid="26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1000"/>
                                        <p:tgtEl>
                                          <p:spTgt spid="26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1000"/>
                                        <p:tgtEl>
                                          <p:spTgt spid="26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1000"/>
                                        <p:tgtEl>
                                          <p:spTgt spid="26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1000"/>
                                        <p:tgtEl>
                                          <p:spTgt spid="26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1000"/>
                                        <p:tgtEl>
                                          <p:spTgt spid="26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1000"/>
                                        <p:tgtEl>
                                          <p:spTgt spid="26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2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2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5" name="Google Shape;4545;p107"/>
          <p:cNvSpPr txBox="1">
            <a:spLocks noGrp="1"/>
          </p:cNvSpPr>
          <p:nvPr>
            <p:ph type="title"/>
          </p:nvPr>
        </p:nvSpPr>
        <p:spPr>
          <a:xfrm>
            <a:off x="437742" y="577367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Functional Requirements</a:t>
            </a:r>
            <a:endParaRPr/>
          </a:p>
        </p:txBody>
      </p:sp>
      <p:sp>
        <p:nvSpPr>
          <p:cNvPr id="4546" name="Google Shape;4546;p107"/>
          <p:cNvSpPr txBox="1">
            <a:spLocks noGrp="1"/>
          </p:cNvSpPr>
          <p:nvPr>
            <p:ph type="subTitle" idx="1"/>
          </p:nvPr>
        </p:nvSpPr>
        <p:spPr>
          <a:xfrm>
            <a:off x="3431104" y="2569860"/>
            <a:ext cx="22818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/>
              <a:t>Input Interface</a:t>
            </a:r>
            <a:r>
              <a:rPr lang="en-PK"/>
              <a:t> </a:t>
            </a:r>
            <a:endParaRPr/>
          </a:p>
        </p:txBody>
      </p:sp>
      <p:sp>
        <p:nvSpPr>
          <p:cNvPr id="4547" name="Google Shape;4547;p107"/>
          <p:cNvSpPr txBox="1">
            <a:spLocks noGrp="1"/>
          </p:cNvSpPr>
          <p:nvPr>
            <p:ph type="subTitle" idx="2"/>
          </p:nvPr>
        </p:nvSpPr>
        <p:spPr>
          <a:xfrm>
            <a:off x="3431096" y="3096475"/>
            <a:ext cx="2281800" cy="767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Entering clinical parameters to determine risk prediction. </a:t>
            </a:r>
            <a:endParaRPr/>
          </a:p>
        </p:txBody>
      </p:sp>
      <p:sp>
        <p:nvSpPr>
          <p:cNvPr id="4548" name="Google Shape;4548;p107"/>
          <p:cNvSpPr txBox="1">
            <a:spLocks noGrp="1"/>
          </p:cNvSpPr>
          <p:nvPr>
            <p:ph type="subTitle" idx="3"/>
          </p:nvPr>
        </p:nvSpPr>
        <p:spPr>
          <a:xfrm>
            <a:off x="5056233" y="1982674"/>
            <a:ext cx="3834203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/>
              <a:t>Machine Learning Models</a:t>
            </a:r>
            <a:r>
              <a:rPr lang="en-PK"/>
              <a:t> </a:t>
            </a:r>
            <a:endParaRPr/>
          </a:p>
        </p:txBody>
      </p:sp>
      <p:sp>
        <p:nvSpPr>
          <p:cNvPr id="4549" name="Google Shape;4549;p107"/>
          <p:cNvSpPr txBox="1">
            <a:spLocks noGrp="1"/>
          </p:cNvSpPr>
          <p:nvPr>
            <p:ph type="subTitle" idx="4"/>
          </p:nvPr>
        </p:nvSpPr>
        <p:spPr>
          <a:xfrm>
            <a:off x="5846637" y="2486875"/>
            <a:ext cx="2281800" cy="767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ML models to predict the probability.</a:t>
            </a:r>
            <a:endParaRPr/>
          </a:p>
        </p:txBody>
      </p:sp>
      <p:sp>
        <p:nvSpPr>
          <p:cNvPr id="4550" name="Google Shape;4550;p107"/>
          <p:cNvSpPr txBox="1">
            <a:spLocks noGrp="1"/>
          </p:cNvSpPr>
          <p:nvPr>
            <p:ph type="subTitle" idx="5"/>
          </p:nvPr>
        </p:nvSpPr>
        <p:spPr>
          <a:xfrm>
            <a:off x="424956" y="3163229"/>
            <a:ext cx="3122435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/>
              <a:t>User Authentication</a:t>
            </a:r>
            <a:r>
              <a:rPr lang="en-PK"/>
              <a:t> </a:t>
            </a:r>
            <a:endParaRPr/>
          </a:p>
        </p:txBody>
      </p:sp>
      <p:sp>
        <p:nvSpPr>
          <p:cNvPr id="4551" name="Google Shape;4551;p107"/>
          <p:cNvSpPr txBox="1">
            <a:spLocks noGrp="1"/>
          </p:cNvSpPr>
          <p:nvPr>
            <p:ph type="subTitle" idx="6"/>
          </p:nvPr>
        </p:nvSpPr>
        <p:spPr>
          <a:xfrm>
            <a:off x="1015555" y="3706075"/>
            <a:ext cx="2281800" cy="767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has to log in to access the system.</a:t>
            </a:r>
            <a:endParaRPr/>
          </a:p>
        </p:txBody>
      </p:sp>
      <p:sp>
        <p:nvSpPr>
          <p:cNvPr id="4552" name="Google Shape;4552;p107"/>
          <p:cNvSpPr/>
          <p:nvPr/>
        </p:nvSpPr>
        <p:spPr>
          <a:xfrm>
            <a:off x="1878717" y="2604959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53" name="Google Shape;4553;p107"/>
          <p:cNvSpPr/>
          <p:nvPr/>
        </p:nvSpPr>
        <p:spPr>
          <a:xfrm>
            <a:off x="4294242" y="1991008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54" name="Google Shape;4554;p107"/>
          <p:cNvSpPr/>
          <p:nvPr/>
        </p:nvSpPr>
        <p:spPr>
          <a:xfrm>
            <a:off x="6709767" y="1391094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55" name="Google Shape;4555;p107"/>
          <p:cNvGrpSpPr/>
          <p:nvPr/>
        </p:nvGrpSpPr>
        <p:grpSpPr>
          <a:xfrm>
            <a:off x="4401910" y="2104364"/>
            <a:ext cx="340168" cy="340168"/>
            <a:chOff x="2676100" y="832575"/>
            <a:chExt cx="483125" cy="483125"/>
          </a:xfrm>
        </p:grpSpPr>
        <p:sp>
          <p:nvSpPr>
            <p:cNvPr id="4556" name="Google Shape;4556;p107"/>
            <p:cNvSpPr/>
            <p:nvPr/>
          </p:nvSpPr>
          <p:spPr>
            <a:xfrm>
              <a:off x="2676100" y="832575"/>
              <a:ext cx="483125" cy="483125"/>
            </a:xfrm>
            <a:custGeom>
              <a:avLst/>
              <a:gdLst/>
              <a:ahLst/>
              <a:cxnLst/>
              <a:rect l="l" t="t" r="r" b="b"/>
              <a:pathLst>
                <a:path w="19325" h="19325" extrusionOk="0">
                  <a:moveTo>
                    <a:pt x="10351" y="1132"/>
                  </a:moveTo>
                  <a:lnTo>
                    <a:pt x="10562" y="2008"/>
                  </a:lnTo>
                  <a:cubicBezTo>
                    <a:pt x="10614" y="2226"/>
                    <a:pt x="10789" y="2392"/>
                    <a:pt x="11009" y="2434"/>
                  </a:cubicBezTo>
                  <a:cubicBezTo>
                    <a:pt x="12021" y="2618"/>
                    <a:pt x="12981" y="3014"/>
                    <a:pt x="13826" y="3596"/>
                  </a:cubicBezTo>
                  <a:cubicBezTo>
                    <a:pt x="13922" y="3663"/>
                    <a:pt x="14033" y="3696"/>
                    <a:pt x="14146" y="3696"/>
                  </a:cubicBezTo>
                  <a:cubicBezTo>
                    <a:pt x="14247" y="3696"/>
                    <a:pt x="14349" y="3669"/>
                    <a:pt x="14439" y="3614"/>
                  </a:cubicBezTo>
                  <a:lnTo>
                    <a:pt x="15179" y="3171"/>
                  </a:lnTo>
                  <a:lnTo>
                    <a:pt x="16154" y="4146"/>
                  </a:lnTo>
                  <a:lnTo>
                    <a:pt x="15711" y="4889"/>
                  </a:lnTo>
                  <a:cubicBezTo>
                    <a:pt x="15596" y="5079"/>
                    <a:pt x="15602" y="5317"/>
                    <a:pt x="15729" y="5499"/>
                  </a:cubicBezTo>
                  <a:cubicBezTo>
                    <a:pt x="16311" y="6344"/>
                    <a:pt x="16707" y="7304"/>
                    <a:pt x="16891" y="8316"/>
                  </a:cubicBezTo>
                  <a:cubicBezTo>
                    <a:pt x="16933" y="8536"/>
                    <a:pt x="17100" y="8711"/>
                    <a:pt x="17317" y="8763"/>
                  </a:cubicBezTo>
                  <a:lnTo>
                    <a:pt x="18193" y="8974"/>
                  </a:lnTo>
                  <a:lnTo>
                    <a:pt x="18193" y="10351"/>
                  </a:lnTo>
                  <a:lnTo>
                    <a:pt x="17317" y="10562"/>
                  </a:lnTo>
                  <a:cubicBezTo>
                    <a:pt x="17100" y="10614"/>
                    <a:pt x="16933" y="10789"/>
                    <a:pt x="16894" y="11009"/>
                  </a:cubicBezTo>
                  <a:cubicBezTo>
                    <a:pt x="16710" y="12021"/>
                    <a:pt x="16311" y="12981"/>
                    <a:pt x="15729" y="13826"/>
                  </a:cubicBezTo>
                  <a:cubicBezTo>
                    <a:pt x="15605" y="14007"/>
                    <a:pt x="15596" y="14246"/>
                    <a:pt x="15711" y="14436"/>
                  </a:cubicBezTo>
                  <a:lnTo>
                    <a:pt x="16154" y="15179"/>
                  </a:lnTo>
                  <a:lnTo>
                    <a:pt x="15179" y="16154"/>
                  </a:lnTo>
                  <a:lnTo>
                    <a:pt x="14439" y="15710"/>
                  </a:lnTo>
                  <a:cubicBezTo>
                    <a:pt x="14349" y="15656"/>
                    <a:pt x="14247" y="15629"/>
                    <a:pt x="14146" y="15629"/>
                  </a:cubicBezTo>
                  <a:cubicBezTo>
                    <a:pt x="14033" y="15629"/>
                    <a:pt x="13922" y="15662"/>
                    <a:pt x="13826" y="15729"/>
                  </a:cubicBezTo>
                  <a:cubicBezTo>
                    <a:pt x="12981" y="16311"/>
                    <a:pt x="12021" y="16707"/>
                    <a:pt x="11009" y="16891"/>
                  </a:cubicBezTo>
                  <a:cubicBezTo>
                    <a:pt x="10789" y="16933"/>
                    <a:pt x="10614" y="17099"/>
                    <a:pt x="10562" y="17317"/>
                  </a:cubicBezTo>
                  <a:lnTo>
                    <a:pt x="10351" y="18192"/>
                  </a:lnTo>
                  <a:lnTo>
                    <a:pt x="8974" y="18192"/>
                  </a:lnTo>
                  <a:lnTo>
                    <a:pt x="8763" y="17317"/>
                  </a:lnTo>
                  <a:cubicBezTo>
                    <a:pt x="8712" y="17099"/>
                    <a:pt x="8536" y="16933"/>
                    <a:pt x="8316" y="16891"/>
                  </a:cubicBezTo>
                  <a:cubicBezTo>
                    <a:pt x="7304" y="16707"/>
                    <a:pt x="6344" y="16311"/>
                    <a:pt x="5499" y="15729"/>
                  </a:cubicBezTo>
                  <a:cubicBezTo>
                    <a:pt x="5404" y="15662"/>
                    <a:pt x="5293" y="15629"/>
                    <a:pt x="5181" y="15629"/>
                  </a:cubicBezTo>
                  <a:cubicBezTo>
                    <a:pt x="5081" y="15629"/>
                    <a:pt x="4979" y="15656"/>
                    <a:pt x="4889" y="15710"/>
                  </a:cubicBezTo>
                  <a:lnTo>
                    <a:pt x="4146" y="16154"/>
                  </a:lnTo>
                  <a:lnTo>
                    <a:pt x="3171" y="15179"/>
                  </a:lnTo>
                  <a:lnTo>
                    <a:pt x="3615" y="14436"/>
                  </a:lnTo>
                  <a:cubicBezTo>
                    <a:pt x="3729" y="14246"/>
                    <a:pt x="3723" y="14007"/>
                    <a:pt x="3597" y="13826"/>
                  </a:cubicBezTo>
                  <a:cubicBezTo>
                    <a:pt x="3014" y="12981"/>
                    <a:pt x="2618" y="12021"/>
                    <a:pt x="2434" y="11009"/>
                  </a:cubicBezTo>
                  <a:cubicBezTo>
                    <a:pt x="2392" y="10789"/>
                    <a:pt x="2226" y="10614"/>
                    <a:pt x="2011" y="10562"/>
                  </a:cubicBezTo>
                  <a:lnTo>
                    <a:pt x="1133" y="10351"/>
                  </a:lnTo>
                  <a:lnTo>
                    <a:pt x="1133" y="8974"/>
                  </a:lnTo>
                  <a:lnTo>
                    <a:pt x="2008" y="8763"/>
                  </a:lnTo>
                  <a:cubicBezTo>
                    <a:pt x="2226" y="8711"/>
                    <a:pt x="2392" y="8536"/>
                    <a:pt x="2431" y="8316"/>
                  </a:cubicBezTo>
                  <a:cubicBezTo>
                    <a:pt x="2615" y="7304"/>
                    <a:pt x="3014" y="6344"/>
                    <a:pt x="3597" y="5499"/>
                  </a:cubicBezTo>
                  <a:cubicBezTo>
                    <a:pt x="3720" y="5317"/>
                    <a:pt x="3729" y="5079"/>
                    <a:pt x="3615" y="4889"/>
                  </a:cubicBezTo>
                  <a:lnTo>
                    <a:pt x="3171" y="4146"/>
                  </a:lnTo>
                  <a:lnTo>
                    <a:pt x="4146" y="3171"/>
                  </a:lnTo>
                  <a:lnTo>
                    <a:pt x="4889" y="3614"/>
                  </a:lnTo>
                  <a:cubicBezTo>
                    <a:pt x="4979" y="3669"/>
                    <a:pt x="5081" y="3696"/>
                    <a:pt x="5181" y="3696"/>
                  </a:cubicBezTo>
                  <a:cubicBezTo>
                    <a:pt x="5293" y="3696"/>
                    <a:pt x="5404" y="3663"/>
                    <a:pt x="5499" y="3596"/>
                  </a:cubicBezTo>
                  <a:cubicBezTo>
                    <a:pt x="6344" y="3014"/>
                    <a:pt x="7304" y="2618"/>
                    <a:pt x="8316" y="2434"/>
                  </a:cubicBezTo>
                  <a:cubicBezTo>
                    <a:pt x="8536" y="2392"/>
                    <a:pt x="8712" y="2226"/>
                    <a:pt x="8763" y="2008"/>
                  </a:cubicBezTo>
                  <a:lnTo>
                    <a:pt x="8974" y="1132"/>
                  </a:lnTo>
                  <a:close/>
                  <a:moveTo>
                    <a:pt x="8530" y="0"/>
                  </a:moveTo>
                  <a:cubicBezTo>
                    <a:pt x="8268" y="0"/>
                    <a:pt x="8041" y="178"/>
                    <a:pt x="7981" y="432"/>
                  </a:cubicBezTo>
                  <a:lnTo>
                    <a:pt x="7748" y="1392"/>
                  </a:lnTo>
                  <a:cubicBezTo>
                    <a:pt x="6833" y="1604"/>
                    <a:pt x="5961" y="1963"/>
                    <a:pt x="5167" y="2461"/>
                  </a:cubicBezTo>
                  <a:lnTo>
                    <a:pt x="4348" y="1969"/>
                  </a:lnTo>
                  <a:cubicBezTo>
                    <a:pt x="4260" y="1915"/>
                    <a:pt x="4160" y="1889"/>
                    <a:pt x="4061" y="1889"/>
                  </a:cubicBezTo>
                  <a:cubicBezTo>
                    <a:pt x="3913" y="1889"/>
                    <a:pt x="3767" y="1946"/>
                    <a:pt x="3657" y="2056"/>
                  </a:cubicBezTo>
                  <a:lnTo>
                    <a:pt x="2057" y="3657"/>
                  </a:lnTo>
                  <a:cubicBezTo>
                    <a:pt x="1872" y="3841"/>
                    <a:pt x="1839" y="4125"/>
                    <a:pt x="1972" y="4348"/>
                  </a:cubicBezTo>
                  <a:lnTo>
                    <a:pt x="2461" y="5163"/>
                  </a:lnTo>
                  <a:cubicBezTo>
                    <a:pt x="1963" y="5958"/>
                    <a:pt x="1604" y="6830"/>
                    <a:pt x="1395" y="7745"/>
                  </a:cubicBezTo>
                  <a:lnTo>
                    <a:pt x="435" y="7978"/>
                  </a:lnTo>
                  <a:cubicBezTo>
                    <a:pt x="179" y="8041"/>
                    <a:pt x="0" y="8267"/>
                    <a:pt x="0" y="8530"/>
                  </a:cubicBezTo>
                  <a:lnTo>
                    <a:pt x="0" y="10795"/>
                  </a:lnTo>
                  <a:cubicBezTo>
                    <a:pt x="0" y="11057"/>
                    <a:pt x="179" y="11284"/>
                    <a:pt x="432" y="11344"/>
                  </a:cubicBezTo>
                  <a:lnTo>
                    <a:pt x="1392" y="11580"/>
                  </a:lnTo>
                  <a:cubicBezTo>
                    <a:pt x="1604" y="12492"/>
                    <a:pt x="1963" y="13364"/>
                    <a:pt x="2461" y="14158"/>
                  </a:cubicBezTo>
                  <a:lnTo>
                    <a:pt x="1969" y="14977"/>
                  </a:lnTo>
                  <a:cubicBezTo>
                    <a:pt x="1836" y="15200"/>
                    <a:pt x="1872" y="15484"/>
                    <a:pt x="2057" y="15668"/>
                  </a:cubicBezTo>
                  <a:lnTo>
                    <a:pt x="3657" y="17268"/>
                  </a:lnTo>
                  <a:cubicBezTo>
                    <a:pt x="3766" y="17378"/>
                    <a:pt x="3911" y="17435"/>
                    <a:pt x="4057" y="17435"/>
                  </a:cubicBezTo>
                  <a:cubicBezTo>
                    <a:pt x="4157" y="17435"/>
                    <a:pt x="4258" y="17408"/>
                    <a:pt x="4348" y="17353"/>
                  </a:cubicBezTo>
                  <a:lnTo>
                    <a:pt x="5164" y="16864"/>
                  </a:lnTo>
                  <a:cubicBezTo>
                    <a:pt x="5958" y="17362"/>
                    <a:pt x="6830" y="17721"/>
                    <a:pt x="7745" y="17930"/>
                  </a:cubicBezTo>
                  <a:lnTo>
                    <a:pt x="7978" y="18890"/>
                  </a:lnTo>
                  <a:cubicBezTo>
                    <a:pt x="8041" y="19147"/>
                    <a:pt x="8268" y="19325"/>
                    <a:pt x="8530" y="19325"/>
                  </a:cubicBezTo>
                  <a:lnTo>
                    <a:pt x="10795" y="19325"/>
                  </a:lnTo>
                  <a:cubicBezTo>
                    <a:pt x="11058" y="19325"/>
                    <a:pt x="11284" y="19147"/>
                    <a:pt x="11344" y="18893"/>
                  </a:cubicBezTo>
                  <a:lnTo>
                    <a:pt x="11577" y="17933"/>
                  </a:lnTo>
                  <a:cubicBezTo>
                    <a:pt x="12492" y="17721"/>
                    <a:pt x="13364" y="17362"/>
                    <a:pt x="14159" y="16864"/>
                  </a:cubicBezTo>
                  <a:lnTo>
                    <a:pt x="14977" y="17356"/>
                  </a:lnTo>
                  <a:cubicBezTo>
                    <a:pt x="15066" y="17410"/>
                    <a:pt x="15166" y="17436"/>
                    <a:pt x="15266" y="17436"/>
                  </a:cubicBezTo>
                  <a:cubicBezTo>
                    <a:pt x="15413" y="17436"/>
                    <a:pt x="15559" y="17379"/>
                    <a:pt x="15668" y="17271"/>
                  </a:cubicBezTo>
                  <a:lnTo>
                    <a:pt x="17269" y="15668"/>
                  </a:lnTo>
                  <a:cubicBezTo>
                    <a:pt x="17453" y="15484"/>
                    <a:pt x="17489" y="15200"/>
                    <a:pt x="17353" y="14977"/>
                  </a:cubicBezTo>
                  <a:lnTo>
                    <a:pt x="16864" y="14161"/>
                  </a:lnTo>
                  <a:cubicBezTo>
                    <a:pt x="17362" y="13367"/>
                    <a:pt x="17722" y="12495"/>
                    <a:pt x="17930" y="11580"/>
                  </a:cubicBezTo>
                  <a:lnTo>
                    <a:pt x="18890" y="11347"/>
                  </a:lnTo>
                  <a:cubicBezTo>
                    <a:pt x="19147" y="11284"/>
                    <a:pt x="19325" y="11057"/>
                    <a:pt x="19325" y="10795"/>
                  </a:cubicBezTo>
                  <a:lnTo>
                    <a:pt x="19325" y="8530"/>
                  </a:lnTo>
                  <a:cubicBezTo>
                    <a:pt x="19325" y="8267"/>
                    <a:pt x="19147" y="8041"/>
                    <a:pt x="18893" y="7981"/>
                  </a:cubicBezTo>
                  <a:lnTo>
                    <a:pt x="17933" y="7748"/>
                  </a:lnTo>
                  <a:cubicBezTo>
                    <a:pt x="17722" y="6833"/>
                    <a:pt x="17362" y="5961"/>
                    <a:pt x="16864" y="5166"/>
                  </a:cubicBezTo>
                  <a:lnTo>
                    <a:pt x="17356" y="4348"/>
                  </a:lnTo>
                  <a:cubicBezTo>
                    <a:pt x="17489" y="4128"/>
                    <a:pt x="17453" y="3841"/>
                    <a:pt x="17272" y="3657"/>
                  </a:cubicBezTo>
                  <a:lnTo>
                    <a:pt x="15668" y="2056"/>
                  </a:lnTo>
                  <a:cubicBezTo>
                    <a:pt x="15559" y="1947"/>
                    <a:pt x="15415" y="1890"/>
                    <a:pt x="15268" y="1890"/>
                  </a:cubicBezTo>
                  <a:cubicBezTo>
                    <a:pt x="15168" y="1890"/>
                    <a:pt x="15068" y="1917"/>
                    <a:pt x="14977" y="1972"/>
                  </a:cubicBezTo>
                  <a:lnTo>
                    <a:pt x="14162" y="2461"/>
                  </a:lnTo>
                  <a:cubicBezTo>
                    <a:pt x="13367" y="1963"/>
                    <a:pt x="12495" y="1604"/>
                    <a:pt x="11580" y="1395"/>
                  </a:cubicBezTo>
                  <a:lnTo>
                    <a:pt x="11347" y="435"/>
                  </a:lnTo>
                  <a:cubicBezTo>
                    <a:pt x="11284" y="178"/>
                    <a:pt x="11058" y="0"/>
                    <a:pt x="107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557" name="Google Shape;4557;p107"/>
            <p:cNvSpPr/>
            <p:nvPr/>
          </p:nvSpPr>
          <p:spPr>
            <a:xfrm>
              <a:off x="2762000" y="918475"/>
              <a:ext cx="311400" cy="311400"/>
            </a:xfrm>
            <a:custGeom>
              <a:avLst/>
              <a:gdLst/>
              <a:ahLst/>
              <a:cxnLst/>
              <a:rect l="l" t="t" r="r" b="b"/>
              <a:pathLst>
                <a:path w="12456" h="12456" extrusionOk="0">
                  <a:moveTo>
                    <a:pt x="6227" y="1133"/>
                  </a:moveTo>
                  <a:cubicBezTo>
                    <a:pt x="9038" y="1133"/>
                    <a:pt x="11323" y="3418"/>
                    <a:pt x="11323" y="6226"/>
                  </a:cubicBezTo>
                  <a:cubicBezTo>
                    <a:pt x="11323" y="9038"/>
                    <a:pt x="9038" y="11323"/>
                    <a:pt x="6227" y="11323"/>
                  </a:cubicBezTo>
                  <a:cubicBezTo>
                    <a:pt x="3419" y="11323"/>
                    <a:pt x="1133" y="9038"/>
                    <a:pt x="1133" y="6226"/>
                  </a:cubicBezTo>
                  <a:cubicBezTo>
                    <a:pt x="1133" y="3418"/>
                    <a:pt x="3419" y="1133"/>
                    <a:pt x="6227" y="1133"/>
                  </a:cubicBezTo>
                  <a:close/>
                  <a:moveTo>
                    <a:pt x="6227" y="0"/>
                  </a:moveTo>
                  <a:cubicBezTo>
                    <a:pt x="2794" y="0"/>
                    <a:pt x="1" y="2793"/>
                    <a:pt x="1" y="6226"/>
                  </a:cubicBezTo>
                  <a:cubicBezTo>
                    <a:pt x="1" y="9663"/>
                    <a:pt x="2794" y="12456"/>
                    <a:pt x="6227" y="12456"/>
                  </a:cubicBezTo>
                  <a:cubicBezTo>
                    <a:pt x="9663" y="12456"/>
                    <a:pt x="12456" y="9663"/>
                    <a:pt x="12456" y="6226"/>
                  </a:cubicBezTo>
                  <a:cubicBezTo>
                    <a:pt x="12456" y="2793"/>
                    <a:pt x="9663" y="0"/>
                    <a:pt x="62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558" name="Google Shape;4558;p107"/>
            <p:cNvSpPr/>
            <p:nvPr/>
          </p:nvSpPr>
          <p:spPr>
            <a:xfrm>
              <a:off x="2810775" y="975075"/>
              <a:ext cx="206025" cy="198150"/>
            </a:xfrm>
            <a:custGeom>
              <a:avLst/>
              <a:gdLst/>
              <a:ahLst/>
              <a:cxnLst/>
              <a:rect l="l" t="t" r="r" b="b"/>
              <a:pathLst>
                <a:path w="8241" h="7926" extrusionOk="0">
                  <a:moveTo>
                    <a:pt x="4275" y="1132"/>
                  </a:moveTo>
                  <a:cubicBezTo>
                    <a:pt x="4640" y="1132"/>
                    <a:pt x="5009" y="1203"/>
                    <a:pt x="5360" y="1348"/>
                  </a:cubicBezTo>
                  <a:cubicBezTo>
                    <a:pt x="6416" y="1785"/>
                    <a:pt x="7108" y="2818"/>
                    <a:pt x="7108" y="3962"/>
                  </a:cubicBezTo>
                  <a:cubicBezTo>
                    <a:pt x="7105" y="5527"/>
                    <a:pt x="5840" y="6792"/>
                    <a:pt x="4276" y="6795"/>
                  </a:cubicBezTo>
                  <a:cubicBezTo>
                    <a:pt x="3131" y="6795"/>
                    <a:pt x="2099" y="6103"/>
                    <a:pt x="1661" y="5046"/>
                  </a:cubicBezTo>
                  <a:cubicBezTo>
                    <a:pt x="1223" y="3987"/>
                    <a:pt x="1465" y="2770"/>
                    <a:pt x="2274" y="1961"/>
                  </a:cubicBezTo>
                  <a:cubicBezTo>
                    <a:pt x="2815" y="1419"/>
                    <a:pt x="3538" y="1132"/>
                    <a:pt x="4275" y="1132"/>
                  </a:cubicBezTo>
                  <a:close/>
                  <a:moveTo>
                    <a:pt x="4276" y="1"/>
                  </a:moveTo>
                  <a:cubicBezTo>
                    <a:pt x="2672" y="1"/>
                    <a:pt x="1229" y="964"/>
                    <a:pt x="613" y="2447"/>
                  </a:cubicBezTo>
                  <a:cubicBezTo>
                    <a:pt x="0" y="3926"/>
                    <a:pt x="341" y="5632"/>
                    <a:pt x="1474" y="6764"/>
                  </a:cubicBezTo>
                  <a:cubicBezTo>
                    <a:pt x="2232" y="7523"/>
                    <a:pt x="3247" y="7926"/>
                    <a:pt x="4279" y="7926"/>
                  </a:cubicBezTo>
                  <a:cubicBezTo>
                    <a:pt x="4789" y="7926"/>
                    <a:pt x="5302" y="7828"/>
                    <a:pt x="5791" y="7625"/>
                  </a:cubicBezTo>
                  <a:cubicBezTo>
                    <a:pt x="7274" y="7009"/>
                    <a:pt x="8240" y="5566"/>
                    <a:pt x="8240" y="3962"/>
                  </a:cubicBezTo>
                  <a:cubicBezTo>
                    <a:pt x="8237" y="1773"/>
                    <a:pt x="6465" y="1"/>
                    <a:pt x="42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4559" name="Google Shape;4559;p107"/>
          <p:cNvGrpSpPr/>
          <p:nvPr/>
        </p:nvGrpSpPr>
        <p:grpSpPr>
          <a:xfrm>
            <a:off x="1986174" y="2719639"/>
            <a:ext cx="340608" cy="340168"/>
            <a:chOff x="5053900" y="2021500"/>
            <a:chExt cx="483750" cy="483125"/>
          </a:xfrm>
        </p:grpSpPr>
        <p:sp>
          <p:nvSpPr>
            <p:cNvPr id="4560" name="Google Shape;4560;p107"/>
            <p:cNvSpPr/>
            <p:nvPr/>
          </p:nvSpPr>
          <p:spPr>
            <a:xfrm>
              <a:off x="5281350" y="2078100"/>
              <a:ext cx="127375" cy="127350"/>
            </a:xfrm>
            <a:custGeom>
              <a:avLst/>
              <a:gdLst/>
              <a:ahLst/>
              <a:cxnLst/>
              <a:rect l="l" t="t" r="r" b="b"/>
              <a:pathLst>
                <a:path w="5095" h="5094" extrusionOk="0">
                  <a:moveTo>
                    <a:pt x="565" y="0"/>
                  </a:moveTo>
                  <a:cubicBezTo>
                    <a:pt x="251" y="0"/>
                    <a:pt x="1" y="254"/>
                    <a:pt x="1" y="568"/>
                  </a:cubicBezTo>
                  <a:cubicBezTo>
                    <a:pt x="1" y="879"/>
                    <a:pt x="251" y="1132"/>
                    <a:pt x="565" y="1132"/>
                  </a:cubicBezTo>
                  <a:cubicBezTo>
                    <a:pt x="2440" y="1135"/>
                    <a:pt x="3959" y="2654"/>
                    <a:pt x="3962" y="4529"/>
                  </a:cubicBezTo>
                  <a:cubicBezTo>
                    <a:pt x="3962" y="4843"/>
                    <a:pt x="4216" y="5094"/>
                    <a:pt x="4530" y="5094"/>
                  </a:cubicBezTo>
                  <a:cubicBezTo>
                    <a:pt x="4841" y="5094"/>
                    <a:pt x="5094" y="4843"/>
                    <a:pt x="5094" y="4529"/>
                  </a:cubicBezTo>
                  <a:cubicBezTo>
                    <a:pt x="5091" y="2029"/>
                    <a:pt x="3065" y="3"/>
                    <a:pt x="5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561" name="Google Shape;4561;p107"/>
            <p:cNvSpPr/>
            <p:nvPr/>
          </p:nvSpPr>
          <p:spPr>
            <a:xfrm>
              <a:off x="5118000" y="2021500"/>
              <a:ext cx="368700" cy="483125"/>
            </a:xfrm>
            <a:custGeom>
              <a:avLst/>
              <a:gdLst/>
              <a:ahLst/>
              <a:cxnLst/>
              <a:rect l="l" t="t" r="r" b="b"/>
              <a:pathLst>
                <a:path w="14748" h="19325" extrusionOk="0">
                  <a:moveTo>
                    <a:pt x="7088" y="1135"/>
                  </a:moveTo>
                  <a:cubicBezTo>
                    <a:pt x="8391" y="1135"/>
                    <a:pt x="9651" y="1571"/>
                    <a:pt x="10668" y="2397"/>
                  </a:cubicBezTo>
                  <a:cubicBezTo>
                    <a:pt x="13159" y="4417"/>
                    <a:pt x="13473" y="8104"/>
                    <a:pt x="11360" y="10516"/>
                  </a:cubicBezTo>
                  <a:cubicBezTo>
                    <a:pt x="10572" y="11419"/>
                    <a:pt x="10085" y="12503"/>
                    <a:pt x="9962" y="13626"/>
                  </a:cubicBezTo>
                  <a:lnTo>
                    <a:pt x="4237" y="13626"/>
                  </a:lnTo>
                  <a:cubicBezTo>
                    <a:pt x="4107" y="12482"/>
                    <a:pt x="3630" y="11407"/>
                    <a:pt x="2866" y="10550"/>
                  </a:cubicBezTo>
                  <a:cubicBezTo>
                    <a:pt x="1658" y="9191"/>
                    <a:pt x="1184" y="7367"/>
                    <a:pt x="1571" y="5549"/>
                  </a:cubicBezTo>
                  <a:cubicBezTo>
                    <a:pt x="2020" y="3427"/>
                    <a:pt x="3748" y="1706"/>
                    <a:pt x="5873" y="1262"/>
                  </a:cubicBezTo>
                  <a:cubicBezTo>
                    <a:pt x="6278" y="1177"/>
                    <a:pt x="6685" y="1135"/>
                    <a:pt x="7088" y="1135"/>
                  </a:cubicBezTo>
                  <a:close/>
                  <a:moveTo>
                    <a:pt x="9931" y="14759"/>
                  </a:moveTo>
                  <a:lnTo>
                    <a:pt x="9931" y="15323"/>
                  </a:lnTo>
                  <a:cubicBezTo>
                    <a:pt x="9931" y="15637"/>
                    <a:pt x="9678" y="15891"/>
                    <a:pt x="9364" y="15891"/>
                  </a:cubicBezTo>
                  <a:lnTo>
                    <a:pt x="4835" y="15891"/>
                  </a:lnTo>
                  <a:cubicBezTo>
                    <a:pt x="4521" y="15891"/>
                    <a:pt x="4270" y="15637"/>
                    <a:pt x="4270" y="15323"/>
                  </a:cubicBezTo>
                  <a:lnTo>
                    <a:pt x="4270" y="14759"/>
                  </a:lnTo>
                  <a:close/>
                  <a:moveTo>
                    <a:pt x="8699" y="17023"/>
                  </a:moveTo>
                  <a:cubicBezTo>
                    <a:pt x="8464" y="17694"/>
                    <a:pt x="7827" y="18192"/>
                    <a:pt x="7099" y="18192"/>
                  </a:cubicBezTo>
                  <a:cubicBezTo>
                    <a:pt x="6371" y="18192"/>
                    <a:pt x="5734" y="17694"/>
                    <a:pt x="5499" y="17023"/>
                  </a:cubicBezTo>
                  <a:close/>
                  <a:moveTo>
                    <a:pt x="7087" y="0"/>
                  </a:moveTo>
                  <a:cubicBezTo>
                    <a:pt x="6607" y="0"/>
                    <a:pt x="6123" y="50"/>
                    <a:pt x="5641" y="151"/>
                  </a:cubicBezTo>
                  <a:cubicBezTo>
                    <a:pt x="3053" y="712"/>
                    <a:pt x="1027" y="2729"/>
                    <a:pt x="462" y="5314"/>
                  </a:cubicBezTo>
                  <a:cubicBezTo>
                    <a:pt x="0" y="7488"/>
                    <a:pt x="568" y="9671"/>
                    <a:pt x="2020" y="11301"/>
                  </a:cubicBezTo>
                  <a:cubicBezTo>
                    <a:pt x="2730" y="12099"/>
                    <a:pt x="3135" y="13149"/>
                    <a:pt x="3135" y="14191"/>
                  </a:cubicBezTo>
                  <a:lnTo>
                    <a:pt x="3135" y="15323"/>
                  </a:lnTo>
                  <a:cubicBezTo>
                    <a:pt x="3138" y="16060"/>
                    <a:pt x="3612" y="16709"/>
                    <a:pt x="4309" y="16939"/>
                  </a:cubicBezTo>
                  <a:cubicBezTo>
                    <a:pt x="4409" y="17518"/>
                    <a:pt x="4681" y="18053"/>
                    <a:pt x="5094" y="18473"/>
                  </a:cubicBezTo>
                  <a:cubicBezTo>
                    <a:pt x="5642" y="19040"/>
                    <a:pt x="6371" y="19324"/>
                    <a:pt x="7099" y="19324"/>
                  </a:cubicBezTo>
                  <a:cubicBezTo>
                    <a:pt x="7828" y="19324"/>
                    <a:pt x="8556" y="19040"/>
                    <a:pt x="9104" y="18473"/>
                  </a:cubicBezTo>
                  <a:cubicBezTo>
                    <a:pt x="9518" y="18053"/>
                    <a:pt x="9790" y="17518"/>
                    <a:pt x="9889" y="16939"/>
                  </a:cubicBezTo>
                  <a:cubicBezTo>
                    <a:pt x="10587" y="16709"/>
                    <a:pt x="11061" y="16060"/>
                    <a:pt x="11064" y="15323"/>
                  </a:cubicBezTo>
                  <a:lnTo>
                    <a:pt x="11064" y="14191"/>
                  </a:lnTo>
                  <a:cubicBezTo>
                    <a:pt x="11064" y="13149"/>
                    <a:pt x="11471" y="12108"/>
                    <a:pt x="12211" y="11262"/>
                  </a:cubicBezTo>
                  <a:cubicBezTo>
                    <a:pt x="14747" y="8366"/>
                    <a:pt x="14370" y="3943"/>
                    <a:pt x="11381" y="1518"/>
                  </a:cubicBezTo>
                  <a:cubicBezTo>
                    <a:pt x="10159" y="525"/>
                    <a:pt x="8647" y="0"/>
                    <a:pt x="70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562" name="Google Shape;4562;p107"/>
            <p:cNvSpPr/>
            <p:nvPr/>
          </p:nvSpPr>
          <p:spPr>
            <a:xfrm>
              <a:off x="5053900" y="2191325"/>
              <a:ext cx="56650" cy="28325"/>
            </a:xfrm>
            <a:custGeom>
              <a:avLst/>
              <a:gdLst/>
              <a:ahLst/>
              <a:cxnLst/>
              <a:rect l="l" t="t" r="r" b="b"/>
              <a:pathLst>
                <a:path w="2266" h="1133" extrusionOk="0">
                  <a:moveTo>
                    <a:pt x="569" y="0"/>
                  </a:moveTo>
                  <a:cubicBezTo>
                    <a:pt x="255" y="0"/>
                    <a:pt x="1" y="254"/>
                    <a:pt x="1" y="568"/>
                  </a:cubicBezTo>
                  <a:cubicBezTo>
                    <a:pt x="1" y="879"/>
                    <a:pt x="255" y="1133"/>
                    <a:pt x="569" y="1133"/>
                  </a:cubicBezTo>
                  <a:lnTo>
                    <a:pt x="1701" y="1133"/>
                  </a:lnTo>
                  <a:cubicBezTo>
                    <a:pt x="2012" y="1133"/>
                    <a:pt x="2266" y="879"/>
                    <a:pt x="2266" y="568"/>
                  </a:cubicBezTo>
                  <a:cubicBezTo>
                    <a:pt x="2266" y="254"/>
                    <a:pt x="2012" y="0"/>
                    <a:pt x="17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563" name="Google Shape;4563;p107"/>
            <p:cNvSpPr/>
            <p:nvPr/>
          </p:nvSpPr>
          <p:spPr>
            <a:xfrm>
              <a:off x="5056850" y="2096550"/>
              <a:ext cx="50750" cy="48025"/>
            </a:xfrm>
            <a:custGeom>
              <a:avLst/>
              <a:gdLst/>
              <a:ahLst/>
              <a:cxnLst/>
              <a:rect l="l" t="t" r="r" b="b"/>
              <a:pathLst>
                <a:path w="2030" h="1921" extrusionOk="0">
                  <a:moveTo>
                    <a:pt x="622" y="0"/>
                  </a:moveTo>
                  <a:cubicBezTo>
                    <a:pt x="476" y="0"/>
                    <a:pt x="331" y="56"/>
                    <a:pt x="221" y="168"/>
                  </a:cubicBezTo>
                  <a:cubicBezTo>
                    <a:pt x="4" y="385"/>
                    <a:pt x="1" y="739"/>
                    <a:pt x="215" y="962"/>
                  </a:cubicBezTo>
                  <a:lnTo>
                    <a:pt x="1015" y="1762"/>
                  </a:lnTo>
                  <a:cubicBezTo>
                    <a:pt x="1125" y="1868"/>
                    <a:pt x="1267" y="1921"/>
                    <a:pt x="1409" y="1921"/>
                  </a:cubicBezTo>
                  <a:cubicBezTo>
                    <a:pt x="1554" y="1921"/>
                    <a:pt x="1699" y="1865"/>
                    <a:pt x="1809" y="1753"/>
                  </a:cubicBezTo>
                  <a:cubicBezTo>
                    <a:pt x="2027" y="1536"/>
                    <a:pt x="2030" y="1183"/>
                    <a:pt x="1815" y="962"/>
                  </a:cubicBezTo>
                  <a:lnTo>
                    <a:pt x="1015" y="159"/>
                  </a:lnTo>
                  <a:cubicBezTo>
                    <a:pt x="905" y="53"/>
                    <a:pt x="763" y="0"/>
                    <a:pt x="6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564" name="Google Shape;4564;p107"/>
            <p:cNvSpPr/>
            <p:nvPr/>
          </p:nvSpPr>
          <p:spPr>
            <a:xfrm>
              <a:off x="5056400" y="2266400"/>
              <a:ext cx="51200" cy="48350"/>
            </a:xfrm>
            <a:custGeom>
              <a:avLst/>
              <a:gdLst/>
              <a:ahLst/>
              <a:cxnLst/>
              <a:rect l="l" t="t" r="r" b="b"/>
              <a:pathLst>
                <a:path w="2048" h="1934" extrusionOk="0">
                  <a:moveTo>
                    <a:pt x="1427" y="0"/>
                  </a:moveTo>
                  <a:cubicBezTo>
                    <a:pt x="1285" y="0"/>
                    <a:pt x="1143" y="53"/>
                    <a:pt x="1033" y="159"/>
                  </a:cubicBezTo>
                  <a:lnTo>
                    <a:pt x="233" y="962"/>
                  </a:lnTo>
                  <a:cubicBezTo>
                    <a:pt x="4" y="1179"/>
                    <a:pt x="1" y="1545"/>
                    <a:pt x="227" y="1768"/>
                  </a:cubicBezTo>
                  <a:cubicBezTo>
                    <a:pt x="338" y="1879"/>
                    <a:pt x="482" y="1934"/>
                    <a:pt x="627" y="1934"/>
                  </a:cubicBezTo>
                  <a:cubicBezTo>
                    <a:pt x="774" y="1934"/>
                    <a:pt x="922" y="1876"/>
                    <a:pt x="1033" y="1762"/>
                  </a:cubicBezTo>
                  <a:lnTo>
                    <a:pt x="1833" y="962"/>
                  </a:lnTo>
                  <a:cubicBezTo>
                    <a:pt x="2048" y="738"/>
                    <a:pt x="2045" y="385"/>
                    <a:pt x="1827" y="168"/>
                  </a:cubicBezTo>
                  <a:cubicBezTo>
                    <a:pt x="1717" y="56"/>
                    <a:pt x="1572" y="0"/>
                    <a:pt x="14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565" name="Google Shape;4565;p107"/>
            <p:cNvSpPr/>
            <p:nvPr/>
          </p:nvSpPr>
          <p:spPr>
            <a:xfrm>
              <a:off x="5480400" y="2191325"/>
              <a:ext cx="56650" cy="28325"/>
            </a:xfrm>
            <a:custGeom>
              <a:avLst/>
              <a:gdLst/>
              <a:ahLst/>
              <a:cxnLst/>
              <a:rect l="l" t="t" r="r" b="b"/>
              <a:pathLst>
                <a:path w="2266" h="1133" extrusionOk="0">
                  <a:moveTo>
                    <a:pt x="568" y="0"/>
                  </a:moveTo>
                  <a:cubicBezTo>
                    <a:pt x="254" y="0"/>
                    <a:pt x="1" y="254"/>
                    <a:pt x="1" y="568"/>
                  </a:cubicBezTo>
                  <a:cubicBezTo>
                    <a:pt x="1" y="879"/>
                    <a:pt x="254" y="1133"/>
                    <a:pt x="568" y="1133"/>
                  </a:cubicBezTo>
                  <a:lnTo>
                    <a:pt x="1701" y="1133"/>
                  </a:lnTo>
                  <a:cubicBezTo>
                    <a:pt x="2012" y="1133"/>
                    <a:pt x="2265" y="879"/>
                    <a:pt x="2265" y="568"/>
                  </a:cubicBezTo>
                  <a:cubicBezTo>
                    <a:pt x="2265" y="254"/>
                    <a:pt x="2012" y="0"/>
                    <a:pt x="17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566" name="Google Shape;4566;p107"/>
            <p:cNvSpPr/>
            <p:nvPr/>
          </p:nvSpPr>
          <p:spPr>
            <a:xfrm>
              <a:off x="5479800" y="2096550"/>
              <a:ext cx="54300" cy="48225"/>
            </a:xfrm>
            <a:custGeom>
              <a:avLst/>
              <a:gdLst/>
              <a:ahLst/>
              <a:cxnLst/>
              <a:rect l="l" t="t" r="r" b="b"/>
              <a:pathLst>
                <a:path w="2172" h="1929" extrusionOk="0">
                  <a:moveTo>
                    <a:pt x="1550" y="0"/>
                  </a:moveTo>
                  <a:cubicBezTo>
                    <a:pt x="1409" y="0"/>
                    <a:pt x="1267" y="53"/>
                    <a:pt x="1157" y="159"/>
                  </a:cubicBezTo>
                  <a:lnTo>
                    <a:pt x="357" y="962"/>
                  </a:lnTo>
                  <a:cubicBezTo>
                    <a:pt x="1" y="1318"/>
                    <a:pt x="251" y="1928"/>
                    <a:pt x="756" y="1928"/>
                  </a:cubicBezTo>
                  <a:cubicBezTo>
                    <a:pt x="907" y="1928"/>
                    <a:pt x="1051" y="1868"/>
                    <a:pt x="1157" y="1762"/>
                  </a:cubicBezTo>
                  <a:lnTo>
                    <a:pt x="1957" y="959"/>
                  </a:lnTo>
                  <a:cubicBezTo>
                    <a:pt x="2172" y="739"/>
                    <a:pt x="2169" y="385"/>
                    <a:pt x="1951" y="168"/>
                  </a:cubicBezTo>
                  <a:cubicBezTo>
                    <a:pt x="1841" y="56"/>
                    <a:pt x="1696" y="0"/>
                    <a:pt x="15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567" name="Google Shape;4567;p107"/>
            <p:cNvSpPr/>
            <p:nvPr/>
          </p:nvSpPr>
          <p:spPr>
            <a:xfrm>
              <a:off x="5483350" y="2266400"/>
              <a:ext cx="54300" cy="48225"/>
            </a:xfrm>
            <a:custGeom>
              <a:avLst/>
              <a:gdLst/>
              <a:ahLst/>
              <a:cxnLst/>
              <a:rect l="l" t="t" r="r" b="b"/>
              <a:pathLst>
                <a:path w="2172" h="1929" extrusionOk="0">
                  <a:moveTo>
                    <a:pt x="622" y="0"/>
                  </a:moveTo>
                  <a:cubicBezTo>
                    <a:pt x="476" y="0"/>
                    <a:pt x="331" y="56"/>
                    <a:pt x="221" y="168"/>
                  </a:cubicBezTo>
                  <a:cubicBezTo>
                    <a:pt x="4" y="385"/>
                    <a:pt x="1" y="738"/>
                    <a:pt x="215" y="962"/>
                  </a:cubicBezTo>
                  <a:lnTo>
                    <a:pt x="1015" y="1762"/>
                  </a:lnTo>
                  <a:cubicBezTo>
                    <a:pt x="1121" y="1868"/>
                    <a:pt x="1266" y="1928"/>
                    <a:pt x="1417" y="1928"/>
                  </a:cubicBezTo>
                  <a:cubicBezTo>
                    <a:pt x="1921" y="1928"/>
                    <a:pt x="2172" y="1318"/>
                    <a:pt x="1815" y="962"/>
                  </a:cubicBezTo>
                  <a:lnTo>
                    <a:pt x="1015" y="159"/>
                  </a:lnTo>
                  <a:cubicBezTo>
                    <a:pt x="905" y="53"/>
                    <a:pt x="763" y="0"/>
                    <a:pt x="6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4568" name="Google Shape;4568;p107"/>
          <p:cNvGrpSpPr/>
          <p:nvPr/>
        </p:nvGrpSpPr>
        <p:grpSpPr>
          <a:xfrm>
            <a:off x="6801197" y="1504620"/>
            <a:ext cx="351663" cy="333831"/>
            <a:chOff x="6222125" y="2025975"/>
            <a:chExt cx="499450" cy="474125"/>
          </a:xfrm>
        </p:grpSpPr>
        <p:sp>
          <p:nvSpPr>
            <p:cNvPr id="4569" name="Google Shape;4569;p107"/>
            <p:cNvSpPr/>
            <p:nvPr/>
          </p:nvSpPr>
          <p:spPr>
            <a:xfrm>
              <a:off x="6222125" y="2025975"/>
              <a:ext cx="499450" cy="474125"/>
            </a:xfrm>
            <a:custGeom>
              <a:avLst/>
              <a:gdLst/>
              <a:ahLst/>
              <a:cxnLst/>
              <a:rect l="l" t="t" r="r" b="b"/>
              <a:pathLst>
                <a:path w="19978" h="18965" extrusionOk="0">
                  <a:moveTo>
                    <a:pt x="10490" y="1134"/>
                  </a:moveTo>
                  <a:cubicBezTo>
                    <a:pt x="15095" y="1134"/>
                    <a:pt x="18839" y="4878"/>
                    <a:pt x="18839" y="9483"/>
                  </a:cubicBezTo>
                  <a:cubicBezTo>
                    <a:pt x="18839" y="14087"/>
                    <a:pt x="15095" y="17832"/>
                    <a:pt x="10490" y="17832"/>
                  </a:cubicBezTo>
                  <a:cubicBezTo>
                    <a:pt x="5886" y="17832"/>
                    <a:pt x="2142" y="14087"/>
                    <a:pt x="2142" y="9483"/>
                  </a:cubicBezTo>
                  <a:cubicBezTo>
                    <a:pt x="2142" y="4878"/>
                    <a:pt x="5886" y="1134"/>
                    <a:pt x="10490" y="1134"/>
                  </a:cubicBezTo>
                  <a:close/>
                  <a:moveTo>
                    <a:pt x="10488" y="0"/>
                  </a:moveTo>
                  <a:cubicBezTo>
                    <a:pt x="6717" y="0"/>
                    <a:pt x="3222" y="2259"/>
                    <a:pt x="1731" y="5853"/>
                  </a:cubicBezTo>
                  <a:cubicBezTo>
                    <a:pt x="1" y="10032"/>
                    <a:pt x="1462" y="14854"/>
                    <a:pt x="5222" y="17367"/>
                  </a:cubicBezTo>
                  <a:cubicBezTo>
                    <a:pt x="6828" y="18439"/>
                    <a:pt x="8663" y="18964"/>
                    <a:pt x="10487" y="18964"/>
                  </a:cubicBezTo>
                  <a:cubicBezTo>
                    <a:pt x="12934" y="18964"/>
                    <a:pt x="15362" y="18020"/>
                    <a:pt x="17194" y="16186"/>
                  </a:cubicBezTo>
                  <a:cubicBezTo>
                    <a:pt x="18978" y="14414"/>
                    <a:pt x="19978" y="11998"/>
                    <a:pt x="19972" y="9483"/>
                  </a:cubicBezTo>
                  <a:cubicBezTo>
                    <a:pt x="19972" y="4960"/>
                    <a:pt x="16777" y="1065"/>
                    <a:pt x="12341" y="183"/>
                  </a:cubicBezTo>
                  <a:cubicBezTo>
                    <a:pt x="11721" y="60"/>
                    <a:pt x="11101" y="0"/>
                    <a:pt x="104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570" name="Google Shape;4570;p107"/>
            <p:cNvSpPr/>
            <p:nvPr/>
          </p:nvSpPr>
          <p:spPr>
            <a:xfrm>
              <a:off x="6309175" y="2087825"/>
              <a:ext cx="350425" cy="350425"/>
            </a:xfrm>
            <a:custGeom>
              <a:avLst/>
              <a:gdLst/>
              <a:ahLst/>
              <a:cxnLst/>
              <a:rect l="l" t="t" r="r" b="b"/>
              <a:pathLst>
                <a:path w="14017" h="14017" extrusionOk="0">
                  <a:moveTo>
                    <a:pt x="7008" y="1133"/>
                  </a:moveTo>
                  <a:cubicBezTo>
                    <a:pt x="10248" y="1133"/>
                    <a:pt x="12884" y="3769"/>
                    <a:pt x="12884" y="7009"/>
                  </a:cubicBezTo>
                  <a:cubicBezTo>
                    <a:pt x="12884" y="10249"/>
                    <a:pt x="10248" y="12885"/>
                    <a:pt x="7008" y="12885"/>
                  </a:cubicBezTo>
                  <a:cubicBezTo>
                    <a:pt x="3769" y="12885"/>
                    <a:pt x="1133" y="10249"/>
                    <a:pt x="1133" y="7009"/>
                  </a:cubicBezTo>
                  <a:cubicBezTo>
                    <a:pt x="1133" y="3769"/>
                    <a:pt x="3769" y="1133"/>
                    <a:pt x="7008" y="1133"/>
                  </a:cubicBezTo>
                  <a:close/>
                  <a:moveTo>
                    <a:pt x="7008" y="1"/>
                  </a:moveTo>
                  <a:cubicBezTo>
                    <a:pt x="3144" y="1"/>
                    <a:pt x="0" y="3144"/>
                    <a:pt x="0" y="7009"/>
                  </a:cubicBezTo>
                  <a:cubicBezTo>
                    <a:pt x="0" y="10874"/>
                    <a:pt x="3144" y="14017"/>
                    <a:pt x="7008" y="14017"/>
                  </a:cubicBezTo>
                  <a:cubicBezTo>
                    <a:pt x="10873" y="14017"/>
                    <a:pt x="14017" y="10874"/>
                    <a:pt x="14017" y="7009"/>
                  </a:cubicBezTo>
                  <a:cubicBezTo>
                    <a:pt x="14017" y="3144"/>
                    <a:pt x="10873" y="1"/>
                    <a:pt x="70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571" name="Google Shape;4571;p107"/>
            <p:cNvSpPr/>
            <p:nvPr/>
          </p:nvSpPr>
          <p:spPr>
            <a:xfrm>
              <a:off x="6431600" y="2142250"/>
              <a:ext cx="105575" cy="241575"/>
            </a:xfrm>
            <a:custGeom>
              <a:avLst/>
              <a:gdLst/>
              <a:ahLst/>
              <a:cxnLst/>
              <a:rect l="l" t="t" r="r" b="b"/>
              <a:pathLst>
                <a:path w="4223" h="9663" extrusionOk="0">
                  <a:moveTo>
                    <a:pt x="2111" y="1"/>
                  </a:moveTo>
                  <a:cubicBezTo>
                    <a:pt x="1797" y="1"/>
                    <a:pt x="1547" y="254"/>
                    <a:pt x="1547" y="568"/>
                  </a:cubicBezTo>
                  <a:lnTo>
                    <a:pt x="1547" y="1504"/>
                  </a:lnTo>
                  <a:cubicBezTo>
                    <a:pt x="599" y="1785"/>
                    <a:pt x="1" y="2718"/>
                    <a:pt x="143" y="3697"/>
                  </a:cubicBezTo>
                  <a:cubicBezTo>
                    <a:pt x="285" y="4675"/>
                    <a:pt x="1124" y="5399"/>
                    <a:pt x="2111" y="5399"/>
                  </a:cubicBezTo>
                  <a:cubicBezTo>
                    <a:pt x="2872" y="5399"/>
                    <a:pt x="3256" y="6320"/>
                    <a:pt x="2715" y="6858"/>
                  </a:cubicBezTo>
                  <a:cubicBezTo>
                    <a:pt x="2542" y="7033"/>
                    <a:pt x="2328" y="7111"/>
                    <a:pt x="2118" y="7111"/>
                  </a:cubicBezTo>
                  <a:cubicBezTo>
                    <a:pt x="1679" y="7111"/>
                    <a:pt x="1257" y="6769"/>
                    <a:pt x="1257" y="6254"/>
                  </a:cubicBezTo>
                  <a:cubicBezTo>
                    <a:pt x="1257" y="5940"/>
                    <a:pt x="1003" y="5686"/>
                    <a:pt x="689" y="5686"/>
                  </a:cubicBezTo>
                  <a:cubicBezTo>
                    <a:pt x="378" y="5686"/>
                    <a:pt x="125" y="5940"/>
                    <a:pt x="125" y="6254"/>
                  </a:cubicBezTo>
                  <a:cubicBezTo>
                    <a:pt x="125" y="7133"/>
                    <a:pt x="701" y="7909"/>
                    <a:pt x="1547" y="8159"/>
                  </a:cubicBezTo>
                  <a:lnTo>
                    <a:pt x="1547" y="9098"/>
                  </a:lnTo>
                  <a:cubicBezTo>
                    <a:pt x="1547" y="9409"/>
                    <a:pt x="1797" y="9663"/>
                    <a:pt x="2111" y="9663"/>
                  </a:cubicBezTo>
                  <a:cubicBezTo>
                    <a:pt x="2425" y="9663"/>
                    <a:pt x="2679" y="9409"/>
                    <a:pt x="2679" y="9098"/>
                  </a:cubicBezTo>
                  <a:lnTo>
                    <a:pt x="2679" y="8159"/>
                  </a:lnTo>
                  <a:cubicBezTo>
                    <a:pt x="3624" y="7878"/>
                    <a:pt x="4222" y="6945"/>
                    <a:pt x="4080" y="5967"/>
                  </a:cubicBezTo>
                  <a:cubicBezTo>
                    <a:pt x="3939" y="4991"/>
                    <a:pt x="3102" y="4267"/>
                    <a:pt x="2118" y="4267"/>
                  </a:cubicBezTo>
                  <a:cubicBezTo>
                    <a:pt x="2116" y="4267"/>
                    <a:pt x="2114" y="4267"/>
                    <a:pt x="2111" y="4267"/>
                  </a:cubicBezTo>
                  <a:cubicBezTo>
                    <a:pt x="2106" y="4267"/>
                    <a:pt x="2100" y="4267"/>
                    <a:pt x="2095" y="4267"/>
                  </a:cubicBezTo>
                  <a:cubicBezTo>
                    <a:pt x="1622" y="4267"/>
                    <a:pt x="1239" y="3884"/>
                    <a:pt x="1239" y="3410"/>
                  </a:cubicBezTo>
                  <a:cubicBezTo>
                    <a:pt x="1239" y="2935"/>
                    <a:pt x="1622" y="2555"/>
                    <a:pt x="2095" y="2555"/>
                  </a:cubicBezTo>
                  <a:cubicBezTo>
                    <a:pt x="2100" y="2555"/>
                    <a:pt x="2106" y="2555"/>
                    <a:pt x="2111" y="2555"/>
                  </a:cubicBezTo>
                  <a:cubicBezTo>
                    <a:pt x="2582" y="2555"/>
                    <a:pt x="2966" y="2939"/>
                    <a:pt x="2966" y="3410"/>
                  </a:cubicBezTo>
                  <a:cubicBezTo>
                    <a:pt x="2966" y="3724"/>
                    <a:pt x="3220" y="3977"/>
                    <a:pt x="3534" y="3977"/>
                  </a:cubicBezTo>
                  <a:cubicBezTo>
                    <a:pt x="3845" y="3977"/>
                    <a:pt x="4098" y="3724"/>
                    <a:pt x="4098" y="3410"/>
                  </a:cubicBezTo>
                  <a:cubicBezTo>
                    <a:pt x="4098" y="2531"/>
                    <a:pt x="3522" y="1755"/>
                    <a:pt x="2679" y="1504"/>
                  </a:cubicBezTo>
                  <a:lnTo>
                    <a:pt x="2679" y="568"/>
                  </a:lnTo>
                  <a:cubicBezTo>
                    <a:pt x="2679" y="254"/>
                    <a:pt x="2425" y="1"/>
                    <a:pt x="21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4572" name="Google Shape;4572;p107"/>
          <p:cNvGrpSpPr/>
          <p:nvPr/>
        </p:nvGrpSpPr>
        <p:grpSpPr>
          <a:xfrm flipH="1">
            <a:off x="9148986" y="905775"/>
            <a:ext cx="357454" cy="956304"/>
            <a:chOff x="357713" y="600975"/>
            <a:chExt cx="357454" cy="956304"/>
          </a:xfrm>
        </p:grpSpPr>
        <p:sp>
          <p:nvSpPr>
            <p:cNvPr id="4573" name="Google Shape;4573;p107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4" name="Google Shape;4574;p107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5" name="Google Shape;4575;p107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6" name="Google Shape;4576;p107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77" name="Google Shape;4577;p107"/>
          <p:cNvGrpSpPr/>
          <p:nvPr/>
        </p:nvGrpSpPr>
        <p:grpSpPr>
          <a:xfrm>
            <a:off x="2184488" y="1690446"/>
            <a:ext cx="793256" cy="182899"/>
            <a:chOff x="2685575" y="2835950"/>
            <a:chExt cx="433000" cy="99825"/>
          </a:xfrm>
        </p:grpSpPr>
        <p:sp>
          <p:nvSpPr>
            <p:cNvPr id="4578" name="Google Shape;4578;p107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9" name="Google Shape;4579;p107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0" name="Google Shape;4580;p107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1" name="Google Shape;4581;p107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82" name="Google Shape;4582;p107"/>
          <p:cNvGrpSpPr/>
          <p:nvPr/>
        </p:nvGrpSpPr>
        <p:grpSpPr>
          <a:xfrm flipH="1">
            <a:off x="5474263" y="-1003403"/>
            <a:ext cx="2019176" cy="2019176"/>
            <a:chOff x="1943325" y="-220375"/>
            <a:chExt cx="1298672" cy="1298672"/>
          </a:xfrm>
        </p:grpSpPr>
        <p:sp>
          <p:nvSpPr>
            <p:cNvPr id="4583" name="Google Shape;4583;p107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4" name="Google Shape;4584;p107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5" name="Google Shape;4585;p107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6" name="Google Shape;4586;p107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7" name="Google Shape;4587;p107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8" name="Google Shape;4588;p107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9" name="Google Shape;4589;p107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0" name="Google Shape;4590;p107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1" name="Google Shape;4591;p107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2" name="Google Shape;4592;p107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3" name="Google Shape;4593;p107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4" name="Google Shape;4594;p107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5" name="Google Shape;4595;p107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6" name="Google Shape;4596;p107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7" name="Google Shape;4597;p107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8" name="Google Shape;4598;p107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9" name="Google Shape;4599;p107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0" name="Google Shape;4600;p107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1" name="Google Shape;4601;p107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2" name="Google Shape;4602;p107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3" name="Google Shape;4603;p107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4" name="Google Shape;4604;p107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5" name="Google Shape;4605;p107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6" name="Google Shape;4606;p107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7" name="Google Shape;4607;p107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8" name="Google Shape;4608;p107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9" name="Google Shape;4609;p107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0" name="Google Shape;4610;p107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1" name="Google Shape;4611;p107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2" name="Google Shape;4612;p107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3" name="Google Shape;4613;p107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4" name="Google Shape;4614;p107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5" name="Google Shape;4615;p107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6" name="Google Shape;4616;p107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7" name="Google Shape;4617;p107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8" name="Google Shape;4618;p107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9" name="Google Shape;4619;p107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0" name="Google Shape;4620;p107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1" name="Google Shape;4621;p107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2" name="Google Shape;4622;p107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3" name="Google Shape;4623;p107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4" name="Google Shape;4624;p107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5" name="Google Shape;4625;p107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6" name="Google Shape;4626;p107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7" name="Google Shape;4627;p107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8" name="Google Shape;4628;p107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9" name="Google Shape;4629;p107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0" name="Google Shape;4630;p107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31" name="Google Shape;4631;p107"/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32" name="Google Shape;4632;p107"/>
          <p:cNvSpPr/>
          <p:nvPr/>
        </p:nvSpPr>
        <p:spPr>
          <a:xfrm rot="-5400000">
            <a:off x="7837924" y="4715039"/>
            <a:ext cx="221100" cy="1821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33" name="Google Shape;4633;p107">
            <a:hlinkClick r:id="rId3" action="ppaction://hlinksldjump"/>
          </p:cNvPr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34" name="Google Shape;4634;p107">
            <a:hlinkClick r:id="" action="ppaction://hlinkshowjump?jump=previousslide"/>
          </p:cNvPr>
          <p:cNvSpPr/>
          <p:nvPr/>
        </p:nvSpPr>
        <p:spPr>
          <a:xfrm>
            <a:off x="7462717" y="4728472"/>
            <a:ext cx="158147" cy="182899"/>
          </a:xfrm>
          <a:custGeom>
            <a:avLst/>
            <a:gdLst/>
            <a:ahLst/>
            <a:cxnLst/>
            <a:rect l="l" t="t" r="r" b="b"/>
            <a:pathLst>
              <a:path w="3453" h="3993" extrusionOk="0">
                <a:moveTo>
                  <a:pt x="3453" y="0"/>
                </a:moveTo>
                <a:lnTo>
                  <a:pt x="0" y="2006"/>
                </a:lnTo>
                <a:lnTo>
                  <a:pt x="3453" y="3993"/>
                </a:lnTo>
                <a:lnTo>
                  <a:pt x="345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35" name="Google Shape;4635;p107">
            <a:hlinkClick r:id="" action="ppaction://hlinkshowjump?jump=nextslide"/>
          </p:cNvPr>
          <p:cNvSpPr/>
          <p:nvPr/>
        </p:nvSpPr>
        <p:spPr>
          <a:xfrm flipH="1">
            <a:off x="8276954" y="4728472"/>
            <a:ext cx="157277" cy="182899"/>
          </a:xfrm>
          <a:custGeom>
            <a:avLst/>
            <a:gdLst/>
            <a:ahLst/>
            <a:cxnLst/>
            <a:rect l="l" t="t" r="r" b="b"/>
            <a:pathLst>
              <a:path w="3434" h="3993" extrusionOk="0">
                <a:moveTo>
                  <a:pt x="3434" y="0"/>
                </a:moveTo>
                <a:lnTo>
                  <a:pt x="1" y="2006"/>
                </a:lnTo>
                <a:lnTo>
                  <a:pt x="3434" y="3993"/>
                </a:lnTo>
                <a:lnTo>
                  <a:pt x="343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36" name="Google Shape;4636;p107"/>
          <p:cNvSpPr/>
          <p:nvPr/>
        </p:nvSpPr>
        <p:spPr>
          <a:xfrm flipH="1">
            <a:off x="6597336" y="3622860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45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45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2" dur="1000" fill="hold"/>
                                        <p:tgtEl>
                                          <p:spTgt spid="458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4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4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4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1000"/>
                                        <p:tgtEl>
                                          <p:spTgt spid="45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1000"/>
                                        <p:tgtEl>
                                          <p:spTgt spid="45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1000"/>
                                        <p:tgtEl>
                                          <p:spTgt spid="45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1000"/>
                                        <p:tgtEl>
                                          <p:spTgt spid="45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1000"/>
                                        <p:tgtEl>
                                          <p:spTgt spid="45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1000"/>
                                        <p:tgtEl>
                                          <p:spTgt spid="45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1000"/>
                                        <p:tgtEl>
                                          <p:spTgt spid="46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1000"/>
                                        <p:tgtEl>
                                          <p:spTgt spid="46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4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4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4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4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4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ata Science Project Proposal XL by Slidesgo">
  <a:themeElements>
    <a:clrScheme name="Simple Light">
      <a:dk1>
        <a:srgbClr val="0E0E0E"/>
      </a:dk1>
      <a:lt1>
        <a:srgbClr val="FFFFFF"/>
      </a:lt1>
      <a:dk2>
        <a:srgbClr val="72F49A"/>
      </a:dk2>
      <a:lt2>
        <a:srgbClr val="47A5F3"/>
      </a:lt2>
      <a:accent1>
        <a:srgbClr val="F341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440</Words>
  <Application>Microsoft Macintosh PowerPoint</Application>
  <PresentationFormat>On-screen Show (16:9)</PresentationFormat>
  <Paragraphs>70</Paragraphs>
  <Slides>14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Bai Jamjuree</vt:lpstr>
      <vt:lpstr>Arial</vt:lpstr>
      <vt:lpstr>Times New Roman</vt:lpstr>
      <vt:lpstr>Aldrich</vt:lpstr>
      <vt:lpstr>Data Science Project Proposal XL by Slidesgo</vt:lpstr>
      <vt:lpstr>CardioPredict</vt:lpstr>
      <vt:lpstr>Why CardioPredict?</vt:lpstr>
      <vt:lpstr>INTRODUCTION</vt:lpstr>
      <vt:lpstr>Dataset Overview</vt:lpstr>
      <vt:lpstr>Machine Learning Algorithms Used</vt:lpstr>
      <vt:lpstr>PowerPoint Presentation</vt:lpstr>
      <vt:lpstr>Data Preprocessing Techniques</vt:lpstr>
      <vt:lpstr>Objectives and Goals</vt:lpstr>
      <vt:lpstr>Functional Requirements</vt:lpstr>
      <vt:lpstr>Non-Functional Requirements</vt:lpstr>
      <vt:lpstr>PowerPoint Presentation</vt:lpstr>
      <vt:lpstr>PowerPoint Presentation</vt:lpstr>
      <vt:lpstr>User Interface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CardioPredict</dc:title>
  <cp:lastModifiedBy>Muhammad Daniyal Khan</cp:lastModifiedBy>
  <cp:revision>4</cp:revision>
  <dcterms:modified xsi:type="dcterms:W3CDTF">2024-01-11T22:53:17Z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2024-01-11T21:10:01Z</vt:lpwstr>
  </property>
  <property fmtid="{D5CDD505-2E9C-101B-9397-08002B2CF9AE}" pid="4" name="MSIP_Label_defa4170-0d19-0005-0004-bc88714345d2_Method">
    <vt:lpwstr>Privileged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8b9565ef-5449-4f9f-a459-e4f26935736e</vt:lpwstr>
  </property>
  <property fmtid="{D5CDD505-2E9C-101B-9397-08002B2CF9AE}" pid="7" name="MSIP_Label_defa4170-0d19-0005-0004-bc88714345d2_ActionId">
    <vt:lpwstr>f511f702-af80-47b3-8649-e72859b23526</vt:lpwstr>
  </property>
  <property fmtid="{D5CDD505-2E9C-101B-9397-08002B2CF9AE}" pid="8" name="MSIP_Label_defa4170-0d19-0005-0004-bc88714345d2_ContentBits">
    <vt:lpwstr>0</vt:lpwstr>
  </property>
</Properties>
</file>