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01D07-72BB-4D42-8E8C-672899EC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4A871-F8AC-4F9B-9907-9984A594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4CC49-5F58-4BCA-9452-9EB35B51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1F487-193F-4FC7-BA4C-C5CF434D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13578-7FD2-4F70-BC25-8D12DA07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70B3-E6CD-4D9E-86BA-5F4928A6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62976-BC9B-4300-8BE8-273C59E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8FB68-AF9D-4857-BC09-DC132262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D1832-0929-4F20-B1DA-11814039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05A7F-8429-425A-9C86-25A91AE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73C1CA-5506-47DD-89D4-5FEFE2E7C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B9F7E8-E80E-4777-ABD9-8DAAAC343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48F75-CBAA-42F2-A391-54E35B7A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5922F0-C0D0-47AC-98A3-86FF80B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09EBD-5EED-47AD-BEAB-649AAB0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41283-3DB8-4389-BF0B-6BECBE7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68AB9-EE14-4845-A963-02275081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6470A-3AD1-496D-A21D-28C63A53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85BBB-F503-4F72-9D46-A9B44EDD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8D864-9CE4-435B-BB92-67800A8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1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7C702-B30B-4BCB-A540-892BACEC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485E47-A12F-4CA6-80D2-29CCB9EC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F65EA-EE2E-4D34-AFEF-67CE6A03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89935-0946-454F-B73D-5B7B852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7D80A-C828-40FC-BDCA-7355C720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E4892-6D09-4CE8-8CFE-9FBD979F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FDB4B-605D-4719-BCC0-425B78B14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AFB1CB-0555-49FF-8F20-4E59D46B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D83D1-4FD1-472A-97A8-D5903C96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471939-27B3-4D55-BB10-A2DBBE01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D9C7C-034E-4B91-A7A1-27B33E57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24673-2BBF-4211-80C8-3767B2AD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FBAC5-1753-4CF2-9646-B9764EC9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69BA0F-40DD-4061-A740-DFCA8A55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D8601C-87FB-46DD-9B95-63F4B9E9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5B034F-5BA8-40DB-B6AE-5CF4A8937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DC568C-5142-43D9-91A6-28ED7A6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328D00-81B1-48F5-85A0-60E7485F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DA3B99-6802-41D7-84C4-CF2F5C9F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FB20E-9DD5-4EE3-92D0-9A3CC9C5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2EFC3-DA2F-44D7-B0FF-D66F2B9F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AFDBB0-2622-4C53-9C50-3B9CFB7E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9A341-E778-40BC-B721-8C0A5FF7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6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300BA9-D89F-4783-9EA0-49E3E51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429E40-C965-4D67-8E4A-0C422BE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4F6FD0-9D7D-4700-BCB7-FB9CFD7F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3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1F5A-D71E-46DC-B815-6232D1F5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3AA2F-7F58-4868-8240-E59890EF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09E10D-D09D-42F0-9665-221A3158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5F97C-9810-402D-9822-B7B6B3F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B9731-954C-465D-98DE-1EA17C15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6578ED-4387-4A7D-87EF-ADFFD461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2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6984-D54A-47F0-9BEE-8D495B5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235F94-9A0F-4587-BD73-A02034DC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65971-2480-4517-9426-502348B1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9C7722-41DC-48C1-847F-58E22B4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D1CB8-6F35-4290-893C-32E9FF7F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C4F67B-4CD2-44B0-93B5-A5F0346F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E9C2A8-26EF-4C97-A82B-C9F5D611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AB338-D71A-4ECD-9D94-FAF08E09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466C4-A58C-462C-9FB1-FE288FBE2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0369-629B-4E3B-8FF4-E68E8E83689D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4AB9D-5C99-4630-999C-929D891F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0647B-FABB-4110-8237-65FF8F661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A14-D4E0-4030-9AD4-DA04D297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5ABA89-7334-44C8-B46D-3032E24C3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Charly Duke</dc:creator>
  <cp:lastModifiedBy>Charly Duke</cp:lastModifiedBy>
  <cp:revision>3</cp:revision>
  <dcterms:created xsi:type="dcterms:W3CDTF">2019-07-02T15:18:55Z</dcterms:created>
  <dcterms:modified xsi:type="dcterms:W3CDTF">2019-07-02T16:57:43Z</dcterms:modified>
</cp:coreProperties>
</file>