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2E8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5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39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05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0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9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3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2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FDA-95DE-458F-8C16-E27746673CC3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4EB01D-DFC8-4CBC-88CC-C18C1308F45B}"/>
              </a:ext>
            </a:extLst>
          </p:cNvPr>
          <p:cNvSpPr/>
          <p:nvPr/>
        </p:nvSpPr>
        <p:spPr>
          <a:xfrm>
            <a:off x="-1" y="19831437"/>
            <a:ext cx="30275213" cy="1552187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85" tIns="32292" rIns="64585" bIns="32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Fakultät Informatik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FWPM „Internet 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)“ - Bachelor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Prof. Dr. Marcel Tilly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2AF4C-5696-41AC-AFE3-3D2D93C5418A}"/>
              </a:ext>
            </a:extLst>
          </p:cNvPr>
          <p:cNvSpPr/>
          <p:nvPr/>
        </p:nvSpPr>
        <p:spPr>
          <a:xfrm>
            <a:off x="-1" y="-1"/>
            <a:ext cx="30275214" cy="1552187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Internet 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C37D23F-8919-46CC-A48D-FE2166058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50087" y="141511"/>
            <a:ext cx="4042248" cy="12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Tilly</dc:creator>
  <cp:lastModifiedBy>Marcel Tilly</cp:lastModifiedBy>
  <cp:revision>7</cp:revision>
  <dcterms:created xsi:type="dcterms:W3CDTF">2019-07-01T14:19:35Z</dcterms:created>
  <dcterms:modified xsi:type="dcterms:W3CDTF">2019-07-01T15:03:37Z</dcterms:modified>
</cp:coreProperties>
</file>