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" d="100"/>
          <a:sy n="10" d="100"/>
        </p:scale>
        <p:origin x="254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E3D0-0E40-43ED-BFF0-EC499C8A1FD0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48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E3D0-0E40-43ED-BFF0-EC499C8A1FD0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43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E3D0-0E40-43ED-BFF0-EC499C8A1FD0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78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E3D0-0E40-43ED-BFF0-EC499C8A1FD0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45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E3D0-0E40-43ED-BFF0-EC499C8A1FD0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0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E3D0-0E40-43ED-BFF0-EC499C8A1FD0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40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E3D0-0E40-43ED-BFF0-EC499C8A1FD0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09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E3D0-0E40-43ED-BFF0-EC499C8A1FD0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70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E3D0-0E40-43ED-BFF0-EC499C8A1FD0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23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E3D0-0E40-43ED-BFF0-EC499C8A1FD0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60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E3D0-0E40-43ED-BFF0-EC499C8A1FD0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60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CE3D0-0E40-43ED-BFF0-EC499C8A1FD0}" type="datetimeFigureOut">
              <a:rPr lang="de-DE" smtClean="0"/>
              <a:t>27.06.2019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F7B2B-A5D0-442B-A978-E6DEC1C483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64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32F26-DB80-4C8D-A2B8-3CAEC24C3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2DEE70-2174-44A9-9B49-5B7499E01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93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Charly</dc:creator>
  <cp:lastModifiedBy>Charly</cp:lastModifiedBy>
  <cp:revision>2</cp:revision>
  <dcterms:created xsi:type="dcterms:W3CDTF">2019-06-27T10:39:23Z</dcterms:created>
  <dcterms:modified xsi:type="dcterms:W3CDTF">2019-06-27T11:09:14Z</dcterms:modified>
</cp:coreProperties>
</file>