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4"/>
    <a:srgbClr val="2E8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33" d="100"/>
          <a:sy n="33" d="100"/>
        </p:scale>
        <p:origin x="14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3" y="4954767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8"/>
            <a:ext cx="16037719" cy="7309500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40" indent="0" algn="ctr">
              <a:buNone/>
              <a:defRPr sz="4677"/>
            </a:lvl2pPr>
            <a:lvl3pPr marL="2138280" indent="0" algn="ctr">
              <a:buNone/>
              <a:defRPr sz="4209"/>
            </a:lvl3pPr>
            <a:lvl4pPr marL="3207421" indent="0" algn="ctr">
              <a:buNone/>
              <a:defRPr sz="3742"/>
            </a:lvl4pPr>
            <a:lvl5pPr marL="4276562" indent="0" algn="ctr">
              <a:buNone/>
              <a:defRPr sz="3742"/>
            </a:lvl5pPr>
            <a:lvl6pPr marL="5345701" indent="0" algn="ctr">
              <a:buNone/>
              <a:defRPr sz="3742"/>
            </a:lvl6pPr>
            <a:lvl7pPr marL="6414842" indent="0" algn="ctr">
              <a:buNone/>
              <a:defRPr sz="3742"/>
            </a:lvl7pPr>
            <a:lvl8pPr marL="7483982" indent="0" algn="ctr">
              <a:buNone/>
              <a:defRPr sz="3742"/>
            </a:lvl8pPr>
            <a:lvl9pPr marL="8553123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68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65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6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31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97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9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9" y="20260576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4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28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2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562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70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842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3982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12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05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5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5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94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3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5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40" indent="0">
              <a:buNone/>
              <a:defRPr sz="4677" b="1"/>
            </a:lvl2pPr>
            <a:lvl3pPr marL="2138280" indent="0">
              <a:buNone/>
              <a:defRPr sz="4209" b="1"/>
            </a:lvl3pPr>
            <a:lvl4pPr marL="3207421" indent="0">
              <a:buNone/>
              <a:defRPr sz="3742" b="1"/>
            </a:lvl4pPr>
            <a:lvl5pPr marL="4276562" indent="0">
              <a:buNone/>
              <a:defRPr sz="3742" b="1"/>
            </a:lvl5pPr>
            <a:lvl6pPr marL="5345701" indent="0">
              <a:buNone/>
              <a:defRPr sz="3742" b="1"/>
            </a:lvl6pPr>
            <a:lvl7pPr marL="6414842" indent="0">
              <a:buNone/>
              <a:defRPr sz="3742" b="1"/>
            </a:lvl7pPr>
            <a:lvl8pPr marL="7483982" indent="0">
              <a:buNone/>
              <a:defRPr sz="3742" b="1"/>
            </a:lvl8pPr>
            <a:lvl9pPr marL="8553123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4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5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40" indent="0">
              <a:buNone/>
              <a:defRPr sz="4677" b="1"/>
            </a:lvl2pPr>
            <a:lvl3pPr marL="2138280" indent="0">
              <a:buNone/>
              <a:defRPr sz="4209" b="1"/>
            </a:lvl3pPr>
            <a:lvl4pPr marL="3207421" indent="0">
              <a:buNone/>
              <a:defRPr sz="3742" b="1"/>
            </a:lvl4pPr>
            <a:lvl5pPr marL="4276562" indent="0">
              <a:buNone/>
              <a:defRPr sz="3742" b="1"/>
            </a:lvl5pPr>
            <a:lvl6pPr marL="5345701" indent="0">
              <a:buNone/>
              <a:defRPr sz="3742" b="1"/>
            </a:lvl6pPr>
            <a:lvl7pPr marL="6414842" indent="0">
              <a:buNone/>
              <a:defRPr sz="3742" b="1"/>
            </a:lvl7pPr>
            <a:lvl8pPr marL="7483982" indent="0">
              <a:buNone/>
              <a:defRPr sz="3742" b="1"/>
            </a:lvl8pPr>
            <a:lvl9pPr marL="8553123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4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6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70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7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8"/>
            <a:ext cx="10825460" cy="21515023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5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40" indent="0">
              <a:buNone/>
              <a:defRPr sz="3274"/>
            </a:lvl2pPr>
            <a:lvl3pPr marL="2138280" indent="0">
              <a:buNone/>
              <a:defRPr sz="2806"/>
            </a:lvl3pPr>
            <a:lvl4pPr marL="3207421" indent="0">
              <a:buNone/>
              <a:defRPr sz="2339"/>
            </a:lvl4pPr>
            <a:lvl5pPr marL="4276562" indent="0">
              <a:buNone/>
              <a:defRPr sz="2339"/>
            </a:lvl5pPr>
            <a:lvl6pPr marL="5345701" indent="0">
              <a:buNone/>
              <a:defRPr sz="2339"/>
            </a:lvl6pPr>
            <a:lvl7pPr marL="6414842" indent="0">
              <a:buNone/>
              <a:defRPr sz="2339"/>
            </a:lvl7pPr>
            <a:lvl8pPr marL="7483982" indent="0">
              <a:buNone/>
              <a:defRPr sz="2339"/>
            </a:lvl8pPr>
            <a:lvl9pPr marL="8553123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12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7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8"/>
            <a:ext cx="10825460" cy="21515023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40" indent="0">
              <a:buNone/>
              <a:defRPr sz="6548"/>
            </a:lvl2pPr>
            <a:lvl3pPr marL="2138280" indent="0">
              <a:buNone/>
              <a:defRPr sz="5612"/>
            </a:lvl3pPr>
            <a:lvl4pPr marL="3207421" indent="0">
              <a:buNone/>
              <a:defRPr sz="4677"/>
            </a:lvl4pPr>
            <a:lvl5pPr marL="4276562" indent="0">
              <a:buNone/>
              <a:defRPr sz="4677"/>
            </a:lvl5pPr>
            <a:lvl6pPr marL="5345701" indent="0">
              <a:buNone/>
              <a:defRPr sz="4677"/>
            </a:lvl6pPr>
            <a:lvl7pPr marL="6414842" indent="0">
              <a:buNone/>
              <a:defRPr sz="4677"/>
            </a:lvl7pPr>
            <a:lvl8pPr marL="7483982" indent="0">
              <a:buNone/>
              <a:defRPr sz="4677"/>
            </a:lvl8pPr>
            <a:lvl9pPr marL="8553123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5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40" indent="0">
              <a:buNone/>
              <a:defRPr sz="3274"/>
            </a:lvl2pPr>
            <a:lvl3pPr marL="2138280" indent="0">
              <a:buNone/>
              <a:defRPr sz="2806"/>
            </a:lvl3pPr>
            <a:lvl4pPr marL="3207421" indent="0">
              <a:buNone/>
              <a:defRPr sz="2339"/>
            </a:lvl4pPr>
            <a:lvl5pPr marL="4276562" indent="0">
              <a:buNone/>
              <a:defRPr sz="2339"/>
            </a:lvl5pPr>
            <a:lvl6pPr marL="5345701" indent="0">
              <a:buNone/>
              <a:defRPr sz="2339"/>
            </a:lvl6pPr>
            <a:lvl7pPr marL="6414842" indent="0">
              <a:buNone/>
              <a:defRPr sz="2339"/>
            </a:lvl7pPr>
            <a:lvl8pPr marL="7483982" indent="0">
              <a:buNone/>
              <a:defRPr sz="2339"/>
            </a:lvl8pPr>
            <a:lvl9pPr marL="8553123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56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3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5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5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F6FDA-95DE-458F-8C16-E27746673CC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5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5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70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280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70" indent="-534570" algn="l" defTabSz="2138280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10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851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1992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131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272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412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553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693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40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280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21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562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701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842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3982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123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4EB01D-DFC8-4CBC-88CC-C18C1308F45B}"/>
              </a:ext>
            </a:extLst>
          </p:cNvPr>
          <p:cNvSpPr/>
          <p:nvPr/>
        </p:nvSpPr>
        <p:spPr>
          <a:xfrm>
            <a:off x="0" y="28641367"/>
            <a:ext cx="21383625" cy="1633845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Fakultät Informatik</a:t>
            </a:r>
          </a:p>
          <a:p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FWPM „Internet </a:t>
            </a:r>
            <a:r>
              <a:rPr lang="de-DE" sz="3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Things (</a:t>
            </a:r>
            <a:r>
              <a:rPr lang="de-DE" sz="3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)“ - Bachelor</a:t>
            </a:r>
          </a:p>
          <a:p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Prof. Dr. Marcel Tilly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1EBC9-5334-440A-90DF-007454D79370}"/>
              </a:ext>
            </a:extLst>
          </p:cNvPr>
          <p:cNvSpPr/>
          <p:nvPr/>
        </p:nvSpPr>
        <p:spPr>
          <a:xfrm>
            <a:off x="-1" y="0"/>
            <a:ext cx="21383626" cy="16338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6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Internet </a:t>
            </a:r>
            <a:r>
              <a:rPr lang="de-DE" sz="6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lang="de-DE" sz="6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Things (</a:t>
            </a:r>
            <a:r>
              <a:rPr lang="de-DE" sz="6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r>
              <a:rPr lang="de-DE" sz="6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82D7B21-F3F3-4569-988D-A886AAC83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71560" y="171135"/>
            <a:ext cx="4042248" cy="128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4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Tilly</dc:creator>
  <cp:lastModifiedBy>Marcel Tilly</cp:lastModifiedBy>
  <cp:revision>5</cp:revision>
  <dcterms:created xsi:type="dcterms:W3CDTF">2019-07-01T14:19:35Z</dcterms:created>
  <dcterms:modified xsi:type="dcterms:W3CDTF">2019-07-01T15:02:24Z</dcterms:modified>
</cp:coreProperties>
</file>