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Establish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rules/shared</a:t>
            </a:r>
            <a:r>
              <a:rPr/>
              <a:t> </a:t>
            </a:r>
            <a:r>
              <a:rPr/>
              <a:t>agreements.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actively.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together?</a:t>
            </a:r>
            <a:r>
              <a:rPr/>
              <a:t> </a:t>
            </a:r>
            <a:r>
              <a:rPr/>
              <a:t>Solicit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YOU on the web?</a:t>
            </a:r>
          </a:p>
          <a:p>
            <a:pPr lvl="1"/>
            <a:r>
              <a:rPr/>
              <a:t>How and where are you represented on the web?</a:t>
            </a:r>
          </a:p>
          <a:p>
            <a:pPr lvl="1"/>
            <a:r>
              <a:rPr/>
              <a:t>How do you express yourself online?</a:t>
            </a:r>
          </a:p>
          <a:p>
            <a:pPr lvl="1"/>
            <a:r>
              <a:rPr/>
              <a:t>Who are your different audiences</a:t>
            </a:r>
          </a:p>
          <a:p>
            <a:pPr lvl="2"/>
            <a:r>
              <a:rPr/>
              <a:t>who’s looking or watching?</a:t>
            </a:r>
          </a:p>
          <a:p>
            <a:pPr lvl="1"/>
            <a:r>
              <a:rPr/>
              <a:t>What do you choose to share?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Reflection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Networks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you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can we do to work and learn better together?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most important/meaningful/memorable experience you’ve had online?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the post-it notes write key words you heard in the stories (one word per sticky note).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2021-08-23T18:41:13Z</dcterms:created>
  <dcterms:modified xsi:type="dcterms:W3CDTF">2021-08-23T18:41:13Z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_articles/02-map-the-web.md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