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An</a:t>
            </a:r>
            <a:r>
              <a:rPr/>
              <a:t> </a:t>
            </a:r>
            <a:r>
              <a:rPr/>
              <a:t>internet</a:t>
            </a:r>
            <a:r>
              <a:rPr/>
              <a:t> </a:t>
            </a:r>
            <a:r>
              <a:rPr/>
              <a:t>browser,</a:t>
            </a:r>
            <a:r>
              <a:rPr/>
              <a:t> </a:t>
            </a:r>
            <a:r>
              <a:rPr/>
              <a:t>also</a:t>
            </a:r>
            <a:r>
              <a:rPr/>
              <a:t> </a:t>
            </a:r>
            <a:r>
              <a:rPr/>
              <a:t>known</a:t>
            </a:r>
            <a:r>
              <a:rPr/>
              <a:t> </a:t>
            </a:r>
            <a:r>
              <a:rPr/>
              <a:t>as</a:t>
            </a:r>
            <a:r>
              <a:rPr/>
              <a:t> </a:t>
            </a:r>
            <a:r>
              <a:rPr/>
              <a:t>a</a:t>
            </a:r>
            <a:r>
              <a:rPr/>
              <a:t> </a:t>
            </a:r>
            <a:r>
              <a:rPr/>
              <a:t>web</a:t>
            </a:r>
            <a:r>
              <a:rPr/>
              <a:t> </a:t>
            </a:r>
            <a:r>
              <a:rPr/>
              <a:t>browser</a:t>
            </a:r>
            <a:r>
              <a:rPr/>
              <a:t> </a:t>
            </a:r>
            <a:r>
              <a:rPr/>
              <a:t>or</a:t>
            </a:r>
            <a:r>
              <a:rPr/>
              <a:t> </a:t>
            </a:r>
            <a:r>
              <a:rPr/>
              <a:t>simply</a:t>
            </a:r>
            <a:r>
              <a:rPr/>
              <a:t> </a:t>
            </a:r>
            <a:r>
              <a:rPr/>
              <a:t>a</a:t>
            </a:r>
            <a:r>
              <a:rPr/>
              <a:t> </a:t>
            </a:r>
            <a:r>
              <a:rPr/>
              <a:t>browser,</a:t>
            </a:r>
            <a:r>
              <a:rPr/>
              <a:t> </a:t>
            </a:r>
            <a:r>
              <a:rPr/>
              <a:t>is</a:t>
            </a:r>
            <a:r>
              <a:rPr/>
              <a:t> </a:t>
            </a:r>
            <a:r>
              <a:rPr/>
              <a:t>a</a:t>
            </a:r>
            <a:r>
              <a:rPr/>
              <a:t> </a:t>
            </a:r>
            <a:r>
              <a:rPr/>
              <a:t>software</a:t>
            </a:r>
            <a:r>
              <a:rPr/>
              <a:t> </a:t>
            </a:r>
            <a:r>
              <a:rPr/>
              <a:t>program</a:t>
            </a:r>
            <a:r>
              <a:rPr/>
              <a:t> </a:t>
            </a:r>
            <a:r>
              <a:rPr/>
              <a:t>that</a:t>
            </a:r>
            <a:r>
              <a:rPr/>
              <a:t> </a:t>
            </a:r>
            <a:r>
              <a:rPr/>
              <a:t>you</a:t>
            </a:r>
            <a:r>
              <a:rPr/>
              <a:t> </a:t>
            </a:r>
            <a:r>
              <a:rPr/>
              <a:t>use</a:t>
            </a:r>
            <a:r>
              <a:rPr/>
              <a:t> </a:t>
            </a:r>
            <a:r>
              <a:rPr/>
              <a:t>to</a:t>
            </a:r>
            <a:r>
              <a:rPr/>
              <a:t> </a:t>
            </a:r>
            <a:r>
              <a:rPr/>
              <a:t>access</a:t>
            </a:r>
            <a:r>
              <a:rPr/>
              <a:t> </a:t>
            </a:r>
            <a:r>
              <a:rPr/>
              <a:t>the</a:t>
            </a:r>
            <a:r>
              <a:rPr/>
              <a:t> </a:t>
            </a:r>
            <a:r>
              <a:rPr/>
              <a:t>internet</a:t>
            </a:r>
            <a:r>
              <a:rPr/>
              <a:t> </a:t>
            </a:r>
            <a:r>
              <a:rPr/>
              <a:t>and</a:t>
            </a:r>
            <a:r>
              <a:rPr/>
              <a:t> </a:t>
            </a:r>
            <a:r>
              <a:rPr/>
              <a:t>view</a:t>
            </a:r>
            <a:r>
              <a:rPr/>
              <a:t> </a:t>
            </a:r>
            <a:r>
              <a:rPr/>
              <a:t>web</a:t>
            </a:r>
            <a:r>
              <a:rPr/>
              <a:t> </a:t>
            </a:r>
            <a:r>
              <a:rPr/>
              <a:t>pages</a:t>
            </a:r>
            <a:r>
              <a:rPr/>
              <a:t> </a:t>
            </a:r>
            <a:r>
              <a:rPr/>
              <a:t>on</a:t>
            </a:r>
            <a:r>
              <a:rPr/>
              <a:t> </a:t>
            </a:r>
            <a:r>
              <a:rPr/>
              <a:t>your</a:t>
            </a:r>
            <a:r>
              <a:rPr/>
              <a:t> </a:t>
            </a:r>
            <a:r>
              <a:rPr/>
              <a:t>computer.</a:t>
            </a:r>
            <a:r>
              <a:rPr/>
              <a:t> </a:t>
            </a:r>
            <a:r>
              <a:rPr/>
              <a:t>You</a:t>
            </a:r>
            <a:r>
              <a:rPr/>
              <a:t> </a:t>
            </a:r>
            <a:r>
              <a:rPr/>
              <a:t>can</a:t>
            </a:r>
            <a:r>
              <a:rPr/>
              <a:t> </a:t>
            </a:r>
            <a:r>
              <a:rPr/>
              <a:t>think</a:t>
            </a:r>
            <a:r>
              <a:rPr/>
              <a:t> </a:t>
            </a:r>
            <a:r>
              <a:rPr/>
              <a:t>of</a:t>
            </a:r>
            <a:r>
              <a:rPr/>
              <a:t> </a:t>
            </a:r>
            <a:r>
              <a:rPr/>
              <a:t>your</a:t>
            </a:r>
            <a:r>
              <a:rPr/>
              <a:t> </a:t>
            </a:r>
            <a:r>
              <a:rPr/>
              <a:t>browser</a:t>
            </a:r>
            <a:r>
              <a:rPr/>
              <a:t> </a:t>
            </a:r>
            <a:r>
              <a:rPr/>
              <a:t>as</a:t>
            </a:r>
            <a:r>
              <a:rPr/>
              <a:t> </a:t>
            </a:r>
            <a:r>
              <a:rPr/>
              <a:t>your</a:t>
            </a:r>
            <a:r>
              <a:rPr/>
              <a:t> </a:t>
            </a:r>
            <a:r>
              <a:rPr/>
              <a:t>gateway</a:t>
            </a:r>
            <a:r>
              <a:rPr/>
              <a:t> </a:t>
            </a:r>
            <a:r>
              <a:rPr/>
              <a:t>to</a:t>
            </a:r>
            <a:r>
              <a:rPr/>
              <a:t> </a:t>
            </a:r>
            <a:r>
              <a:rPr/>
              <a:t>the</a:t>
            </a:r>
            <a:r>
              <a:rPr/>
              <a:t> </a:t>
            </a:r>
            <a:r>
              <a:rPr/>
              <a:t>internet.</a:t>
            </a:r>
            <a:r>
              <a:rPr/>
              <a:t> </a:t>
            </a:r>
            <a:r>
              <a:rPr/>
              <a:t>Learners</a:t>
            </a:r>
            <a:r>
              <a:rPr/>
              <a:t> </a:t>
            </a:r>
            <a:r>
              <a:rPr/>
              <a:t>will</a:t>
            </a:r>
            <a:r>
              <a:rPr/>
              <a:t> </a:t>
            </a:r>
            <a:r>
              <a:rPr/>
              <a:t>reflect</a:t>
            </a:r>
            <a:r>
              <a:rPr/>
              <a:t> </a:t>
            </a:r>
            <a:r>
              <a:rPr/>
              <a:t>on</a:t>
            </a:r>
            <a:r>
              <a:rPr/>
              <a:t> </a:t>
            </a:r>
            <a:r>
              <a:rPr/>
              <a:t>the</a:t>
            </a:r>
            <a:r>
              <a:rPr/>
              <a:t> </a:t>
            </a:r>
            <a:r>
              <a:rPr/>
              <a:t>tools</a:t>
            </a:r>
            <a:r>
              <a:rPr/>
              <a:t> </a:t>
            </a:r>
            <a:r>
              <a:rPr/>
              <a:t>they</a:t>
            </a:r>
            <a:r>
              <a:rPr/>
              <a:t> </a:t>
            </a:r>
            <a:r>
              <a:rPr/>
              <a:t>use</a:t>
            </a:r>
            <a:r>
              <a:rPr/>
              <a:t> </a:t>
            </a:r>
            <a:r>
              <a:rPr/>
              <a:t>to</a:t>
            </a:r>
            <a:r>
              <a:rPr/>
              <a:t> </a:t>
            </a:r>
            <a:r>
              <a:rPr/>
              <a:t>navigate</a:t>
            </a:r>
            <a:r>
              <a:rPr/>
              <a:t> </a:t>
            </a:r>
            <a:r>
              <a:rPr/>
              <a:t>a</a:t>
            </a:r>
            <a:r>
              <a:rPr/>
              <a:t> </a:t>
            </a:r>
            <a:r>
              <a:rPr/>
              <a:t>website</a:t>
            </a:r>
            <a:r>
              <a:rPr/>
              <a:t> </a:t>
            </a:r>
            <a:r>
              <a:rPr/>
              <a:t>and</a:t>
            </a:r>
            <a:r>
              <a:rPr/>
              <a:t> </a:t>
            </a:r>
            <a:r>
              <a:rPr/>
              <a:t>build</a:t>
            </a:r>
            <a:r>
              <a:rPr/>
              <a:t> </a:t>
            </a:r>
            <a:r>
              <a:rPr/>
              <a:t>on</a:t>
            </a:r>
            <a:r>
              <a:rPr/>
              <a:t> </a:t>
            </a:r>
            <a:r>
              <a:rPr/>
              <a:t>their</a:t>
            </a:r>
            <a:r>
              <a:rPr/>
              <a:t> </a:t>
            </a:r>
            <a:r>
              <a:rPr/>
              <a:t>existing</a:t>
            </a:r>
            <a:r>
              <a:rPr/>
              <a:t> </a:t>
            </a:r>
            <a:r>
              <a:rPr/>
              <a:t>knowledge.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30-45</a:t>
            </a:r>
            <a:r>
              <a:rPr/>
              <a:t> </a:t>
            </a:r>
            <a:r>
              <a:rPr/>
              <a:t>minutes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Paper</a:t>
            </a:r>
            <a:r>
              <a:rPr/>
              <a:t> </a:t>
            </a:r>
            <a:r>
              <a:rPr/>
              <a:t>and</a:t>
            </a:r>
            <a:r>
              <a:rPr/>
              <a:t> </a:t>
            </a:r>
            <a:r>
              <a:rPr/>
              <a:t>pencil</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Navigate</a:t>
            </a:r>
          </a:p>
          <a:p>
            <a:pPr lvl="0" marL="0" indent="0">
              <a:buNone/>
            </a:pPr>
          </a:p>
          <a:p>
            <a:pPr lvl="1"/>
            <a:r>
              <a:rPr/>
              <a:t>Synthesize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a:t>
            </a:r>
          </a:p>
          <a:p>
            <a:pPr lvl="0" marL="0" indent="0">
              <a:buNone/>
            </a:pPr>
          </a:p>
          <a:p>
            <a:pPr lvl="1"/>
            <a:r>
              <a:rPr/>
              <a:t>Connect</a:t>
            </a:r>
            <a:r>
              <a:rPr/>
              <a:t> </a:t>
            </a:r>
            <a:r>
              <a:rPr/>
              <a:t>to</a:t>
            </a:r>
            <a:r>
              <a:rPr/>
              <a:t> </a:t>
            </a:r>
            <a:r>
              <a:rPr/>
              <a:t>prior</a:t>
            </a:r>
            <a:r>
              <a:rPr/>
              <a:t> </a:t>
            </a:r>
            <a:r>
              <a:rPr/>
              <a:t>knowledge</a:t>
            </a:r>
            <a:r>
              <a:rPr/>
              <a:t> </a:t>
            </a:r>
            <a:r>
              <a:rPr/>
              <a:t>by</a:t>
            </a:r>
            <a:r>
              <a:rPr/>
              <a:t> </a:t>
            </a:r>
            <a:r>
              <a:rPr/>
              <a:t>asking</a:t>
            </a:r>
            <a:r>
              <a:rPr/>
              <a:t> </a:t>
            </a:r>
            <a:r>
              <a:rPr/>
              <a:t>learners:</a:t>
            </a:r>
          </a:p>
          <a:p>
            <a:pPr lvl="0" marL="0" indent="0">
              <a:buNone/>
            </a:pPr>
          </a:p>
          <a:p>
            <a:pPr lvl="2"/>
            <a:r>
              <a:rPr/>
              <a:t>What</a:t>
            </a:r>
            <a:r>
              <a:rPr/>
              <a:t> </a:t>
            </a:r>
            <a:r>
              <a:rPr/>
              <a:t>is</a:t>
            </a:r>
            <a:r>
              <a:rPr/>
              <a:t> </a:t>
            </a:r>
            <a:r>
              <a:rPr/>
              <a:t>the</a:t>
            </a:r>
            <a:r>
              <a:rPr/>
              <a:t> </a:t>
            </a:r>
            <a:r>
              <a:rPr/>
              <a:t>difference</a:t>
            </a:r>
            <a:r>
              <a:rPr/>
              <a:t> </a:t>
            </a:r>
            <a:r>
              <a:rPr/>
              <a:t>between</a:t>
            </a:r>
            <a:r>
              <a:rPr/>
              <a:t> </a:t>
            </a:r>
            <a:r>
              <a:rPr/>
              <a:t>a</a:t>
            </a:r>
            <a:r>
              <a:rPr/>
              <a:t> </a:t>
            </a:r>
            <a:r>
              <a:rPr/>
              <a:t>web</a:t>
            </a:r>
            <a:r>
              <a:rPr/>
              <a:t> </a:t>
            </a:r>
            <a:r>
              <a:rPr/>
              <a:t>browser</a:t>
            </a:r>
            <a:r>
              <a:rPr/>
              <a:t> </a:t>
            </a:r>
            <a:r>
              <a:rPr/>
              <a:t>and</a:t>
            </a:r>
            <a:r>
              <a:rPr/>
              <a:t> </a:t>
            </a:r>
            <a:r>
              <a:rPr/>
              <a:t>a</a:t>
            </a:r>
            <a:r>
              <a:rPr/>
              <a:t> </a:t>
            </a:r>
            <a:r>
              <a:rPr/>
              <a:t>search</a:t>
            </a:r>
            <a:r>
              <a:rPr/>
              <a:t> </a:t>
            </a:r>
            <a:r>
              <a:rPr/>
              <a:t>engine?</a:t>
            </a:r>
          </a:p>
          <a:p>
            <a:pPr lvl="0" marL="0" indent="0">
              <a:buNone/>
            </a:pPr>
          </a:p>
          <a:p>
            <a:pPr lvl="2"/>
            <a:r>
              <a:rPr/>
              <a:t>What</a:t>
            </a:r>
            <a:r>
              <a:rPr/>
              <a:t> </a:t>
            </a:r>
            <a:r>
              <a:rPr/>
              <a:t>are</a:t>
            </a:r>
            <a:r>
              <a:rPr/>
              <a:t> </a:t>
            </a:r>
            <a:r>
              <a:rPr/>
              <a:t>the</a:t>
            </a:r>
            <a:r>
              <a:rPr/>
              <a:t> </a:t>
            </a:r>
            <a:r>
              <a:rPr/>
              <a:t>names</a:t>
            </a:r>
            <a:r>
              <a:rPr/>
              <a:t> </a:t>
            </a:r>
            <a:r>
              <a:rPr/>
              <a:t>of</a:t>
            </a:r>
            <a:r>
              <a:rPr/>
              <a:t> </a:t>
            </a:r>
            <a:r>
              <a:rPr/>
              <a:t>popular</a:t>
            </a:r>
            <a:r>
              <a:rPr/>
              <a:t> </a:t>
            </a:r>
            <a:r>
              <a:rPr/>
              <a:t>web</a:t>
            </a:r>
            <a:r>
              <a:rPr/>
              <a:t> </a:t>
            </a:r>
            <a:r>
              <a:rPr/>
              <a:t>browsers?</a:t>
            </a:r>
          </a:p>
          <a:p>
            <a:pPr lvl="0" marL="0" indent="0">
              <a:buNone/>
            </a:pPr>
          </a:p>
          <a:p>
            <a:pPr lvl="2"/>
            <a:r>
              <a:rPr/>
              <a:t>What</a:t>
            </a:r>
            <a:r>
              <a:rPr/>
              <a:t> </a:t>
            </a:r>
            <a:r>
              <a:rPr/>
              <a:t>is</a:t>
            </a:r>
            <a:r>
              <a:rPr/>
              <a:t> </a:t>
            </a:r>
            <a:r>
              <a:rPr/>
              <a:t>the</a:t>
            </a:r>
            <a:r>
              <a:rPr/>
              <a:t> </a:t>
            </a:r>
            <a:r>
              <a:rPr/>
              <a:t>most</a:t>
            </a:r>
            <a:r>
              <a:rPr/>
              <a:t> </a:t>
            </a:r>
            <a:r>
              <a:rPr/>
              <a:t>popular</a:t>
            </a:r>
            <a:r>
              <a:rPr/>
              <a:t> </a:t>
            </a:r>
            <a:r>
              <a:rPr/>
              <a:t>search</a:t>
            </a:r>
            <a:r>
              <a:rPr/>
              <a:t> </a:t>
            </a:r>
            <a:r>
              <a:rPr/>
              <a:t>engine?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[15mins]</a:t>
            </a:r>
          </a:p>
          <a:p>
            <a:pPr lvl="0" marL="0" indent="0">
              <a:buNone/>
            </a:pPr>
          </a:p>
          <a:p>
            <a:pPr lvl="0" marL="0" indent="0">
              <a:spcBef>
                <a:spcPts val="3000"/>
              </a:spcBef>
              <a:buNone/>
            </a:pPr>
            <a:r>
              <a:rPr b="1"/>
              <a:t>Reflection</a:t>
            </a:r>
            <a:r>
              <a:rPr b="1"/>
              <a:t> </a:t>
            </a:r>
            <a:r>
              <a:rPr b="1"/>
              <a:t>and</a:t>
            </a:r>
            <a:r>
              <a:rPr b="1"/>
              <a:t> </a:t>
            </a:r>
            <a:r>
              <a:rPr b="1"/>
              <a:t>Review</a:t>
            </a:r>
          </a:p>
          <a:p>
            <a:pPr lvl="0" marL="0" indent="0">
              <a:buNone/>
            </a:pPr>
          </a:p>
          <a:p>
            <a:pPr lvl="0" marL="0" indent="0">
              <a:buNone/>
            </a:pPr>
            <a:r>
              <a:rPr/>
              <a:t>[5</a:t>
            </a:r>
            <a:r>
              <a:rPr/>
              <a:t> </a:t>
            </a:r>
            <a:r>
              <a:rPr/>
              <a:t>mins]</a:t>
            </a:r>
          </a:p>
          <a:p>
            <a:pPr lvl="0" marL="0" indent="0">
              <a:buNone/>
            </a:pPr>
          </a:p>
          <a:p>
            <a:pPr lvl="1"/>
            <a:r>
              <a:rPr/>
              <a:t>Facilitator</a:t>
            </a:r>
            <a:r>
              <a:rPr/>
              <a:t> </a:t>
            </a:r>
            <a:r>
              <a:rPr/>
              <a:t>asks</a:t>
            </a:r>
            <a:r>
              <a:rPr/>
              <a:t> </a:t>
            </a:r>
            <a:r>
              <a:rPr/>
              <a:t>learners:</a:t>
            </a:r>
            <a:r>
              <a:rPr/>
              <a:t> </a:t>
            </a:r>
            <a:r>
              <a:rPr/>
              <a:t>how</a:t>
            </a:r>
            <a:r>
              <a:rPr/>
              <a:t> </a:t>
            </a:r>
            <a:r>
              <a:rPr/>
              <a:t>does</a:t>
            </a:r>
            <a:r>
              <a:rPr/>
              <a:t> </a:t>
            </a:r>
            <a:r>
              <a:rPr/>
              <a:t>what</a:t>
            </a:r>
            <a:r>
              <a:rPr/>
              <a:t> </a:t>
            </a:r>
            <a:r>
              <a:rPr/>
              <a:t>you</a:t>
            </a:r>
            <a:r>
              <a:rPr/>
              <a:t> </a:t>
            </a:r>
            <a:r>
              <a:rPr/>
              <a:t>learned</a:t>
            </a:r>
            <a:r>
              <a:rPr/>
              <a:t> </a:t>
            </a:r>
            <a:r>
              <a:rPr/>
              <a:t>today</a:t>
            </a:r>
            <a:r>
              <a:rPr/>
              <a:t> </a:t>
            </a:r>
            <a:r>
              <a:rPr/>
              <a:t>change</a:t>
            </a:r>
            <a:r>
              <a:rPr/>
              <a:t> </a:t>
            </a:r>
            <a:r>
              <a:rPr/>
              <a:t>how</a:t>
            </a:r>
            <a:r>
              <a:rPr/>
              <a:t> </a:t>
            </a:r>
            <a:r>
              <a:rPr/>
              <a:t>you</a:t>
            </a:r>
            <a:r>
              <a:rPr/>
              <a:t> </a:t>
            </a:r>
            <a:r>
              <a:rPr/>
              <a:t>think</a:t>
            </a:r>
            <a:r>
              <a:rPr/>
              <a:t> </a:t>
            </a:r>
            <a:r>
              <a:rPr/>
              <a:t>about</a:t>
            </a:r>
            <a:r>
              <a:rPr/>
              <a:t> </a:t>
            </a:r>
            <a:r>
              <a:rPr/>
              <a:t>web</a:t>
            </a:r>
            <a:r>
              <a:rPr/>
              <a:t> </a:t>
            </a:r>
            <a:r>
              <a:rPr/>
              <a:t>searches,</a:t>
            </a:r>
            <a:r>
              <a:rPr/>
              <a:t> </a:t>
            </a:r>
            <a:r>
              <a:rPr/>
              <a:t>and</a:t>
            </a:r>
            <a:r>
              <a:rPr/>
              <a:t> </a:t>
            </a:r>
            <a:r>
              <a:rPr/>
              <a:t>search</a:t>
            </a:r>
            <a:r>
              <a:rPr/>
              <a:t> </a:t>
            </a:r>
            <a:r>
              <a:rPr/>
              <a:t>results?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Make</a:t>
            </a:r>
            <a:r>
              <a:rPr/>
              <a:t> </a:t>
            </a:r>
            <a:r>
              <a:rPr/>
              <a:t>Friends</a:t>
            </a:r>
            <a:r>
              <a:rPr/>
              <a:t> </a:t>
            </a:r>
            <a:r>
              <a:rPr/>
              <a:t>With</a:t>
            </a:r>
            <a:r>
              <a:rPr/>
              <a:t> </a:t>
            </a:r>
            <a:r>
              <a:rPr/>
              <a:t>Your</a:t>
            </a:r>
            <a:r>
              <a:rPr/>
              <a:t> </a:t>
            </a:r>
            <a:r>
              <a:rPr/>
              <a:t>Browser</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Firefox.jp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Firefox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Describe the difference between a web browser and a search engine</a:t>
            </a:r>
          </a:p>
          <a:p>
            <a:pPr lvl="1"/>
            <a:r>
              <a:rPr/>
              <a:t>Locate principal tools of a web browser</a:t>
            </a:r>
          </a:p>
          <a:p>
            <a:pPr lvl="1"/>
            <a:r>
              <a:rPr/>
              <a:t>Label parts of a web page</a:t>
            </a:r>
          </a:p>
          <a:p>
            <a:pPr lvl="1"/>
            <a:r>
              <a:rPr/>
              <a:t>Navigate a website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Enter</a:t>
            </a:r>
            <a:r>
              <a:rPr/>
              <a:t> </a:t>
            </a:r>
            <a:r>
              <a:rPr/>
              <a:t>the</a:t>
            </a:r>
            <a:r>
              <a:rPr/>
              <a:t> </a:t>
            </a:r>
            <a:r>
              <a:rPr/>
              <a:t>World</a:t>
            </a:r>
            <a:r>
              <a:rPr/>
              <a:t> </a:t>
            </a:r>
            <a:r>
              <a:rPr/>
              <a:t>Wide</a:t>
            </a:r>
            <a:r>
              <a:rPr/>
              <a:t> </a:t>
            </a:r>
            <a:r>
              <a:rPr/>
              <a:t>Web</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a:t>
            </a:r>
          </a:p>
        </p:txBody>
      </p:sp>
      <p:sp>
        <p:nvSpPr>
          <p:cNvPr id="3" name="Content Placeholder 2"/>
          <p:cNvSpPr>
            <a:spLocks noGrp="1"/>
          </p:cNvSpPr>
          <p:nvPr>
            <p:ph idx="1"/>
          </p:nvPr>
        </p:nvSpPr>
        <p:spPr/>
        <p:txBody>
          <a:bodyPr/>
          <a:lstStyle/>
          <a:p>
            <a:pPr lvl="1"/>
            <a:r>
              <a:rPr/>
              <a:t>Clarify any misconceptions</a:t>
            </a:r>
          </a:p>
          <a:p>
            <a:pPr lvl="2"/>
            <a:r>
              <a:rPr/>
              <a:t>A browser is a free software program that displays websites and allows users to access various websites and web pages on the Internet. You can download any browser you wish. When you buy a computer, it typically has one browser already downloaded so you can immediately access the Internet. Think of the web browser as the doorway into the Internet.</a:t>
            </a:r>
          </a:p>
          <a:p>
            <a:pPr lvl="2"/>
            <a:r>
              <a:rPr/>
              <a:t>A search engine, such as Google, Yahoo, and Bing are also software programs that searches for particular document when specific words are entered. When a user types keywords into a search box, the search engine uses algorithms to display results that match that search.</a:t>
            </a:r>
          </a:p>
          <a:p>
            <a:pPr lvl="1"/>
            <a:r>
              <a:rPr/>
              <a:t>Search and explore</a:t>
            </a:r>
          </a:p>
          <a:p>
            <a:pPr lvl="2"/>
            <a:r>
              <a:rPr/>
              <a:t>Ask learners to open one of the web browsers on their computer. It will be much easier for all learners to open the same web browser as names and options differ slightly among browsers. This lesson is based on the Firefox browser.</a:t>
            </a:r>
          </a:p>
          <a:p>
            <a:pPr lvl="2"/>
            <a:r>
              <a:rPr/>
              <a:t>Explain that when they open a browser, they land on that browser’s homepage, which is a web page. Users can select the homepage of their web browsers.</a:t>
            </a:r>
            <a:br/>
          </a:p>
          <a:p>
            <a:pPr lvl="2"/>
            <a:r>
              <a:rPr/>
              <a:t>Ask learners to hover over the icons on the top of the screen (the toolbar) and write down the words that appear on sticky notes. They can also click and see what the function is. They should find:</a:t>
            </a:r>
          </a:p>
          <a:p>
            <a:pPr lvl="3"/>
            <a:r>
              <a:rPr/>
              <a:t>Open a new tab</a:t>
            </a:r>
          </a:p>
          <a:p>
            <a:pPr lvl="3"/>
            <a:r>
              <a:rPr/>
              <a:t>Close tab</a:t>
            </a:r>
          </a:p>
          <a:p>
            <a:pPr lvl="3"/>
            <a:r>
              <a:rPr/>
              <a:t>Go back one page</a:t>
            </a:r>
          </a:p>
          <a:p>
            <a:pPr lvl="3"/>
            <a:r>
              <a:rPr/>
              <a:t>Go forward one page</a:t>
            </a:r>
          </a:p>
          <a:p>
            <a:pPr lvl="3"/>
            <a:r>
              <a:rPr/>
              <a:t>Reload</a:t>
            </a:r>
          </a:p>
          <a:p>
            <a:pPr lvl="3"/>
            <a:r>
              <a:rPr/>
              <a:t>Start/home page</a:t>
            </a:r>
          </a:p>
          <a:p>
            <a:pPr lvl="3"/>
            <a:r>
              <a:rPr/>
              <a:t>Show history</a:t>
            </a:r>
          </a:p>
          <a:p>
            <a:pPr lvl="3"/>
            <a:r>
              <a:rPr/>
              <a:t>Open menu</a:t>
            </a:r>
          </a:p>
          <a:p>
            <a:pPr lvl="3"/>
            <a:r>
              <a:rPr/>
              <a:t>Search or enter address</a:t>
            </a:r>
          </a:p>
          <a:p>
            <a:pPr lvl="3"/>
            <a:r>
              <a:rPr/>
              <a:t>Search</a:t>
            </a:r>
          </a:p>
          <a:p>
            <a:pPr lvl="3"/>
            <a:r>
              <a:rPr/>
              <a:t>Scroll bar</a:t>
            </a:r>
          </a:p>
          <a:p>
            <a:pPr lvl="1"/>
            <a:r>
              <a:rPr/>
              <a:t>Ask learners to categorize the tools. Which tools allow the user to navigate the page? Which tools relate to searching for a website?</a:t>
            </a:r>
          </a:p>
          <a:p>
            <a:pPr lvl="1"/>
            <a:r>
              <a:rPr/>
              <a:t>Ask learners to open and close new tabs. Elicit reasons for keeping several tabs open. The point is to eliminate confusion between closing the browser and closing a webpage. You may want to revisit this point after learners have several different web pages open.</a:t>
            </a:r>
          </a:p>
          <a:p>
            <a:pPr lvl="1"/>
            <a:r>
              <a:rPr/>
              <a:t>Learners may want to write down the words from their sticky notes and draw the icon next to each word or sketch the homepage of the browser and fill in the tools.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Activity:</a:t>
            </a:r>
            <a:r>
              <a:rPr/>
              <a:t> </a:t>
            </a:r>
            <a:r>
              <a:rPr/>
              <a:t>Enter</a:t>
            </a:r>
            <a:r>
              <a:rPr/>
              <a:t> </a:t>
            </a:r>
            <a:r>
              <a:rPr/>
              <a:t>the</a:t>
            </a:r>
            <a:r>
              <a:rPr/>
              <a:t> </a:t>
            </a:r>
            <a:r>
              <a:rPr/>
              <a:t>World</a:t>
            </a:r>
            <a:r>
              <a:rPr/>
              <a:t> </a:t>
            </a:r>
            <a:r>
              <a:rPr/>
              <a:t>Wide</a:t>
            </a:r>
            <a:r>
              <a:rPr/>
              <a:t> </a:t>
            </a:r>
            <a:r>
              <a:rPr/>
              <a:t>Web</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II</a:t>
            </a:r>
          </a:p>
        </p:txBody>
      </p:sp>
      <p:sp>
        <p:nvSpPr>
          <p:cNvPr id="3" name="Content Placeholder 2"/>
          <p:cNvSpPr>
            <a:spLocks noGrp="1"/>
          </p:cNvSpPr>
          <p:nvPr>
            <p:ph idx="1"/>
          </p:nvPr>
        </p:nvSpPr>
        <p:spPr/>
        <p:txBody>
          <a:bodyPr/>
          <a:lstStyle/>
          <a:p>
            <a:pPr lvl="1"/>
            <a:r>
              <a:rPr/>
              <a:t>Learners will practice navigating a website in preparation for the search activity: Web Detective.</a:t>
            </a:r>
          </a:p>
          <a:p>
            <a:pPr lvl="1"/>
            <a:r>
              <a:rPr/>
              <a:t>Ask learners when to use a search engine and when we don’t. (If we know the exact web address, we don’t need to do a search).</a:t>
            </a:r>
          </a:p>
          <a:p>
            <a:pPr lvl="1"/>
            <a:r>
              <a:rPr/>
              <a:t>Choose a web site relevant to your learners and ask them to type the URL into the address bar.</a:t>
            </a:r>
          </a:p>
          <a:p>
            <a:pPr lvl="1"/>
            <a:r>
              <a:rPr/>
              <a:t>Discuss the different extensions and elicit what they tell us about the kind of business or organization: .com, .org, .edu, .gov, .net. * You can also talk about http, https, and www as part of the URL (Uniform Resource Locator) or web address. Website typically contain a collection of web pages.</a:t>
            </a:r>
          </a:p>
          <a:p>
            <a:pPr lvl="1"/>
            <a:r>
              <a:rPr/>
              <a:t>Ask learners to name what they see on the web page: i.e. media, text, titles, navigation tools, or links to other pages. Elicit how they identify a link to another page or resource. Show them an image of a hand cursor.</a:t>
            </a:r>
            <a:br/>
          </a:p>
          <a:p>
            <a:pPr lvl="1"/>
            <a:r>
              <a:rPr/>
              <a:t>Ask learners if they have ever been on a webpage, have clicked links to other pages and then could not get back to where they wanted to be?</a:t>
            </a:r>
            <a:br/>
          </a:p>
          <a:p>
            <a:pPr lvl="1"/>
            <a:r>
              <a:rPr/>
              <a:t>Ask them to think about the navigation tools at the top of the page and discuss how to use them. (back to last page,visited, forward to reverse the action, reload for updated information and home page).</a:t>
            </a:r>
          </a:p>
          <a:p>
            <a:pPr lvl="1"/>
            <a:r>
              <a:rPr/>
              <a:t>Next ask learners to use the horizontal scroll bar on the bottom of the page and the side scroll bar to move the page up, down, left and right. (Not all web pages will have a horizontal scroll bar).</a:t>
            </a:r>
          </a:p>
          <a:p>
            <a:pPr lvl="1"/>
            <a:r>
              <a:rPr/>
              <a:t>Ask learners to close their web browser. Then give them a URL and a list of ‘treasures’ to find on that particular site. Some ideas are:</a:t>
            </a:r>
          </a:p>
          <a:p>
            <a:pPr lvl="2"/>
            <a:r>
              <a:rPr/>
              <a:t>Look at the extension of the URL. What can we deduce about the type of organization from this URL?</a:t>
            </a:r>
          </a:p>
          <a:p>
            <a:pPr lvl="2"/>
            <a:r>
              <a:rPr/>
              <a:t>Identify media on the homepage: What is the name and content?</a:t>
            </a:r>
          </a:p>
          <a:p>
            <a:pPr lvl="2"/>
            <a:r>
              <a:rPr/>
              <a:t>Go to the X page and list 3 pieces of information on this page</a:t>
            </a:r>
          </a:p>
          <a:p>
            <a:pPr lvl="2"/>
            <a:r>
              <a:rPr/>
              <a:t>What web browser are you using?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Your Browser</dc:title>
  <dc:creator/>
  <cp:keywords/>
  <dcterms:created xsi:type="dcterms:W3CDTF">2021-08-23T18:41:14Z</dcterms:created>
  <dcterms:modified xsi:type="dcterms:W3CDTF">2021-08-23T18:41:14Z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_articles/04-search-party.md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