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White</a:t>
            </a:r>
            <a:r>
              <a:rPr/>
              <a:t> </a:t>
            </a:r>
            <a:r>
              <a:rPr/>
              <a:t>Paper</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TOC {:toc}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Web</a:t>
            </a:r>
            <a:r>
              <a:rPr/>
              <a:t> </a:t>
            </a:r>
            <a:r>
              <a:rPr/>
              <a:t>Literacy</a:t>
            </a:r>
            <a:r>
              <a:rPr/>
              <a:t> </a:t>
            </a:r>
            <a:r>
              <a:rPr/>
              <a:t>Core</a:t>
            </a:r>
            <a:r>
              <a:rPr/>
              <a:t> </a:t>
            </a:r>
            <a:r>
              <a:rPr/>
              <a:t>Curriculum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
        <p:nvSpPr>
          <p:cNvPr id="3" name="Content Placeholder 2"/>
          <p:cNvSpPr>
            <a:spLocks noGrp="1"/>
          </p:cNvSpPr>
          <p:nvPr>
            <p:ph idx="1"/>
          </p:nvPr>
        </p:nvSpPr>
        <p:spPr/>
        <p:txBody>
          <a:bodyPr/>
          <a:lstStyle/>
          <a:p>
            <a:pPr lvl="0" marL="0" indent="0">
              <a:buNone/>
            </a:pPr>
            <a:r>
              <a:rPr/>
              <a:t>Lorem ipsum dolor sit amet, consectetur adipiscing elit. Eiuro, inquit adridens, iniquum, hac quidem de re; Quod autem ratione actum est, id officium appellamus. Haec et tu ita posuisti, et verba vestra sunt. Eaedem res maneant alio modo. Tertium autem omnibus aut maximis rebus iis, quae secundum naturam sint, fruentem vivere. Habent enim et bene longam et satis litigiosam disputationem. Quis est, qui non oderit libidinosam, protervam adolescentiam? Duo Reges: constructio interrete.</a:t>
            </a:r>
          </a:p>
          <a:p>
            <a:pPr lvl="0" marL="0" indent="0">
              <a:buNone/>
            </a:pPr>
            <a:r>
              <a:rPr/>
              <a:t>Re mihi non aeque satisfacit, et quidem locis pluribus. Universa enim illorum ratione cum tota vestra confligendum puto. Invidiosum nomen est, infame, suspectum. Me igitur ipsum ames oportet, non mea, si veri amici futuri sumus. Diodorus, eius auditor, adiungit ad honestatem vacuitatem doloris. Quid enim est a Chrysippo praetermissum in Stoicis? Nihilne est in his rebus, quod dignum libero aut indignum esse ducamus? Quid autem habent admirationis, cum prope accesseris? Virtutis, magnitudinis animi, patientiae, fortitudinis fomentis dolor mitigari solet.</a:t>
            </a:r>
          </a:p>
          <a:p>
            <a:pPr lvl="0" marL="1270000" indent="0">
              <a:buNone/>
            </a:pPr>
            <a:r>
              <a:rPr sz="2000"/>
              <a:t>Sample blockquote text.</a:t>
            </a:r>
          </a:p>
          <a:p>
            <a:pPr lvl="0" marL="0" indent="0">
              <a:spcBef>
                <a:spcPts val="3000"/>
              </a:spcBef>
              <a:buNone/>
            </a:pPr>
            <a:r>
              <a:rPr b="1"/>
              <a:t>Sample Pathway</a:t>
            </a:r>
          </a:p>
          <a:p>
            <a:pPr lvl="1">
              <a:buAutoNum type="arabicPeriod"/>
            </a:pPr>
            <a:r>
              <a:rPr b="1"/>
              <a:t>Discovery</a:t>
            </a:r>
            <a:r>
              <a:rPr/>
              <a:t> - Sees poster advertising study group around campus.</a:t>
            </a:r>
          </a:p>
          <a:p>
            <a:pPr lvl="1">
              <a:buAutoNum type="arabicPeriod"/>
            </a:pPr>
            <a:r>
              <a:rPr b="1"/>
              <a:t>First Contact</a:t>
            </a:r>
            <a:r>
              <a:rPr/>
              <a:t> - Attends a meeting of the group, and is encouraged to return in a follow up email.</a:t>
            </a:r>
          </a:p>
          <a:p>
            <a:pPr lvl="1">
              <a:buAutoNum type="arabicPeriod"/>
            </a:pPr>
            <a:r>
              <a:rPr b="1"/>
              <a:t>Participation</a:t>
            </a:r>
            <a:r>
              <a:rPr/>
              <a:t> - Asks and answers questions during the help session.</a:t>
            </a:r>
          </a:p>
          <a:p>
            <a:pPr lvl="1">
              <a:buAutoNum type="arabicPeriod"/>
            </a:pPr>
            <a:r>
              <a:rPr b="1"/>
              <a:t>Sustained Participation</a:t>
            </a:r>
            <a:r>
              <a:rPr/>
              <a:t> - Attends several “hackathons” sessions throughout the semester.</a:t>
            </a:r>
          </a:p>
          <a:p>
            <a:pPr lvl="1">
              <a:buAutoNum type="arabicPeriod"/>
            </a:pPr>
            <a:r>
              <a:rPr b="1"/>
              <a:t>Networked Participation</a:t>
            </a:r>
            <a:r>
              <a:rPr/>
              <a:t> - Invites some of his colleagues from his lab to a session.</a:t>
            </a:r>
          </a:p>
          <a:p>
            <a:pPr lvl="1">
              <a:buAutoNum type="arabicPeriod"/>
            </a:pPr>
            <a:r>
              <a:rPr b="1"/>
              <a:t>Leadership</a:t>
            </a:r>
            <a:r>
              <a:rPr/>
              <a:t> - Agrees to present an intro session on Java, and creates a learning resource to contribute to the group’s repo.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info</a:t>
            </a:r>
          </a:p>
        </p:txBody>
      </p:sp>
      <p:sp>
        <p:nvSpPr>
          <p:cNvPr id="3" name="Content Placeholder 2"/>
          <p:cNvSpPr>
            <a:spLocks noGrp="1"/>
          </p:cNvSpPr>
          <p:nvPr>
            <p:ph idx="1"/>
          </p:nvPr>
        </p:nvSpPr>
        <p:spPr/>
        <p:txBody>
          <a:bodyPr/>
          <a:lstStyle/>
          <a:p>
            <a:pPr lvl="0" marL="0" indent="0">
              <a:buNone/>
            </a:pPr>
            <a:r>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Paper</dc:title>
  <dc:creator/>
  <cp:keywords/>
  <dcterms:created xsi:type="dcterms:W3CDTF">2021-08-23T18:41:20Z</dcterms:created>
  <dcterms:modified xsi:type="dcterms:W3CDTF">2021-08-23T18:41:20Z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toc">
    <vt:lpwstr/>
  </property>
</Properties>
</file>