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mozilla.org/media/protocol/img/logos/mozilla/logo-word-hor.e20791bb4dd4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mozilla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2021-08-29T13:54:14Z</dcterms:created>
  <dcterms:modified xsi:type="dcterms:W3CDTF">2021-08-29T13:54:14Z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