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notesMaster" Target="notesMasters/notesMaster1.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learners</a:t>
            </a:r>
            <a:r>
              <a:rPr/>
              <a:t> </a:t>
            </a:r>
            <a:r>
              <a:rPr/>
              <a:t>will</a:t>
            </a:r>
            <a:r>
              <a:rPr/>
              <a:t> </a:t>
            </a:r>
            <a:r>
              <a:rPr/>
              <a:t>explore</a:t>
            </a:r>
            <a:r>
              <a:rPr/>
              <a:t> </a:t>
            </a:r>
            <a:r>
              <a:rPr/>
              <a:t>how</a:t>
            </a:r>
            <a:r>
              <a:rPr/>
              <a:t> </a:t>
            </a:r>
            <a:r>
              <a:rPr/>
              <a:t>lots</a:t>
            </a:r>
            <a:r>
              <a:rPr/>
              <a:t> </a:t>
            </a:r>
            <a:r>
              <a:rPr/>
              <a:t>of</a:t>
            </a:r>
            <a:r>
              <a:rPr/>
              <a:t> </a:t>
            </a:r>
            <a:r>
              <a:rPr/>
              <a:t>individuals</a:t>
            </a:r>
            <a:r>
              <a:rPr/>
              <a:t> </a:t>
            </a:r>
            <a:r>
              <a:rPr/>
              <a:t>can</a:t>
            </a:r>
            <a:r>
              <a:rPr/>
              <a:t> </a:t>
            </a:r>
            <a:r>
              <a:rPr/>
              <a:t>work</a:t>
            </a:r>
            <a:r>
              <a:rPr/>
              <a:t> </a:t>
            </a:r>
            <a:r>
              <a:rPr/>
              <a:t>together</a:t>
            </a:r>
            <a:r>
              <a:rPr/>
              <a:t> </a:t>
            </a:r>
            <a:r>
              <a:rPr/>
              <a:t>on</a:t>
            </a:r>
            <a:r>
              <a:rPr/>
              <a:t> </a:t>
            </a:r>
            <a:r>
              <a:rPr/>
              <a:t>the</a:t>
            </a:r>
            <a:r>
              <a:rPr/>
              <a:t> </a:t>
            </a:r>
            <a:r>
              <a:rPr/>
              <a:t>same</a:t>
            </a:r>
            <a:r>
              <a:rPr/>
              <a:t> </a:t>
            </a:r>
            <a:r>
              <a:rPr/>
              <a:t>learning</a:t>
            </a:r>
            <a:r>
              <a:rPr/>
              <a:t> </a:t>
            </a:r>
            <a:r>
              <a:rPr/>
              <a:t>or</a:t>
            </a:r>
            <a:r>
              <a:rPr/>
              <a:t> </a:t>
            </a:r>
            <a:r>
              <a:rPr/>
              <a:t>discovery</a:t>
            </a:r>
            <a:r>
              <a:rPr/>
              <a:t> </a:t>
            </a:r>
            <a:r>
              <a:rPr/>
              <a:t>project,</a:t>
            </a:r>
            <a:r>
              <a:rPr/>
              <a:t> </a:t>
            </a:r>
            <a:r>
              <a:rPr/>
              <a:t>using</a:t>
            </a:r>
            <a:r>
              <a:rPr/>
              <a:t> </a:t>
            </a:r>
            <a:r>
              <a:rPr/>
              <a:t>the</a:t>
            </a:r>
            <a:r>
              <a:rPr/>
              <a:t> </a:t>
            </a:r>
            <a:r>
              <a:rPr/>
              <a:t>web</a:t>
            </a:r>
            <a:r>
              <a:rPr/>
              <a:t> </a:t>
            </a:r>
            <a:r>
              <a:rPr/>
              <a:t>as</a:t>
            </a:r>
            <a:r>
              <a:rPr/>
              <a:t> </a:t>
            </a:r>
            <a:r>
              <a:rPr/>
              <a:t>a</a:t>
            </a:r>
            <a:r>
              <a:rPr/>
              <a:t> </a:t>
            </a:r>
            <a:r>
              <a:rPr/>
              <a:t>collaboration</a:t>
            </a:r>
            <a:r>
              <a:rPr/>
              <a:t> </a:t>
            </a:r>
            <a:r>
              <a:rPr/>
              <a:t>tool.</a:t>
            </a:r>
            <a:r>
              <a:rPr/>
              <a:t> </a:t>
            </a:r>
            <a:r>
              <a:rPr/>
              <a:t>Learners</a:t>
            </a:r>
            <a:r>
              <a:rPr/>
              <a:t> </a:t>
            </a:r>
            <a:r>
              <a:rPr/>
              <a:t>will</a:t>
            </a:r>
            <a:r>
              <a:rPr/>
              <a:t> </a:t>
            </a:r>
            <a:r>
              <a:rPr/>
              <a:t>briefly</a:t>
            </a:r>
            <a:r>
              <a:rPr/>
              <a:t> </a:t>
            </a:r>
            <a:r>
              <a:rPr/>
              <a:t>discuss</a:t>
            </a:r>
            <a:r>
              <a:rPr/>
              <a:t> </a:t>
            </a:r>
            <a:r>
              <a:rPr/>
              <a:t>how</a:t>
            </a:r>
            <a:r>
              <a:rPr/>
              <a:t> </a:t>
            </a:r>
            <a:r>
              <a:rPr/>
              <a:t>the</a:t>
            </a:r>
            <a:r>
              <a:rPr/>
              <a:t> </a:t>
            </a:r>
            <a:r>
              <a:rPr/>
              <a:t>web</a:t>
            </a:r>
            <a:r>
              <a:rPr/>
              <a:t> </a:t>
            </a:r>
            <a:r>
              <a:rPr/>
              <a:t>and</a:t>
            </a:r>
            <a:r>
              <a:rPr/>
              <a:t> </a:t>
            </a:r>
            <a:r>
              <a:rPr/>
              <a:t>other</a:t>
            </a:r>
            <a:r>
              <a:rPr/>
              <a:t> </a:t>
            </a:r>
            <a:r>
              <a:rPr/>
              <a:t>digital</a:t>
            </a:r>
            <a:r>
              <a:rPr/>
              <a:t> </a:t>
            </a:r>
            <a:r>
              <a:rPr/>
              <a:t>tools</a:t>
            </a:r>
            <a:r>
              <a:rPr/>
              <a:t> </a:t>
            </a:r>
            <a:r>
              <a:rPr/>
              <a:t>have</a:t>
            </a:r>
            <a:r>
              <a:rPr/>
              <a:t> </a:t>
            </a:r>
            <a:r>
              <a:rPr/>
              <a:t>increased</a:t>
            </a:r>
            <a:r>
              <a:rPr/>
              <a:t> </a:t>
            </a:r>
            <a:r>
              <a:rPr/>
              <a:t>the</a:t>
            </a:r>
            <a:r>
              <a:rPr/>
              <a:t> </a:t>
            </a:r>
            <a:r>
              <a:rPr/>
              <a:t>amount</a:t>
            </a:r>
            <a:r>
              <a:rPr/>
              <a:t> </a:t>
            </a:r>
            <a:r>
              <a:rPr/>
              <a:t>of</a:t>
            </a:r>
            <a:r>
              <a:rPr/>
              <a:t> </a:t>
            </a:r>
            <a:r>
              <a:rPr/>
              <a:t>information</a:t>
            </a:r>
            <a:r>
              <a:rPr/>
              <a:t> </a:t>
            </a:r>
            <a:r>
              <a:rPr/>
              <a:t>online,</a:t>
            </a:r>
            <a:r>
              <a:rPr/>
              <a:t> </a:t>
            </a:r>
            <a:r>
              <a:rPr/>
              <a:t>as</a:t>
            </a:r>
            <a:r>
              <a:rPr/>
              <a:t> </a:t>
            </a:r>
            <a:r>
              <a:rPr/>
              <a:t>well</a:t>
            </a:r>
            <a:r>
              <a:rPr/>
              <a:t> </a:t>
            </a:r>
            <a:r>
              <a:rPr/>
              <a:t>as</a:t>
            </a:r>
            <a:r>
              <a:rPr/>
              <a:t> </a:t>
            </a:r>
            <a:r>
              <a:rPr/>
              <a:t>potential</a:t>
            </a:r>
            <a:r>
              <a:rPr/>
              <a:t> </a:t>
            </a:r>
            <a:r>
              <a:rPr/>
              <a:t>human</a:t>
            </a:r>
            <a:r>
              <a:rPr/>
              <a:t> </a:t>
            </a:r>
            <a:r>
              <a:rPr/>
              <a:t>resources.</a:t>
            </a:r>
            <a:r>
              <a:rPr/>
              <a:t> </a:t>
            </a:r>
            <a:r>
              <a:rPr/>
              <a:t>They</a:t>
            </a:r>
            <a:r>
              <a:rPr/>
              <a:t> </a:t>
            </a:r>
            <a:r>
              <a:rPr/>
              <a:t>will</a:t>
            </a:r>
            <a:r>
              <a:rPr/>
              <a:t> </a:t>
            </a:r>
            <a:r>
              <a:rPr/>
              <a:t>also</a:t>
            </a:r>
            <a:r>
              <a:rPr/>
              <a:t> </a:t>
            </a:r>
            <a:r>
              <a:rPr/>
              <a:t>explore</a:t>
            </a:r>
            <a:r>
              <a:rPr/>
              <a:t> </a:t>
            </a:r>
            <a:r>
              <a:rPr/>
              <a:t>the</a:t>
            </a:r>
            <a:r>
              <a:rPr/>
              <a:t> </a:t>
            </a:r>
            <a:r>
              <a:rPr/>
              <a:t>notion</a:t>
            </a:r>
            <a:r>
              <a:rPr/>
              <a:t> </a:t>
            </a:r>
            <a:r>
              <a:rPr/>
              <a:t>of</a:t>
            </a:r>
            <a:r>
              <a:rPr/>
              <a:t> </a:t>
            </a:r>
            <a:r>
              <a:rPr/>
              <a:t>crowdsourcing</a:t>
            </a:r>
            <a:r>
              <a:rPr/>
              <a:t> </a:t>
            </a:r>
            <a:r>
              <a:rPr/>
              <a:t>and</a:t>
            </a:r>
            <a:r>
              <a:rPr/>
              <a:t> </a:t>
            </a:r>
            <a:r>
              <a:rPr/>
              <a:t>help</a:t>
            </a:r>
            <a:r>
              <a:rPr/>
              <a:t> </a:t>
            </a:r>
            <a:r>
              <a:rPr/>
              <a:t>out</a:t>
            </a:r>
            <a:r>
              <a:rPr/>
              <a:t> </a:t>
            </a:r>
            <a:r>
              <a:rPr/>
              <a:t>with</a:t>
            </a:r>
            <a:r>
              <a:rPr/>
              <a:t> </a:t>
            </a:r>
            <a:r>
              <a:rPr/>
              <a:t>a</a:t>
            </a:r>
            <a:r>
              <a:rPr/>
              <a:t> </a:t>
            </a:r>
            <a:r>
              <a:rPr/>
              <a:t>research</a:t>
            </a:r>
            <a:r>
              <a:rPr/>
              <a:t> </a:t>
            </a:r>
            <a:r>
              <a:rPr/>
              <a:t>study</a:t>
            </a:r>
            <a:r>
              <a:rPr/>
              <a:t> </a:t>
            </a:r>
            <a:r>
              <a:rPr/>
              <a:t>using</a:t>
            </a:r>
            <a:r>
              <a:rPr/>
              <a:t> </a:t>
            </a:r>
            <a:r>
              <a:rPr/>
              <a:t>the</a:t>
            </a:r>
            <a:r>
              <a:rPr/>
              <a:t> </a:t>
            </a:r>
            <a:r>
              <a:rPr/>
              <a:t>Zooniverse</a:t>
            </a:r>
            <a:r>
              <a:rPr/>
              <a:t> </a:t>
            </a:r>
            <a:r>
              <a:rPr/>
              <a:t>platform</a:t>
            </a:r>
            <a:r>
              <a:rPr/>
              <a:t> </a:t>
            </a:r>
            <a:r>
              <a:rPr/>
              <a:t>for</a:t>
            </a:r>
            <a:r>
              <a:rPr/>
              <a:t> </a:t>
            </a:r>
            <a:r>
              <a:rPr/>
              <a:t>citizen</a:t>
            </a:r>
            <a:r>
              <a:rPr/>
              <a:t> </a:t>
            </a:r>
            <a:r>
              <a:rPr/>
              <a:t>science</a:t>
            </a:r>
            <a:r>
              <a:rPr/>
              <a:t> </a:t>
            </a:r>
            <a:r>
              <a:rPr/>
              <a:t>(or</a:t>
            </a:r>
            <a:r>
              <a:rPr/>
              <a:t> </a:t>
            </a:r>
            <a:r>
              <a:rPr/>
              <a:t>other</a:t>
            </a:r>
            <a:r>
              <a:rPr/>
              <a:t> </a:t>
            </a:r>
            <a:r>
              <a:rPr/>
              <a:t>platform–</a:t>
            </a:r>
            <a:r>
              <a:rPr/>
              <a:t> </a:t>
            </a:r>
            <a:r>
              <a:rPr/>
              <a:t>facilitator’s</a:t>
            </a:r>
            <a:r>
              <a:rPr/>
              <a:t> </a:t>
            </a:r>
            <a:r>
              <a:rPr/>
              <a:t>choice).</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1"/>
            <a:r>
              <a:rPr/>
              <a:t>A</a:t>
            </a:r>
            <a:r>
              <a:rPr/>
              <a:t> </a:t>
            </a:r>
            <a:r>
              <a:rPr/>
              <a:t>computer/projector</a:t>
            </a:r>
            <a:r>
              <a:rPr/>
              <a:t> </a:t>
            </a:r>
            <a:r>
              <a:rPr/>
              <a:t>set</a:t>
            </a:r>
            <a:r>
              <a:rPr/>
              <a:t> </a:t>
            </a:r>
            <a:r>
              <a:rPr/>
              <a:t>up</a:t>
            </a:r>
            <a:r>
              <a:rPr/>
              <a:t> </a:t>
            </a:r>
            <a:r>
              <a:rPr/>
              <a:t>to</a:t>
            </a:r>
            <a:r>
              <a:rPr/>
              <a:t> </a:t>
            </a:r>
            <a:r>
              <a:rPr/>
              <a:t>for</a:t>
            </a:r>
            <a:r>
              <a:rPr/>
              <a:t> </a:t>
            </a:r>
            <a:r>
              <a:rPr/>
              <a:t>demonstration</a:t>
            </a:r>
          </a:p>
          <a:p>
            <a:pPr lvl="0" marL="0" indent="0">
              <a:buNone/>
            </a:pPr>
          </a:p>
          <a:p>
            <a:pPr lvl="1"/>
            <a:r>
              <a:rPr/>
              <a:t>Two</a:t>
            </a:r>
            <a:r>
              <a:rPr/>
              <a:t> </a:t>
            </a:r>
            <a:r>
              <a:rPr/>
              <a:t>sets</a:t>
            </a:r>
            <a:r>
              <a:rPr/>
              <a:t> </a:t>
            </a:r>
            <a:r>
              <a:rPr/>
              <a:t>of</a:t>
            </a:r>
            <a:r>
              <a:rPr/>
              <a:t> </a:t>
            </a:r>
            <a:r>
              <a:rPr/>
              <a:t>maybe</a:t>
            </a:r>
            <a:r>
              <a:rPr/>
              <a:t> </a:t>
            </a:r>
            <a:r>
              <a:rPr/>
              <a:t>50</a:t>
            </a:r>
            <a:r>
              <a:rPr/>
              <a:t> </a:t>
            </a:r>
            <a:r>
              <a:rPr/>
              <a:t>to</a:t>
            </a:r>
            <a:r>
              <a:rPr/>
              <a:t> </a:t>
            </a:r>
            <a:r>
              <a:rPr/>
              <a:t>60</a:t>
            </a:r>
            <a:r>
              <a:rPr/>
              <a:t> </a:t>
            </a:r>
            <a:r>
              <a:rPr/>
              <a:t>similar</a:t>
            </a:r>
            <a:r>
              <a:rPr/>
              <a:t> </a:t>
            </a:r>
            <a:r>
              <a:rPr/>
              <a:t>images,</a:t>
            </a:r>
            <a:r>
              <a:rPr/>
              <a:t> </a:t>
            </a:r>
            <a:r>
              <a:rPr/>
              <a:t>each</a:t>
            </a:r>
            <a:r>
              <a:rPr/>
              <a:t> </a:t>
            </a:r>
            <a:r>
              <a:rPr/>
              <a:t>printed</a:t>
            </a:r>
            <a:r>
              <a:rPr/>
              <a:t> </a:t>
            </a:r>
            <a:r>
              <a:rPr/>
              <a:t>on</a:t>
            </a:r>
            <a:r>
              <a:rPr/>
              <a:t> </a:t>
            </a:r>
            <a:r>
              <a:rPr/>
              <a:t>an</a:t>
            </a:r>
            <a:r>
              <a:rPr/>
              <a:t> </a:t>
            </a:r>
            <a:r>
              <a:rPr/>
              <a:t>individual</a:t>
            </a:r>
            <a:r>
              <a:rPr/>
              <a:t> </a:t>
            </a:r>
            <a:r>
              <a:rPr/>
              <a:t>card</a:t>
            </a:r>
            <a:r>
              <a:rPr/>
              <a:t> </a:t>
            </a:r>
            <a:r>
              <a:rPr/>
              <a:t>(you</a:t>
            </a:r>
            <a:r>
              <a:rPr/>
              <a:t> </a:t>
            </a:r>
            <a:r>
              <a:rPr/>
              <a:t>could</a:t>
            </a:r>
            <a:r>
              <a:rPr/>
              <a:t> </a:t>
            </a:r>
            <a:r>
              <a:rPr/>
              <a:t>print</a:t>
            </a:r>
            <a:r>
              <a:rPr/>
              <a:t> </a:t>
            </a:r>
            <a:r>
              <a:rPr/>
              <a:t>a</a:t>
            </a:r>
            <a:r>
              <a:rPr/>
              <a:t> </a:t>
            </a:r>
            <a:r>
              <a:rPr/>
              <a:t>grid</a:t>
            </a:r>
            <a:r>
              <a:rPr/>
              <a:t> </a:t>
            </a:r>
            <a:r>
              <a:rPr/>
              <a:t>of</a:t>
            </a:r>
            <a:r>
              <a:rPr/>
              <a:t> </a:t>
            </a:r>
            <a:r>
              <a:rPr/>
              <a:t>images</a:t>
            </a:r>
            <a:r>
              <a:rPr/>
              <a:t> </a:t>
            </a:r>
            <a:r>
              <a:rPr/>
              <a:t>and</a:t>
            </a:r>
            <a:r>
              <a:rPr/>
              <a:t> </a:t>
            </a:r>
            <a:r>
              <a:rPr/>
              <a:t>cut</a:t>
            </a:r>
            <a:r>
              <a:rPr/>
              <a:t> </a:t>
            </a:r>
            <a:r>
              <a:rPr/>
              <a:t>them</a:t>
            </a:r>
            <a:r>
              <a:rPr/>
              <a:t> </a:t>
            </a:r>
            <a:r>
              <a:rPr/>
              <a:t>up).</a:t>
            </a:r>
            <a:r>
              <a:rPr/>
              <a:t> </a:t>
            </a:r>
            <a:r>
              <a:rPr/>
              <a:t>These</a:t>
            </a:r>
            <a:r>
              <a:rPr/>
              <a:t> </a:t>
            </a:r>
            <a:r>
              <a:rPr/>
              <a:t>could</a:t>
            </a:r>
            <a:r>
              <a:rPr/>
              <a:t> </a:t>
            </a:r>
            <a:r>
              <a:rPr/>
              <a:t>be</a:t>
            </a:r>
            <a:r>
              <a:rPr/>
              <a:t> </a:t>
            </a:r>
            <a:r>
              <a:rPr/>
              <a:t>landscapes,</a:t>
            </a:r>
            <a:r>
              <a:rPr/>
              <a:t> </a:t>
            </a:r>
            <a:r>
              <a:rPr/>
              <a:t>pictures</a:t>
            </a:r>
            <a:r>
              <a:rPr/>
              <a:t> </a:t>
            </a:r>
            <a:r>
              <a:rPr/>
              <a:t>of</a:t>
            </a:r>
            <a:r>
              <a:rPr/>
              <a:t> </a:t>
            </a:r>
            <a:r>
              <a:rPr/>
              <a:t>people,</a:t>
            </a:r>
            <a:r>
              <a:rPr/>
              <a:t> </a:t>
            </a:r>
            <a:r>
              <a:rPr/>
              <a:t>pictures</a:t>
            </a:r>
            <a:r>
              <a:rPr/>
              <a:t> </a:t>
            </a:r>
            <a:r>
              <a:rPr/>
              <a:t>of</a:t>
            </a:r>
            <a:r>
              <a:rPr/>
              <a:t> </a:t>
            </a:r>
            <a:r>
              <a:rPr/>
              <a:t>animals</a:t>
            </a:r>
            <a:r>
              <a:rPr/>
              <a:t> </a:t>
            </a:r>
            <a:r>
              <a:rPr/>
              <a:t>or</a:t>
            </a:r>
            <a:r>
              <a:rPr/>
              <a:t> </a:t>
            </a:r>
            <a:r>
              <a:rPr/>
              <a:t>insects.</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Contribute</a:t>
            </a:r>
          </a:p>
          <a:p>
            <a:pPr lvl="0" marL="0" indent="0">
              <a:buNone/>
            </a:pPr>
          </a:p>
          <a:p>
            <a:pPr lvl="1"/>
            <a:r>
              <a:rPr/>
              <a:t>Share</a:t>
            </a:r>
          </a:p>
          <a:p>
            <a:pPr lvl="0" marL="0" indent="0">
              <a:buNone/>
            </a:pPr>
          </a:p>
          <a:p>
            <a:pPr lvl="1"/>
            <a:r>
              <a:rPr/>
              <a:t>Evaluate</a:t>
            </a:r>
          </a:p>
          <a:p>
            <a:pPr lvl="0" marL="0" indent="0">
              <a:buNone/>
            </a:pPr>
          </a:p>
          <a:p>
            <a:pPr lvl="1"/>
            <a:r>
              <a:rPr/>
              <a:t>Connect</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Collaboration</a:t>
            </a:r>
          </a:p>
          <a:p>
            <a:pPr lvl="0" marL="0" indent="0">
              <a:buNone/>
            </a:pPr>
          </a:p>
          <a:p>
            <a:pPr lvl="1"/>
            <a:r>
              <a:rPr/>
              <a:t>Communication</a:t>
            </a:r>
          </a:p>
          <a:p>
            <a:pPr lvl="0" marL="0" indent="0">
              <a:buNone/>
            </a:pPr>
          </a:p>
          <a:p>
            <a:pPr lvl="1"/>
            <a:r>
              <a:rPr/>
              <a:t>Problem-Solving</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1"/>
            <a:r>
              <a:rPr/>
              <a:t>Ask</a:t>
            </a:r>
            <a:r>
              <a:rPr/>
              <a:t> </a:t>
            </a:r>
            <a:r>
              <a:rPr/>
              <a:t>learners:</a:t>
            </a:r>
            <a:r>
              <a:rPr/>
              <a:t> </a:t>
            </a:r>
            <a:r>
              <a:rPr/>
              <a:t>How</a:t>
            </a:r>
            <a:r>
              <a:rPr/>
              <a:t> </a:t>
            </a:r>
            <a:r>
              <a:rPr/>
              <a:t>are</a:t>
            </a:r>
            <a:r>
              <a:rPr/>
              <a:t> </a:t>
            </a:r>
            <a:r>
              <a:rPr/>
              <a:t>we</a:t>
            </a:r>
            <a:r>
              <a:rPr/>
              <a:t> </a:t>
            </a:r>
            <a:r>
              <a:rPr/>
              <a:t>gathering</a:t>
            </a:r>
            <a:r>
              <a:rPr/>
              <a:t> </a:t>
            </a:r>
            <a:r>
              <a:rPr/>
              <a:t>and</a:t>
            </a:r>
            <a:r>
              <a:rPr/>
              <a:t> </a:t>
            </a:r>
            <a:r>
              <a:rPr/>
              <a:t>storing</a:t>
            </a:r>
            <a:r>
              <a:rPr/>
              <a:t> </a:t>
            </a:r>
            <a:r>
              <a:rPr/>
              <a:t>information</a:t>
            </a:r>
            <a:r>
              <a:rPr/>
              <a:t> </a:t>
            </a:r>
            <a:r>
              <a:rPr/>
              <a:t>in</a:t>
            </a:r>
            <a:r>
              <a:rPr/>
              <a:t> </a:t>
            </a:r>
            <a:r>
              <a:rPr/>
              <a:t>the</a:t>
            </a:r>
            <a:r>
              <a:rPr/>
              <a:t> </a:t>
            </a:r>
            <a:r>
              <a:rPr/>
              <a:t>digital</a:t>
            </a:r>
            <a:r>
              <a:rPr/>
              <a:t> </a:t>
            </a:r>
            <a:r>
              <a:rPr/>
              <a:t>age</a:t>
            </a:r>
            <a:r>
              <a:rPr/>
              <a:t> </a:t>
            </a:r>
            <a:r>
              <a:rPr/>
              <a:t>using</a:t>
            </a:r>
            <a:r>
              <a:rPr/>
              <a:t> </a:t>
            </a:r>
            <a:r>
              <a:rPr/>
              <a:t>the</a:t>
            </a:r>
            <a:r>
              <a:rPr/>
              <a:t> </a:t>
            </a:r>
            <a:r>
              <a:rPr/>
              <a:t>web?</a:t>
            </a:r>
            <a:r>
              <a:rPr/>
              <a:t> </a:t>
            </a:r>
            <a:r>
              <a:rPr/>
              <a:t>How</a:t>
            </a:r>
            <a:r>
              <a:rPr/>
              <a:t> </a:t>
            </a:r>
            <a:r>
              <a:rPr/>
              <a:t>is</a:t>
            </a:r>
            <a:r>
              <a:rPr/>
              <a:t> </a:t>
            </a:r>
            <a:r>
              <a:rPr/>
              <a:t>this</a:t>
            </a:r>
            <a:r>
              <a:rPr/>
              <a:t> </a:t>
            </a:r>
            <a:r>
              <a:rPr/>
              <a:t>different</a:t>
            </a:r>
            <a:r>
              <a:rPr/>
              <a:t> </a:t>
            </a:r>
            <a:r>
              <a:rPr/>
              <a:t>from</a:t>
            </a:r>
            <a:r>
              <a:rPr/>
              <a:t> </a:t>
            </a:r>
            <a:r>
              <a:rPr/>
              <a:t>what</a:t>
            </a:r>
            <a:r>
              <a:rPr/>
              <a:t> </a:t>
            </a:r>
            <a:r>
              <a:rPr/>
              <a:t>was</a:t>
            </a:r>
            <a:r>
              <a:rPr/>
              <a:t> </a:t>
            </a:r>
            <a:r>
              <a:rPr/>
              <a:t>has</a:t>
            </a:r>
            <a:r>
              <a:rPr/>
              <a:t> </a:t>
            </a:r>
            <a:r>
              <a:rPr/>
              <a:t>been</a:t>
            </a:r>
            <a:r>
              <a:rPr/>
              <a:t> </a:t>
            </a:r>
            <a:r>
              <a:rPr/>
              <a:t>done</a:t>
            </a:r>
            <a:r>
              <a:rPr/>
              <a:t> </a:t>
            </a:r>
            <a:r>
              <a:rPr/>
              <a:t>in</a:t>
            </a:r>
            <a:r>
              <a:rPr/>
              <a:t> </a:t>
            </a:r>
            <a:r>
              <a:rPr/>
              <a:t>the</a:t>
            </a:r>
            <a:r>
              <a:rPr/>
              <a:t> </a:t>
            </a:r>
            <a:r>
              <a:rPr/>
              <a:t>past?</a:t>
            </a:r>
            <a:r>
              <a:rPr/>
              <a:t> </a:t>
            </a:r>
            <a:r>
              <a:rPr/>
              <a:t>As</a:t>
            </a:r>
            <a:r>
              <a:rPr/>
              <a:t> </a:t>
            </a:r>
            <a:r>
              <a:rPr/>
              <a:t>an</a:t>
            </a:r>
            <a:r>
              <a:rPr/>
              <a:t> </a:t>
            </a:r>
            <a:r>
              <a:rPr/>
              <a:t>example,</a:t>
            </a:r>
            <a:r>
              <a:rPr/>
              <a:t> </a:t>
            </a:r>
            <a:r>
              <a:rPr/>
              <a:t>ask:</a:t>
            </a:r>
          </a:p>
          <a:p>
            <a:pPr lvl="0" marL="0" indent="0">
              <a:buNone/>
            </a:pPr>
          </a:p>
          <a:p>
            <a:pPr lvl="2"/>
            <a:r>
              <a:rPr/>
              <a:t>Who</a:t>
            </a:r>
            <a:r>
              <a:rPr/>
              <a:t> </a:t>
            </a:r>
            <a:r>
              <a:rPr/>
              <a:t>has</a:t>
            </a:r>
            <a:r>
              <a:rPr/>
              <a:t> </a:t>
            </a:r>
            <a:r>
              <a:rPr/>
              <a:t>used</a:t>
            </a:r>
            <a:r>
              <a:rPr/>
              <a:t> </a:t>
            </a:r>
            <a:r>
              <a:rPr/>
              <a:t>a</a:t>
            </a:r>
            <a:r>
              <a:rPr/>
              <a:t> </a:t>
            </a:r>
            <a:r>
              <a:rPr/>
              <a:t>film</a:t>
            </a:r>
            <a:r>
              <a:rPr/>
              <a:t> </a:t>
            </a:r>
            <a:r>
              <a:rPr/>
              <a:t>camera?</a:t>
            </a:r>
            <a:r>
              <a:rPr/>
              <a:t> </a:t>
            </a:r>
            <a:r>
              <a:rPr/>
              <a:t>What’s</a:t>
            </a:r>
            <a:r>
              <a:rPr/>
              <a:t> </a:t>
            </a:r>
            <a:r>
              <a:rPr/>
              <a:t>the</a:t>
            </a:r>
            <a:r>
              <a:rPr/>
              <a:t> </a:t>
            </a:r>
            <a:r>
              <a:rPr/>
              <a:t>difference</a:t>
            </a:r>
            <a:r>
              <a:rPr/>
              <a:t> </a:t>
            </a:r>
            <a:r>
              <a:rPr/>
              <a:t>between</a:t>
            </a:r>
            <a:r>
              <a:rPr/>
              <a:t> </a:t>
            </a:r>
            <a:r>
              <a:rPr/>
              <a:t>a</a:t>
            </a:r>
            <a:r>
              <a:rPr/>
              <a:t> </a:t>
            </a:r>
            <a:r>
              <a:rPr/>
              <a:t>film</a:t>
            </a:r>
            <a:r>
              <a:rPr/>
              <a:t> </a:t>
            </a:r>
            <a:r>
              <a:rPr/>
              <a:t>camera</a:t>
            </a:r>
            <a:r>
              <a:rPr/>
              <a:t> </a:t>
            </a:r>
            <a:r>
              <a:rPr/>
              <a:t>and</a:t>
            </a:r>
            <a:r>
              <a:rPr/>
              <a:t> </a:t>
            </a:r>
            <a:r>
              <a:rPr/>
              <a:t>a</a:t>
            </a:r>
            <a:r>
              <a:rPr/>
              <a:t> </a:t>
            </a:r>
            <a:r>
              <a:rPr/>
              <a:t>digital</a:t>
            </a:r>
            <a:r>
              <a:rPr/>
              <a:t> </a:t>
            </a:r>
            <a:r>
              <a:rPr/>
              <a:t>camera?</a:t>
            </a:r>
            <a:r>
              <a:rPr/>
              <a:t> </a:t>
            </a:r>
            <a:r>
              <a:rPr/>
              <a:t>(Digital</a:t>
            </a:r>
            <a:r>
              <a:rPr/>
              <a:t> </a:t>
            </a:r>
            <a:r>
              <a:rPr/>
              <a:t>cameras</a:t>
            </a:r>
            <a:r>
              <a:rPr/>
              <a:t> </a:t>
            </a:r>
            <a:r>
              <a:rPr/>
              <a:t>allows</a:t>
            </a:r>
            <a:r>
              <a:rPr/>
              <a:t> </a:t>
            </a:r>
            <a:r>
              <a:rPr/>
              <a:t>you</a:t>
            </a:r>
            <a:r>
              <a:rPr/>
              <a:t> </a:t>
            </a:r>
            <a:r>
              <a:rPr/>
              <a:t>to</a:t>
            </a:r>
            <a:r>
              <a:rPr/>
              <a:t> </a:t>
            </a:r>
            <a:r>
              <a:rPr/>
              <a:t>take</a:t>
            </a:r>
            <a:r>
              <a:rPr/>
              <a:t> </a:t>
            </a:r>
            <a:r>
              <a:rPr/>
              <a:t>and</a:t>
            </a:r>
            <a:r>
              <a:rPr/>
              <a:t> </a:t>
            </a:r>
            <a:r>
              <a:rPr/>
              <a:t>store</a:t>
            </a:r>
            <a:r>
              <a:rPr/>
              <a:t> </a:t>
            </a:r>
            <a:r>
              <a:rPr/>
              <a:t>lots</a:t>
            </a:r>
            <a:r>
              <a:rPr/>
              <a:t> </a:t>
            </a:r>
            <a:r>
              <a:rPr/>
              <a:t>of</a:t>
            </a:r>
            <a:r>
              <a:rPr/>
              <a:t> </a:t>
            </a:r>
            <a:r>
              <a:rPr/>
              <a:t>pictures,</a:t>
            </a:r>
            <a:r>
              <a:rPr/>
              <a:t> </a:t>
            </a:r>
            <a:r>
              <a:rPr/>
              <a:t>probably</a:t>
            </a:r>
            <a:r>
              <a:rPr/>
              <a:t> </a:t>
            </a:r>
            <a:r>
              <a:rPr/>
              <a:t>way</a:t>
            </a:r>
            <a:r>
              <a:rPr/>
              <a:t> </a:t>
            </a:r>
            <a:r>
              <a:rPr/>
              <a:t>more</a:t>
            </a:r>
            <a:r>
              <a:rPr/>
              <a:t> </a:t>
            </a:r>
            <a:r>
              <a:rPr/>
              <a:t>than</a:t>
            </a:r>
            <a:r>
              <a:rPr/>
              <a:t> </a:t>
            </a:r>
            <a:r>
              <a:rPr/>
              <a:t>you</a:t>
            </a:r>
            <a:r>
              <a:rPr/>
              <a:t> </a:t>
            </a:r>
            <a:r>
              <a:rPr/>
              <a:t>ever</a:t>
            </a:r>
            <a:r>
              <a:rPr/>
              <a:t> </a:t>
            </a:r>
            <a:r>
              <a:rPr/>
              <a:t>would</a:t>
            </a:r>
            <a:r>
              <a:rPr/>
              <a:t> </a:t>
            </a:r>
            <a:r>
              <a:rPr/>
              <a:t>with</a:t>
            </a:r>
            <a:r>
              <a:rPr/>
              <a:t> </a:t>
            </a:r>
            <a:r>
              <a:rPr/>
              <a:t>a</a:t>
            </a:r>
            <a:r>
              <a:rPr/>
              <a:t> </a:t>
            </a:r>
            <a:r>
              <a:rPr/>
              <a:t>film</a:t>
            </a:r>
            <a:r>
              <a:rPr/>
              <a:t> </a:t>
            </a:r>
            <a:r>
              <a:rPr/>
              <a:t>camera.)</a:t>
            </a:r>
          </a:p>
          <a:p>
            <a:pPr lvl="0" marL="0" indent="0">
              <a:buNone/>
            </a:pPr>
          </a:p>
          <a:p>
            <a:pPr lvl="2"/>
            <a:r>
              <a:rPr/>
              <a:t>Other</a:t>
            </a:r>
            <a:r>
              <a:rPr/>
              <a:t> </a:t>
            </a:r>
            <a:r>
              <a:rPr/>
              <a:t>examples</a:t>
            </a:r>
            <a:r>
              <a:rPr/>
              <a:t> </a:t>
            </a:r>
            <a:r>
              <a:rPr/>
              <a:t>may</a:t>
            </a:r>
            <a:r>
              <a:rPr/>
              <a:t> </a:t>
            </a:r>
            <a:r>
              <a:rPr/>
              <a:t>be:</a:t>
            </a:r>
            <a:r>
              <a:rPr/>
              <a:t> </a:t>
            </a:r>
            <a:r>
              <a:rPr/>
              <a:t>emails</a:t>
            </a:r>
            <a:r>
              <a:rPr/>
              <a:t> </a:t>
            </a:r>
            <a:r>
              <a:rPr/>
              <a:t>vs</a:t>
            </a:r>
            <a:r>
              <a:rPr/>
              <a:t> </a:t>
            </a:r>
            <a:r>
              <a:rPr/>
              <a:t>letters,</a:t>
            </a:r>
            <a:r>
              <a:rPr/>
              <a:t> </a:t>
            </a:r>
            <a:r>
              <a:rPr/>
              <a:t>tweets</a:t>
            </a:r>
            <a:r>
              <a:rPr/>
              <a:t> </a:t>
            </a:r>
            <a:r>
              <a:rPr/>
              <a:t>or</a:t>
            </a:r>
            <a:r>
              <a:rPr/>
              <a:t> </a:t>
            </a:r>
            <a:r>
              <a:rPr/>
              <a:t>facebook</a:t>
            </a:r>
            <a:r>
              <a:rPr/>
              <a:t> </a:t>
            </a:r>
            <a:r>
              <a:rPr/>
              <a:t>posts</a:t>
            </a:r>
            <a:r>
              <a:rPr/>
              <a:t> </a:t>
            </a:r>
            <a:r>
              <a:rPr/>
              <a:t>vs</a:t>
            </a:r>
            <a:r>
              <a:rPr/>
              <a:t> </a:t>
            </a:r>
            <a:r>
              <a:rPr/>
              <a:t>conversations</a:t>
            </a:r>
            <a:r>
              <a:rPr/>
              <a:t> </a:t>
            </a:r>
            <a:r>
              <a:rPr/>
              <a:t>on</a:t>
            </a:r>
            <a:r>
              <a:rPr/>
              <a:t> </a:t>
            </a:r>
            <a:r>
              <a:rPr/>
              <a:t>phones</a:t>
            </a:r>
            <a:r>
              <a:rPr/>
              <a:t> </a:t>
            </a:r>
            <a:r>
              <a:rPr/>
              <a:t>or</a:t>
            </a:r>
            <a:r>
              <a:rPr/>
              <a:t> </a:t>
            </a:r>
            <a:r>
              <a:rPr/>
              <a:t>in</a:t>
            </a:r>
            <a:r>
              <a:rPr/>
              <a:t> </a:t>
            </a:r>
            <a:r>
              <a:rPr/>
              <a:t>person.</a:t>
            </a:r>
          </a:p>
          <a:p>
            <a:pPr lvl="0" marL="0" indent="0">
              <a:buNone/>
            </a:pPr>
          </a:p>
          <a:p>
            <a:pPr lvl="1"/>
            <a:r>
              <a:rPr/>
              <a:t>Along</a:t>
            </a:r>
            <a:r>
              <a:rPr/>
              <a:t> </a:t>
            </a:r>
            <a:r>
              <a:rPr/>
              <a:t>with</a:t>
            </a:r>
            <a:r>
              <a:rPr/>
              <a:t> </a:t>
            </a:r>
            <a:r>
              <a:rPr/>
              <a:t>the</a:t>
            </a:r>
            <a:r>
              <a:rPr/>
              <a:t> </a:t>
            </a:r>
            <a:r>
              <a:rPr/>
              <a:t>rapid</a:t>
            </a:r>
            <a:r>
              <a:rPr/>
              <a:t> </a:t>
            </a:r>
            <a:r>
              <a:rPr/>
              <a:t>and</a:t>
            </a:r>
            <a:r>
              <a:rPr/>
              <a:t> </a:t>
            </a:r>
            <a:r>
              <a:rPr/>
              <a:t>expansive</a:t>
            </a:r>
            <a:r>
              <a:rPr/>
              <a:t> </a:t>
            </a:r>
            <a:r>
              <a:rPr/>
              <a:t>growth</a:t>
            </a:r>
            <a:r>
              <a:rPr/>
              <a:t> </a:t>
            </a:r>
            <a:r>
              <a:rPr/>
              <a:t>of</a:t>
            </a:r>
            <a:r>
              <a:rPr/>
              <a:t> </a:t>
            </a:r>
            <a:r>
              <a:rPr/>
              <a:t>the</a:t>
            </a:r>
            <a:r>
              <a:rPr/>
              <a:t> </a:t>
            </a:r>
            <a:r>
              <a:rPr/>
              <a:t>web</a:t>
            </a:r>
            <a:r>
              <a:rPr/>
              <a:t> </a:t>
            </a:r>
            <a:r>
              <a:rPr/>
              <a:t>and</a:t>
            </a:r>
            <a:r>
              <a:rPr/>
              <a:t> </a:t>
            </a:r>
            <a:r>
              <a:rPr/>
              <a:t>computing,</a:t>
            </a:r>
            <a:r>
              <a:rPr/>
              <a:t> </a:t>
            </a:r>
            <a:r>
              <a:rPr/>
              <a:t>we</a:t>
            </a:r>
            <a:r>
              <a:rPr/>
              <a:t> </a:t>
            </a:r>
            <a:r>
              <a:rPr/>
              <a:t>also</a:t>
            </a:r>
            <a:r>
              <a:rPr/>
              <a:t> </a:t>
            </a:r>
            <a:r>
              <a:rPr/>
              <a:t>have</a:t>
            </a:r>
            <a:r>
              <a:rPr/>
              <a:t> </a:t>
            </a:r>
            <a:r>
              <a:rPr/>
              <a:t>new</a:t>
            </a:r>
            <a:r>
              <a:rPr/>
              <a:t> </a:t>
            </a:r>
            <a:r>
              <a:rPr/>
              <a:t>digital</a:t>
            </a:r>
            <a:r>
              <a:rPr/>
              <a:t> </a:t>
            </a:r>
            <a:r>
              <a:rPr/>
              <a:t>tools</a:t>
            </a:r>
            <a:r>
              <a:rPr/>
              <a:t> </a:t>
            </a:r>
            <a:r>
              <a:rPr/>
              <a:t>and</a:t>
            </a:r>
            <a:r>
              <a:rPr/>
              <a:t> </a:t>
            </a:r>
            <a:r>
              <a:rPr/>
              <a:t>systems</a:t>
            </a:r>
            <a:r>
              <a:rPr/>
              <a:t> </a:t>
            </a:r>
            <a:r>
              <a:rPr/>
              <a:t>(like</a:t>
            </a:r>
            <a:r>
              <a:rPr/>
              <a:t> </a:t>
            </a:r>
            <a:r>
              <a:rPr/>
              <a:t>digital</a:t>
            </a:r>
            <a:r>
              <a:rPr/>
              <a:t> </a:t>
            </a:r>
            <a:r>
              <a:rPr/>
              <a:t>cameras</a:t>
            </a:r>
            <a:r>
              <a:rPr/>
              <a:t> </a:t>
            </a:r>
            <a:r>
              <a:rPr/>
              <a:t>and</a:t>
            </a:r>
            <a:r>
              <a:rPr/>
              <a:t> </a:t>
            </a:r>
            <a:r>
              <a:rPr/>
              <a:t>telescopes,</a:t>
            </a:r>
            <a:r>
              <a:rPr/>
              <a:t> </a:t>
            </a:r>
            <a:r>
              <a:rPr/>
              <a:t>like</a:t>
            </a:r>
            <a:r>
              <a:rPr/>
              <a:t> </a:t>
            </a:r>
            <a:r>
              <a:rPr/>
              <a:t>sensors</a:t>
            </a:r>
            <a:r>
              <a:rPr/>
              <a:t> </a:t>
            </a:r>
            <a:r>
              <a:rPr/>
              <a:t>that</a:t>
            </a:r>
            <a:r>
              <a:rPr/>
              <a:t> </a:t>
            </a:r>
            <a:r>
              <a:rPr/>
              <a:t>track</a:t>
            </a:r>
            <a:r>
              <a:rPr/>
              <a:t> </a:t>
            </a:r>
            <a:r>
              <a:rPr/>
              <a:t>the</a:t>
            </a:r>
            <a:r>
              <a:rPr/>
              <a:t> </a:t>
            </a:r>
            <a:r>
              <a:rPr/>
              <a:t>weather)</a:t>
            </a:r>
            <a:r>
              <a:rPr/>
              <a:t> </a:t>
            </a:r>
            <a:r>
              <a:rPr/>
              <a:t>to</a:t>
            </a:r>
            <a:r>
              <a:rPr/>
              <a:t> </a:t>
            </a:r>
            <a:r>
              <a:rPr/>
              <a:t>collect</a:t>
            </a:r>
            <a:r>
              <a:rPr/>
              <a:t> </a:t>
            </a:r>
            <a:r>
              <a:rPr/>
              <a:t>more</a:t>
            </a:r>
            <a:r>
              <a:rPr/>
              <a:t> </a:t>
            </a:r>
            <a:r>
              <a:rPr/>
              <a:t>and</a:t>
            </a:r>
            <a:r>
              <a:rPr/>
              <a:t> </a:t>
            </a:r>
            <a:r>
              <a:rPr/>
              <a:t>more</a:t>
            </a:r>
            <a:r>
              <a:rPr/>
              <a:t> </a:t>
            </a:r>
            <a:r>
              <a:rPr/>
              <a:t>data</a:t>
            </a:r>
            <a:r>
              <a:rPr/>
              <a:t> </a:t>
            </a:r>
            <a:r>
              <a:rPr/>
              <a:t>about</a:t>
            </a:r>
            <a:r>
              <a:rPr/>
              <a:t> </a:t>
            </a:r>
            <a:r>
              <a:rPr/>
              <a:t>our</a:t>
            </a:r>
            <a:r>
              <a:rPr/>
              <a:t> </a:t>
            </a:r>
            <a:r>
              <a:rPr/>
              <a:t>environment,</a:t>
            </a:r>
            <a:r>
              <a:rPr/>
              <a:t> </a:t>
            </a:r>
            <a:r>
              <a:rPr/>
              <a:t>about</a:t>
            </a:r>
            <a:r>
              <a:rPr/>
              <a:t> </a:t>
            </a:r>
            <a:r>
              <a:rPr/>
              <a:t>us.</a:t>
            </a:r>
          </a:p>
          <a:p>
            <a:pPr lvl="0" marL="0" indent="0">
              <a:buNone/>
            </a:pPr>
          </a:p>
          <a:p>
            <a:pPr lvl="1"/>
            <a:r>
              <a:rPr/>
              <a:t>Explain</a:t>
            </a:r>
            <a:r>
              <a:rPr/>
              <a:t> </a:t>
            </a:r>
            <a:r>
              <a:rPr/>
              <a:t>that</a:t>
            </a:r>
            <a:r>
              <a:rPr/>
              <a:t> </a:t>
            </a:r>
            <a:r>
              <a:rPr/>
              <a:t>lots</a:t>
            </a:r>
            <a:r>
              <a:rPr/>
              <a:t> </a:t>
            </a:r>
            <a:r>
              <a:rPr/>
              <a:t>of</a:t>
            </a:r>
            <a:r>
              <a:rPr/>
              <a:t> </a:t>
            </a:r>
            <a:r>
              <a:rPr/>
              <a:t>this</a:t>
            </a:r>
            <a:r>
              <a:rPr/>
              <a:t> </a:t>
            </a:r>
            <a:r>
              <a:rPr/>
              <a:t>info</a:t>
            </a:r>
            <a:r>
              <a:rPr/>
              <a:t> </a:t>
            </a:r>
            <a:r>
              <a:rPr/>
              <a:t>is</a:t>
            </a:r>
            <a:r>
              <a:rPr/>
              <a:t> </a:t>
            </a:r>
            <a:r>
              <a:rPr/>
              <a:t>added</a:t>
            </a:r>
            <a:r>
              <a:rPr/>
              <a:t> </a:t>
            </a:r>
            <a:r>
              <a:rPr/>
              <a:t>or</a:t>
            </a:r>
            <a:r>
              <a:rPr/>
              <a:t> </a:t>
            </a:r>
            <a:r>
              <a:rPr/>
              <a:t>uploaded</a:t>
            </a:r>
            <a:r>
              <a:rPr/>
              <a:t> </a:t>
            </a:r>
            <a:r>
              <a:rPr/>
              <a:t>to</a:t>
            </a:r>
            <a:r>
              <a:rPr/>
              <a:t> </a:t>
            </a:r>
            <a:r>
              <a:rPr/>
              <a:t>the</a:t>
            </a:r>
            <a:r>
              <a:rPr/>
              <a:t> </a:t>
            </a:r>
            <a:r>
              <a:rPr/>
              <a:t>web–</a:t>
            </a:r>
            <a:r>
              <a:rPr/>
              <a:t> </a:t>
            </a:r>
            <a:r>
              <a:rPr/>
              <a:t>sometimes</a:t>
            </a:r>
            <a:r>
              <a:rPr/>
              <a:t> </a:t>
            </a:r>
            <a:r>
              <a:rPr/>
              <a:t>automatically</a:t>
            </a:r>
            <a:r>
              <a:rPr/>
              <a:t> </a:t>
            </a:r>
            <a:r>
              <a:rPr/>
              <a:t>(web-based</a:t>
            </a:r>
            <a:r>
              <a:rPr/>
              <a:t> </a:t>
            </a:r>
            <a:r>
              <a:rPr/>
              <a:t>email,</a:t>
            </a:r>
            <a:r>
              <a:rPr/>
              <a:t> </a:t>
            </a:r>
            <a:r>
              <a:rPr/>
              <a:t>tweets),</a:t>
            </a:r>
            <a:r>
              <a:rPr/>
              <a:t> </a:t>
            </a:r>
            <a:r>
              <a:rPr/>
              <a:t>sometimes</a:t>
            </a:r>
            <a:r>
              <a:rPr/>
              <a:t> </a:t>
            </a:r>
            <a:r>
              <a:rPr/>
              <a:t>by</a:t>
            </a:r>
            <a:r>
              <a:rPr/>
              <a:t> </a:t>
            </a:r>
            <a:r>
              <a:rPr/>
              <a:t>the</a:t>
            </a:r>
            <a:r>
              <a:rPr/>
              <a:t> </a:t>
            </a:r>
            <a:r>
              <a:rPr/>
              <a:t>author</a:t>
            </a:r>
            <a:r>
              <a:rPr/>
              <a:t> </a:t>
            </a:r>
            <a:r>
              <a:rPr/>
              <a:t>or</a:t>
            </a:r>
            <a:r>
              <a:rPr/>
              <a:t> </a:t>
            </a:r>
            <a:r>
              <a:rPr/>
              <a:t>owner</a:t>
            </a:r>
            <a:r>
              <a:rPr/>
              <a:t> </a:t>
            </a:r>
            <a:r>
              <a:rPr/>
              <a:t>where</a:t>
            </a:r>
            <a:r>
              <a:rPr/>
              <a:t> </a:t>
            </a:r>
            <a:r>
              <a:rPr/>
              <a:t>it</a:t>
            </a:r>
            <a:r>
              <a:rPr/>
              <a:t> </a:t>
            </a:r>
            <a:r>
              <a:rPr/>
              <a:t>is</a:t>
            </a:r>
            <a:r>
              <a:rPr/>
              <a:t> </a:t>
            </a:r>
            <a:r>
              <a:rPr/>
              <a:t>stored</a:t>
            </a:r>
            <a:r>
              <a:rPr/>
              <a:t> </a:t>
            </a:r>
            <a:r>
              <a:rPr/>
              <a:t>on</a:t>
            </a:r>
            <a:r>
              <a:rPr/>
              <a:t> </a:t>
            </a:r>
            <a:r>
              <a:rPr/>
              <a:t>servers</a:t>
            </a:r>
            <a:r>
              <a:rPr/>
              <a:t> </a:t>
            </a:r>
            <a:r>
              <a:rPr/>
              <a:t>and</a:t>
            </a:r>
            <a:r>
              <a:rPr/>
              <a:t> </a:t>
            </a:r>
            <a:r>
              <a:rPr/>
              <a:t>can</a:t>
            </a:r>
            <a:r>
              <a:rPr/>
              <a:t> </a:t>
            </a:r>
            <a:r>
              <a:rPr/>
              <a:t>be</a:t>
            </a:r>
            <a:r>
              <a:rPr/>
              <a:t> </a:t>
            </a:r>
            <a:r>
              <a:rPr/>
              <a:t>made</a:t>
            </a:r>
            <a:r>
              <a:rPr/>
              <a:t> </a:t>
            </a:r>
            <a:r>
              <a:rPr/>
              <a:t>accessible/is</a:t>
            </a:r>
            <a:r>
              <a:rPr/>
              <a:t> </a:t>
            </a:r>
            <a:r>
              <a:rPr/>
              <a:t>accessible</a:t>
            </a:r>
            <a:r>
              <a:rPr/>
              <a:t> </a:t>
            </a:r>
            <a:r>
              <a:rPr/>
              <a:t>to</a:t>
            </a:r>
            <a:r>
              <a:rPr/>
              <a:t> </a:t>
            </a:r>
            <a:r>
              <a:rPr/>
              <a:t>anyone</a:t>
            </a:r>
            <a:r>
              <a:rPr/>
              <a:t> </a:t>
            </a:r>
            <a:r>
              <a:rPr/>
              <a:t>with</a:t>
            </a:r>
            <a:r>
              <a:rPr/>
              <a:t> </a:t>
            </a:r>
            <a:r>
              <a:rPr/>
              <a:t>permissions.</a:t>
            </a:r>
          </a:p>
          <a:p>
            <a:pPr lvl="0" marL="0" indent="0">
              <a:buNone/>
            </a:pPr>
          </a:p>
          <a:p>
            <a:pPr lvl="1"/>
            <a:r>
              <a:rPr/>
              <a:t>Ask</a:t>
            </a:r>
            <a:r>
              <a:rPr/>
              <a:t> </a:t>
            </a:r>
            <a:r>
              <a:rPr/>
              <a:t>learners:</a:t>
            </a:r>
            <a:r>
              <a:rPr/>
              <a:t> </a:t>
            </a:r>
            <a:r>
              <a:rPr/>
              <a:t>What</a:t>
            </a:r>
            <a:r>
              <a:rPr/>
              <a:t> </a:t>
            </a:r>
            <a:r>
              <a:rPr/>
              <a:t>other</a:t>
            </a:r>
            <a:r>
              <a:rPr/>
              <a:t> </a:t>
            </a:r>
            <a:r>
              <a:rPr/>
              <a:t>kinds</a:t>
            </a:r>
            <a:r>
              <a:rPr/>
              <a:t> </a:t>
            </a:r>
            <a:r>
              <a:rPr/>
              <a:t>of</a:t>
            </a:r>
            <a:r>
              <a:rPr/>
              <a:t> </a:t>
            </a:r>
            <a:r>
              <a:rPr/>
              <a:t>resources</a:t>
            </a:r>
            <a:r>
              <a:rPr/>
              <a:t> </a:t>
            </a:r>
            <a:r>
              <a:rPr/>
              <a:t>are</a:t>
            </a:r>
            <a:r>
              <a:rPr/>
              <a:t> </a:t>
            </a:r>
            <a:r>
              <a:rPr/>
              <a:t>on</a:t>
            </a:r>
            <a:r>
              <a:rPr/>
              <a:t> </a:t>
            </a:r>
            <a:r>
              <a:rPr/>
              <a:t>the</a:t>
            </a:r>
            <a:r>
              <a:rPr/>
              <a:t> </a:t>
            </a:r>
            <a:r>
              <a:rPr/>
              <a:t>web,</a:t>
            </a:r>
            <a:r>
              <a:rPr/>
              <a:t> </a:t>
            </a:r>
            <a:r>
              <a:rPr/>
              <a:t>other</a:t>
            </a:r>
            <a:r>
              <a:rPr/>
              <a:t> </a:t>
            </a:r>
            <a:r>
              <a:rPr/>
              <a:t>than</a:t>
            </a:r>
            <a:r>
              <a:rPr/>
              <a:t> </a:t>
            </a:r>
            <a:r>
              <a:rPr/>
              <a:t>information?</a:t>
            </a:r>
            <a:r>
              <a:rPr/>
              <a:t> </a:t>
            </a:r>
            <a:r>
              <a:rPr/>
              <a:t>Have</a:t>
            </a:r>
            <a:r>
              <a:rPr/>
              <a:t> </a:t>
            </a:r>
            <a:r>
              <a:rPr/>
              <a:t>you</a:t>
            </a:r>
            <a:r>
              <a:rPr/>
              <a:t> </a:t>
            </a:r>
            <a:r>
              <a:rPr/>
              <a:t>ever</a:t>
            </a:r>
            <a:r>
              <a:rPr/>
              <a:t> </a:t>
            </a:r>
            <a:r>
              <a:rPr/>
              <a:t>thought</a:t>
            </a:r>
            <a:r>
              <a:rPr/>
              <a:t> </a:t>
            </a:r>
            <a:r>
              <a:rPr/>
              <a:t>of</a:t>
            </a:r>
            <a:r>
              <a:rPr/>
              <a:t> </a:t>
            </a:r>
            <a:r>
              <a:rPr/>
              <a:t>yourself</a:t>
            </a:r>
            <a:r>
              <a:rPr/>
              <a:t> </a:t>
            </a:r>
            <a:r>
              <a:rPr/>
              <a:t>as</a:t>
            </a:r>
            <a:r>
              <a:rPr/>
              <a:t> </a:t>
            </a:r>
            <a:r>
              <a:rPr/>
              <a:t>a</a:t>
            </a:r>
            <a:r>
              <a:rPr/>
              <a:t> </a:t>
            </a:r>
            <a:r>
              <a:rPr/>
              <a:t>networked</a:t>
            </a:r>
            <a:r>
              <a:rPr/>
              <a:t> </a:t>
            </a:r>
            <a:r>
              <a:rPr/>
              <a:t>resource?</a:t>
            </a:r>
            <a:r>
              <a:rPr/>
              <a:t> </a:t>
            </a:r>
            <a:r>
              <a:rPr/>
              <a:t>What</a:t>
            </a:r>
            <a:r>
              <a:rPr/>
              <a:t> </a:t>
            </a:r>
            <a:r>
              <a:rPr/>
              <a:t>can</a:t>
            </a:r>
            <a:r>
              <a:rPr/>
              <a:t> </a:t>
            </a:r>
            <a:r>
              <a:rPr/>
              <a:t>you</a:t>
            </a:r>
            <a:r>
              <a:rPr/>
              <a:t> </a:t>
            </a:r>
            <a:r>
              <a:rPr/>
              <a:t>offer</a:t>
            </a:r>
            <a:r>
              <a:rPr/>
              <a:t> </a:t>
            </a:r>
            <a:r>
              <a:rPr/>
              <a:t>to</a:t>
            </a:r>
            <a:r>
              <a:rPr/>
              <a:t> </a:t>
            </a:r>
            <a:r>
              <a:rPr/>
              <a:t>others</a:t>
            </a:r>
            <a:r>
              <a:rPr/>
              <a:t> </a:t>
            </a:r>
            <a:r>
              <a:rPr/>
              <a:t>on</a:t>
            </a:r>
            <a:r>
              <a:rPr/>
              <a:t> </a:t>
            </a:r>
            <a:r>
              <a:rPr/>
              <a:t>the</a:t>
            </a:r>
            <a:r>
              <a:rPr/>
              <a:t> </a:t>
            </a:r>
            <a:r>
              <a:rPr/>
              <a:t>web?</a:t>
            </a:r>
          </a:p>
          <a:p>
            <a:pPr lvl="0" marL="0" indent="0">
              <a:buNone/>
            </a:pPr>
          </a:p>
          <a:p>
            <a:pPr lvl="0" marL="1270000" indent="0">
              <a:buNone/>
            </a:pPr>
            <a:r>
              <a:rPr sz="2000"/>
              <a:t>Tip!</a:t>
            </a:r>
            <a:r>
              <a:rPr sz="2000"/>
              <a:t> </a:t>
            </a:r>
            <a:r>
              <a:rPr sz="2000"/>
              <a:t>If</a:t>
            </a:r>
            <a:r>
              <a:rPr sz="2000"/>
              <a:t> </a:t>
            </a:r>
            <a:r>
              <a:rPr sz="2000"/>
              <a:t>learners</a:t>
            </a:r>
            <a:r>
              <a:rPr sz="2000"/>
              <a:t> </a:t>
            </a:r>
            <a:r>
              <a:rPr sz="2000"/>
              <a:t>are</a:t>
            </a:r>
            <a:r>
              <a:rPr sz="2000"/>
              <a:t> </a:t>
            </a:r>
            <a:r>
              <a:rPr sz="2000"/>
              <a:t>having</a:t>
            </a:r>
            <a:r>
              <a:rPr sz="2000"/>
              <a:t> </a:t>
            </a:r>
            <a:r>
              <a:rPr sz="2000"/>
              <a:t>a</a:t>
            </a:r>
            <a:r>
              <a:rPr sz="2000"/>
              <a:t> </a:t>
            </a:r>
            <a:r>
              <a:rPr sz="2000"/>
              <a:t>hard</a:t>
            </a:r>
            <a:r>
              <a:rPr sz="2000"/>
              <a:t> </a:t>
            </a:r>
            <a:r>
              <a:rPr sz="2000"/>
              <a:t>time</a:t>
            </a:r>
            <a:r>
              <a:rPr sz="2000"/>
              <a:t> </a:t>
            </a:r>
            <a:r>
              <a:rPr sz="2000"/>
              <a:t>coming</a:t>
            </a:r>
            <a:r>
              <a:rPr sz="2000"/>
              <a:t> </a:t>
            </a:r>
            <a:r>
              <a:rPr sz="2000"/>
              <a:t>up</a:t>
            </a:r>
            <a:r>
              <a:rPr sz="2000"/>
              <a:t> </a:t>
            </a:r>
            <a:r>
              <a:rPr sz="2000"/>
              <a:t>with</a:t>
            </a:r>
            <a:r>
              <a:rPr sz="2000"/>
              <a:t> </a:t>
            </a:r>
            <a:r>
              <a:rPr sz="2000"/>
              <a:t>what</a:t>
            </a:r>
            <a:r>
              <a:rPr sz="2000"/>
              <a:t> </a:t>
            </a:r>
            <a:r>
              <a:rPr sz="2000"/>
              <a:t>they</a:t>
            </a:r>
            <a:r>
              <a:rPr sz="2000"/>
              <a:t> </a:t>
            </a:r>
            <a:r>
              <a:rPr sz="2000"/>
              <a:t>would</a:t>
            </a:r>
            <a:r>
              <a:rPr sz="2000"/>
              <a:t> </a:t>
            </a:r>
            <a:r>
              <a:rPr sz="2000"/>
              <a:t>offer,</a:t>
            </a:r>
            <a:r>
              <a:rPr sz="2000"/>
              <a:t> </a:t>
            </a:r>
            <a:r>
              <a:rPr sz="2000"/>
              <a:t>here</a:t>
            </a:r>
            <a:r>
              <a:rPr sz="2000"/>
              <a:t> </a:t>
            </a:r>
            <a:r>
              <a:rPr sz="2000"/>
              <a:t>are</a:t>
            </a:r>
            <a:r>
              <a:rPr sz="2000"/>
              <a:t> </a:t>
            </a:r>
            <a:r>
              <a:rPr sz="2000"/>
              <a:t>some</a:t>
            </a:r>
            <a:r>
              <a:rPr sz="2000"/>
              <a:t> </a:t>
            </a:r>
            <a:r>
              <a:rPr sz="2000"/>
              <a:t>general</a:t>
            </a:r>
            <a:r>
              <a:rPr sz="2000"/>
              <a:t> </a:t>
            </a:r>
            <a:r>
              <a:rPr sz="2000"/>
              <a:t>ways</a:t>
            </a:r>
            <a:r>
              <a:rPr sz="2000"/>
              <a:t> </a:t>
            </a:r>
            <a:r>
              <a:rPr sz="2000"/>
              <a:t>that</a:t>
            </a:r>
            <a:r>
              <a:rPr sz="2000"/>
              <a:t> </a:t>
            </a:r>
            <a:r>
              <a:rPr sz="2000"/>
              <a:t>people</a:t>
            </a:r>
            <a:r>
              <a:rPr sz="2000"/>
              <a:t> </a:t>
            </a:r>
            <a:r>
              <a:rPr sz="2000"/>
              <a:t>can</a:t>
            </a:r>
            <a:r>
              <a:rPr sz="2000"/>
              <a:t> </a:t>
            </a:r>
            <a:r>
              <a:rPr sz="2000"/>
              <a:t>contribute</a:t>
            </a:r>
            <a:r>
              <a:rPr sz="2000"/>
              <a:t> </a:t>
            </a:r>
            <a:r>
              <a:rPr sz="2000"/>
              <a:t>to</a:t>
            </a:r>
            <a:r>
              <a:rPr sz="2000"/>
              <a:t> </a:t>
            </a:r>
            <a:r>
              <a:rPr sz="2000"/>
              <a:t>the</a:t>
            </a:r>
            <a:r>
              <a:rPr sz="2000"/>
              <a:t> </a:t>
            </a:r>
            <a:r>
              <a:rPr sz="2000"/>
              <a:t>we:</a:t>
            </a:r>
          </a:p>
          <a:p>
            <a:pPr lvl="0" marL="0" indent="0">
              <a:buNone/>
            </a:pPr>
          </a:p>
          <a:p>
            <a:pPr lvl="1"/>
            <a:r>
              <a:rPr sz="2000"/>
              <a:t>Teach</a:t>
            </a:r>
            <a:r>
              <a:rPr sz="2000"/>
              <a:t> </a:t>
            </a:r>
            <a:r>
              <a:rPr sz="2000"/>
              <a:t>something</a:t>
            </a:r>
            <a:r>
              <a:rPr sz="2000"/>
              <a:t> </a:t>
            </a:r>
            <a:r>
              <a:rPr sz="2000"/>
              <a:t>(instructables,</a:t>
            </a:r>
            <a:r>
              <a:rPr sz="2000"/>
              <a:t> </a:t>
            </a:r>
            <a:r>
              <a:rPr sz="2000"/>
              <a:t>youtube</a:t>
            </a:r>
            <a:r>
              <a:rPr sz="2000"/>
              <a:t> </a:t>
            </a:r>
            <a:r>
              <a:rPr sz="2000"/>
              <a:t>tutorials)</a:t>
            </a:r>
          </a:p>
          <a:p>
            <a:pPr lvl="0" marL="0" indent="0">
              <a:buNone/>
            </a:pPr>
          </a:p>
          <a:p>
            <a:pPr lvl="1"/>
            <a:r>
              <a:rPr sz="2000"/>
              <a:t>Help</a:t>
            </a:r>
            <a:r>
              <a:rPr sz="2000"/>
              <a:t> </a:t>
            </a:r>
            <a:r>
              <a:rPr sz="2000"/>
              <a:t>evaluate</a:t>
            </a:r>
            <a:r>
              <a:rPr sz="2000"/>
              <a:t> </a:t>
            </a:r>
            <a:r>
              <a:rPr sz="2000"/>
              <a:t>something;</a:t>
            </a:r>
            <a:r>
              <a:rPr sz="2000"/>
              <a:t> </a:t>
            </a:r>
            <a:r>
              <a:rPr sz="2000"/>
              <a:t>give</a:t>
            </a:r>
            <a:r>
              <a:rPr sz="2000"/>
              <a:t> </a:t>
            </a:r>
            <a:r>
              <a:rPr sz="2000"/>
              <a:t>your</a:t>
            </a:r>
            <a:r>
              <a:rPr sz="2000"/>
              <a:t> </a:t>
            </a:r>
            <a:r>
              <a:rPr sz="2000"/>
              <a:t>opinion,</a:t>
            </a:r>
            <a:r>
              <a:rPr sz="2000"/>
              <a:t> </a:t>
            </a:r>
            <a:r>
              <a:rPr sz="2000"/>
              <a:t>comment</a:t>
            </a:r>
            <a:r>
              <a:rPr sz="2000"/>
              <a:t> </a:t>
            </a:r>
            <a:r>
              <a:rPr sz="2000"/>
              <a:t>or</a:t>
            </a:r>
            <a:r>
              <a:rPr sz="2000"/>
              <a:t> </a:t>
            </a:r>
            <a:r>
              <a:rPr sz="2000"/>
              <a:t>feedback</a:t>
            </a:r>
            <a:r>
              <a:rPr sz="2000"/>
              <a:t> </a:t>
            </a:r>
            <a:r>
              <a:rPr sz="2000"/>
              <a:t>on</a:t>
            </a:r>
            <a:r>
              <a:rPr sz="2000"/>
              <a:t> </a:t>
            </a:r>
            <a:r>
              <a:rPr sz="2000"/>
              <a:t>something</a:t>
            </a:r>
            <a:r>
              <a:rPr sz="2000"/>
              <a:t> </a:t>
            </a:r>
            <a:r>
              <a:rPr sz="2000"/>
              <a:t>(citizen</a:t>
            </a:r>
            <a:r>
              <a:rPr sz="2000"/>
              <a:t> </a:t>
            </a:r>
            <a:r>
              <a:rPr sz="2000"/>
              <a:t>science</a:t>
            </a:r>
            <a:r>
              <a:rPr sz="2000"/>
              <a:t> </a:t>
            </a:r>
            <a:r>
              <a:rPr sz="2000"/>
              <a:t>projects,</a:t>
            </a:r>
            <a:r>
              <a:rPr sz="2000"/>
              <a:t> </a:t>
            </a:r>
            <a:r>
              <a:rPr sz="2000"/>
              <a:t>broader</a:t>
            </a:r>
            <a:r>
              <a:rPr sz="2000"/>
              <a:t> </a:t>
            </a:r>
            <a:r>
              <a:rPr sz="2000"/>
              <a:t>commenting</a:t>
            </a:r>
            <a:r>
              <a:rPr sz="2000"/>
              <a:t> </a:t>
            </a:r>
            <a:r>
              <a:rPr sz="2000"/>
              <a:t>as</a:t>
            </a:r>
            <a:r>
              <a:rPr sz="2000"/>
              <a:t> </a:t>
            </a:r>
            <a:r>
              <a:rPr sz="2000"/>
              <a:t>feedback)</a:t>
            </a:r>
          </a:p>
          <a:p>
            <a:pPr lvl="0" marL="0" indent="0">
              <a:buNone/>
            </a:pPr>
          </a:p>
          <a:p>
            <a:pPr lvl="1"/>
            <a:r>
              <a:rPr sz="2000"/>
              <a:t>Share</a:t>
            </a:r>
            <a:r>
              <a:rPr sz="2000"/>
              <a:t> </a:t>
            </a:r>
            <a:r>
              <a:rPr sz="2000"/>
              <a:t>an</a:t>
            </a:r>
            <a:r>
              <a:rPr sz="2000"/>
              <a:t> </a:t>
            </a:r>
            <a:r>
              <a:rPr sz="2000"/>
              <a:t>idea,</a:t>
            </a:r>
            <a:r>
              <a:rPr sz="2000"/>
              <a:t> </a:t>
            </a:r>
            <a:r>
              <a:rPr sz="2000"/>
              <a:t>experience</a:t>
            </a:r>
            <a:r>
              <a:rPr sz="2000"/>
              <a:t> </a:t>
            </a:r>
            <a:r>
              <a:rPr sz="2000"/>
              <a:t>or</a:t>
            </a:r>
            <a:r>
              <a:rPr sz="2000"/>
              <a:t> </a:t>
            </a:r>
            <a:r>
              <a:rPr sz="2000"/>
              <a:t>insight</a:t>
            </a:r>
            <a:r>
              <a:rPr sz="2000"/>
              <a:t> </a:t>
            </a:r>
            <a:r>
              <a:rPr sz="2000"/>
              <a:t>(blog,</a:t>
            </a:r>
            <a:r>
              <a:rPr sz="2000"/>
              <a:t> </a:t>
            </a:r>
            <a:r>
              <a:rPr sz="2000"/>
              <a:t>community</a:t>
            </a:r>
            <a:r>
              <a:rPr sz="2000"/>
              <a:t> </a:t>
            </a:r>
            <a:r>
              <a:rPr sz="2000"/>
              <a:t>forum</a:t>
            </a:r>
            <a:r>
              <a:rPr sz="2000"/>
              <a:t> </a:t>
            </a:r>
            <a:r>
              <a:rPr sz="2000"/>
              <a:t>for</a:t>
            </a:r>
            <a:r>
              <a:rPr sz="2000"/>
              <a:t> </a:t>
            </a:r>
            <a:r>
              <a:rPr sz="2000"/>
              <a:t>hobbies,</a:t>
            </a:r>
            <a:r>
              <a:rPr sz="2000"/>
              <a:t> </a:t>
            </a:r>
            <a:r>
              <a:rPr sz="2000"/>
              <a:t>medical</a:t>
            </a:r>
            <a:r>
              <a:rPr sz="2000"/>
              <a:t> </a:t>
            </a:r>
            <a:r>
              <a:rPr sz="2000"/>
              <a:t>issues</a:t>
            </a:r>
            <a:r>
              <a:rPr sz="2000"/>
              <a:t> </a:t>
            </a:r>
            <a:r>
              <a:rPr sz="2000"/>
              <a:t>etc)</a:t>
            </a:r>
          </a:p>
          <a:p>
            <a:pPr lvl="0" marL="0" indent="0">
              <a:buNone/>
            </a:pPr>
          </a:p>
          <a:p>
            <a:pPr lvl="1"/>
            <a:r>
              <a:rPr sz="2000"/>
              <a:t>Create</a:t>
            </a:r>
            <a:r>
              <a:rPr sz="2000"/>
              <a:t> </a:t>
            </a:r>
            <a:r>
              <a:rPr sz="2000"/>
              <a:t>your</a:t>
            </a:r>
            <a:r>
              <a:rPr sz="2000"/>
              <a:t> </a:t>
            </a:r>
            <a:r>
              <a:rPr sz="2000"/>
              <a:t>own</a:t>
            </a:r>
            <a:r>
              <a:rPr sz="2000"/>
              <a:t> </a:t>
            </a:r>
            <a:r>
              <a:rPr sz="2000"/>
              <a:t>new</a:t>
            </a:r>
            <a:r>
              <a:rPr sz="2000"/>
              <a:t> </a:t>
            </a:r>
            <a:r>
              <a:rPr sz="2000"/>
              <a:t>content</a:t>
            </a:r>
            <a:r>
              <a:rPr sz="2000"/>
              <a:t> </a:t>
            </a:r>
            <a:r>
              <a:rPr sz="2000"/>
              <a:t>(youtube,</a:t>
            </a:r>
            <a:r>
              <a:rPr sz="2000"/>
              <a:t> </a:t>
            </a:r>
            <a:r>
              <a:rPr sz="2000"/>
              <a:t>soundcloud)</a:t>
            </a:r>
          </a:p>
          <a:p>
            <a:pPr lvl="0" marL="0" indent="0">
              <a:buNone/>
            </a:pPr>
          </a:p>
          <a:p>
            <a:pPr lvl="1"/>
            <a:r>
              <a:rPr sz="2000"/>
              <a:t>Lend</a:t>
            </a:r>
            <a:r>
              <a:rPr sz="2000"/>
              <a:t> </a:t>
            </a:r>
            <a:r>
              <a:rPr sz="2000"/>
              <a:t>your</a:t>
            </a:r>
            <a:r>
              <a:rPr sz="2000"/>
              <a:t> </a:t>
            </a:r>
            <a:r>
              <a:rPr sz="2000"/>
              <a:t>computer’s</a:t>
            </a:r>
            <a:r>
              <a:rPr sz="2000"/>
              <a:t> </a:t>
            </a:r>
            <a:r>
              <a:rPr sz="2000"/>
              <a:t>processing</a:t>
            </a:r>
            <a:r>
              <a:rPr sz="2000"/>
              <a:t> </a:t>
            </a:r>
            <a:r>
              <a:rPr sz="2000"/>
              <a:t>power</a:t>
            </a:r>
            <a:r>
              <a:rPr sz="2000"/>
              <a:t> </a:t>
            </a:r>
            <a:r>
              <a:rPr sz="2000"/>
              <a:t>to</a:t>
            </a:r>
            <a:r>
              <a:rPr sz="2000"/>
              <a:t> </a:t>
            </a:r>
            <a:r>
              <a:rPr sz="2000"/>
              <a:t>help</a:t>
            </a:r>
            <a:r>
              <a:rPr sz="2000"/>
              <a:t> </a:t>
            </a:r>
            <a:r>
              <a:rPr sz="2000"/>
              <a:t>do</a:t>
            </a:r>
            <a:r>
              <a:rPr sz="2000"/>
              <a:t> </a:t>
            </a:r>
            <a:r>
              <a:rPr sz="2000"/>
              <a:t>something</a:t>
            </a:r>
            <a:r>
              <a:rPr sz="2000"/>
              <a:t> </a:t>
            </a:r>
            <a:r>
              <a:rPr sz="2000"/>
              <a:t>when</a:t>
            </a:r>
            <a:r>
              <a:rPr sz="2000"/>
              <a:t> </a:t>
            </a:r>
            <a:r>
              <a:rPr sz="2000"/>
              <a:t>you’re</a:t>
            </a:r>
            <a:r>
              <a:rPr sz="2000"/>
              <a:t> </a:t>
            </a:r>
            <a:r>
              <a:rPr sz="2000"/>
              <a:t>not</a:t>
            </a:r>
            <a:r>
              <a:rPr sz="2000"/>
              <a:t> </a:t>
            </a:r>
            <a:r>
              <a:rPr sz="2000"/>
              <a:t>using</a:t>
            </a:r>
            <a:r>
              <a:rPr sz="2000"/>
              <a:t> </a:t>
            </a:r>
            <a:r>
              <a:rPr sz="2000"/>
              <a:t>it</a:t>
            </a:r>
            <a:r>
              <a:rPr sz="2000"/>
              <a:t> </a:t>
            </a:r>
            <a:r>
              <a:rPr sz="2000"/>
              <a:t>(volunteer</a:t>
            </a:r>
            <a:r>
              <a:rPr sz="2000"/>
              <a:t> </a:t>
            </a:r>
            <a:r>
              <a:rPr sz="2000"/>
              <a:t>distributed</a:t>
            </a:r>
            <a:r>
              <a:rPr sz="2000"/>
              <a:t> </a:t>
            </a:r>
            <a:r>
              <a:rPr sz="2000"/>
              <a:t>computing)</a:t>
            </a:r>
          </a:p>
          <a:p>
            <a:pPr lvl="0" marL="0" indent="0">
              <a:buNone/>
            </a:pPr>
          </a:p>
          <a:p>
            <a:pPr lvl="1"/>
            <a:r>
              <a:rPr sz="2000"/>
              <a:t>There</a:t>
            </a:r>
            <a:r>
              <a:rPr sz="2000"/>
              <a:t> </a:t>
            </a:r>
            <a:r>
              <a:rPr sz="2000"/>
              <a:t>is</a:t>
            </a:r>
            <a:r>
              <a:rPr sz="2000"/>
              <a:t> </a:t>
            </a:r>
            <a:r>
              <a:rPr sz="2000"/>
              <a:t>a</a:t>
            </a:r>
            <a:r>
              <a:rPr sz="2000"/>
              <a:t> </a:t>
            </a:r>
            <a:r>
              <a:rPr sz="2000"/>
              <a:t>huge</a:t>
            </a:r>
            <a:r>
              <a:rPr sz="2000"/>
              <a:t> </a:t>
            </a:r>
            <a:r>
              <a:rPr sz="2000"/>
              <a:t>community</a:t>
            </a:r>
            <a:r>
              <a:rPr sz="2000"/>
              <a:t> </a:t>
            </a:r>
            <a:r>
              <a:rPr sz="2000"/>
              <a:t>of</a:t>
            </a:r>
            <a:r>
              <a:rPr sz="2000"/>
              <a:t> </a:t>
            </a:r>
            <a:r>
              <a:rPr sz="2000"/>
              <a:t>web</a:t>
            </a:r>
            <a:r>
              <a:rPr sz="2000"/>
              <a:t> </a:t>
            </a:r>
            <a:r>
              <a:rPr sz="2000"/>
              <a:t>users,</a:t>
            </a:r>
            <a:r>
              <a:rPr sz="2000"/>
              <a:t> </a:t>
            </a:r>
            <a:r>
              <a:rPr sz="2000"/>
              <a:t>folks</a:t>
            </a:r>
            <a:r>
              <a:rPr sz="2000"/>
              <a:t> </a:t>
            </a:r>
            <a:r>
              <a:rPr sz="2000"/>
              <a:t>from</a:t>
            </a:r>
            <a:r>
              <a:rPr sz="2000"/>
              <a:t> </a:t>
            </a:r>
            <a:r>
              <a:rPr sz="2000"/>
              <a:t>all</a:t>
            </a:r>
            <a:r>
              <a:rPr sz="2000"/>
              <a:t> </a:t>
            </a:r>
            <a:r>
              <a:rPr sz="2000"/>
              <a:t>different</a:t>
            </a:r>
            <a:r>
              <a:rPr sz="2000"/>
              <a:t> </a:t>
            </a:r>
            <a:r>
              <a:rPr sz="2000"/>
              <a:t>backgrounds</a:t>
            </a:r>
            <a:r>
              <a:rPr sz="2000"/>
              <a:t> </a:t>
            </a:r>
            <a:r>
              <a:rPr sz="2000"/>
              <a:t>and</a:t>
            </a:r>
            <a:r>
              <a:rPr sz="2000"/>
              <a:t> </a:t>
            </a:r>
            <a:r>
              <a:rPr sz="2000"/>
              <a:t>ages,</a:t>
            </a:r>
            <a:r>
              <a:rPr sz="2000"/>
              <a:t> </a:t>
            </a:r>
            <a:r>
              <a:rPr sz="2000"/>
              <a:t>living</a:t>
            </a:r>
            <a:r>
              <a:rPr sz="2000"/>
              <a:t> </a:t>
            </a:r>
            <a:r>
              <a:rPr sz="2000"/>
              <a:t>in</a:t>
            </a:r>
            <a:r>
              <a:rPr sz="2000"/>
              <a:t> </a:t>
            </a:r>
            <a:r>
              <a:rPr sz="2000"/>
              <a:t>different</a:t>
            </a:r>
            <a:r>
              <a:rPr sz="2000"/>
              <a:t> </a:t>
            </a:r>
            <a:r>
              <a:rPr sz="2000"/>
              <a:t>places</a:t>
            </a:r>
            <a:r>
              <a:rPr sz="2000"/>
              <a:t> </a:t>
            </a:r>
            <a:r>
              <a:rPr sz="2000"/>
              <a:t>all</a:t>
            </a:r>
            <a:r>
              <a:rPr sz="2000"/>
              <a:t> </a:t>
            </a:r>
            <a:r>
              <a:rPr sz="2000"/>
              <a:t>around</a:t>
            </a:r>
            <a:r>
              <a:rPr sz="2000"/>
              <a:t> </a:t>
            </a:r>
            <a:r>
              <a:rPr sz="2000"/>
              <a:t>the</a:t>
            </a:r>
            <a:r>
              <a:rPr sz="2000"/>
              <a:t> </a:t>
            </a:r>
            <a:r>
              <a:rPr sz="2000"/>
              <a:t>world,</a:t>
            </a:r>
            <a:r>
              <a:rPr sz="2000"/>
              <a:t> </a:t>
            </a:r>
            <a:r>
              <a:rPr sz="2000"/>
              <a:t>who</a:t>
            </a:r>
            <a:r>
              <a:rPr sz="2000"/>
              <a:t> </a:t>
            </a:r>
            <a:r>
              <a:rPr sz="2000"/>
              <a:t>have</a:t>
            </a:r>
            <a:r>
              <a:rPr sz="2000"/>
              <a:t> </a:t>
            </a:r>
            <a:r>
              <a:rPr sz="2000"/>
              <a:t>skills</a:t>
            </a:r>
            <a:r>
              <a:rPr sz="2000"/>
              <a:t> </a:t>
            </a:r>
            <a:r>
              <a:rPr sz="2000"/>
              <a:t>or</a:t>
            </a:r>
            <a:r>
              <a:rPr sz="2000"/>
              <a:t> </a:t>
            </a:r>
            <a:r>
              <a:rPr sz="2000"/>
              <a:t>insights</a:t>
            </a:r>
            <a:r>
              <a:rPr sz="2000"/>
              <a:t> </a:t>
            </a:r>
            <a:r>
              <a:rPr sz="2000"/>
              <a:t>or</a:t>
            </a:r>
            <a:r>
              <a:rPr sz="2000"/>
              <a:t> </a:t>
            </a:r>
            <a:r>
              <a:rPr sz="2000"/>
              <a:t>time</a:t>
            </a:r>
            <a:r>
              <a:rPr sz="2000"/>
              <a:t> </a:t>
            </a:r>
            <a:r>
              <a:rPr sz="2000"/>
              <a:t>that</a:t>
            </a:r>
            <a:r>
              <a:rPr sz="2000"/>
              <a:t> </a:t>
            </a:r>
            <a:r>
              <a:rPr sz="2000"/>
              <a:t>they</a:t>
            </a:r>
            <a:r>
              <a:rPr sz="2000"/>
              <a:t> </a:t>
            </a:r>
            <a:r>
              <a:rPr sz="2000"/>
              <a:t>might</a:t>
            </a:r>
            <a:r>
              <a:rPr sz="2000"/>
              <a:t> </a:t>
            </a:r>
            <a:r>
              <a:rPr sz="2000"/>
              <a:t>be</a:t>
            </a:r>
            <a:r>
              <a:rPr sz="2000"/>
              <a:t> </a:t>
            </a:r>
            <a:r>
              <a:rPr sz="2000"/>
              <a:t>willing</a:t>
            </a:r>
            <a:r>
              <a:rPr sz="2000"/>
              <a:t> </a:t>
            </a:r>
            <a:r>
              <a:rPr sz="2000"/>
              <a:t>to</a:t>
            </a:r>
            <a:r>
              <a:rPr sz="2000"/>
              <a:t> </a:t>
            </a:r>
            <a:r>
              <a:rPr sz="2000"/>
              <a:t>share.</a:t>
            </a:r>
            <a:r>
              <a:rPr sz="2000"/>
              <a:t> </a:t>
            </a:r>
            <a:r>
              <a:rPr sz="2000"/>
              <a:t>There</a:t>
            </a:r>
            <a:r>
              <a:rPr sz="2000"/>
              <a:t> </a:t>
            </a:r>
            <a:r>
              <a:rPr sz="2000"/>
              <a:t>are</a:t>
            </a:r>
            <a:r>
              <a:rPr sz="2000"/>
              <a:t> </a:t>
            </a:r>
            <a:r>
              <a:rPr sz="2000"/>
              <a:t>billions</a:t>
            </a:r>
            <a:r>
              <a:rPr sz="2000"/>
              <a:t> </a:t>
            </a:r>
            <a:r>
              <a:rPr sz="2000"/>
              <a:t>of</a:t>
            </a:r>
            <a:r>
              <a:rPr sz="2000"/>
              <a:t> </a:t>
            </a:r>
            <a:r>
              <a:rPr sz="2000"/>
              <a:t>web</a:t>
            </a:r>
            <a:r>
              <a:rPr sz="2000"/>
              <a:t> </a:t>
            </a:r>
            <a:r>
              <a:rPr sz="2000"/>
              <a:t>users</a:t>
            </a:r>
            <a:r>
              <a:rPr sz="2000"/>
              <a:t> </a:t>
            </a:r>
            <a:r>
              <a:rPr sz="2000"/>
              <a:t>and</a:t>
            </a:r>
            <a:r>
              <a:rPr sz="2000"/>
              <a:t> </a:t>
            </a:r>
            <a:r>
              <a:rPr sz="2000"/>
              <a:t>lots</a:t>
            </a:r>
            <a:r>
              <a:rPr sz="2000"/>
              <a:t> </a:t>
            </a:r>
            <a:r>
              <a:rPr sz="2000"/>
              <a:t>of</a:t>
            </a:r>
            <a:r>
              <a:rPr sz="2000"/>
              <a:t> </a:t>
            </a:r>
            <a:r>
              <a:rPr sz="2000"/>
              <a:t>potential.</a:t>
            </a:r>
          </a:p>
          <a:p>
            <a:pPr lvl="0" marL="0" indent="0">
              <a:buNone/>
            </a:pPr>
          </a:p>
          <a:p>
            <a:pPr lvl="1"/>
            <a:r>
              <a:rPr sz="2000"/>
              <a:t>Until</a:t>
            </a:r>
            <a:r>
              <a:rPr sz="2000"/>
              <a:t> </a:t>
            </a:r>
            <a:r>
              <a:rPr sz="2000"/>
              <a:t>the</a:t>
            </a:r>
            <a:r>
              <a:rPr sz="2000"/>
              <a:t> </a:t>
            </a:r>
            <a:r>
              <a:rPr sz="2000"/>
              <a:t>web,</a:t>
            </a:r>
            <a:r>
              <a:rPr sz="2000"/>
              <a:t> </a:t>
            </a:r>
            <a:r>
              <a:rPr sz="2000"/>
              <a:t>there</a:t>
            </a:r>
            <a:r>
              <a:rPr sz="2000"/>
              <a:t> </a:t>
            </a:r>
            <a:r>
              <a:rPr sz="2000"/>
              <a:t>wasn’t</a:t>
            </a:r>
            <a:r>
              <a:rPr sz="2000"/>
              <a:t> </a:t>
            </a:r>
            <a:r>
              <a:rPr sz="2000"/>
              <a:t>an</a:t>
            </a:r>
            <a:r>
              <a:rPr sz="2000"/>
              <a:t> </a:t>
            </a:r>
            <a:r>
              <a:rPr sz="2000"/>
              <a:t>easy</a:t>
            </a:r>
            <a:r>
              <a:rPr sz="2000"/>
              <a:t> </a:t>
            </a:r>
            <a:r>
              <a:rPr sz="2000"/>
              <a:t>way</a:t>
            </a:r>
            <a:r>
              <a:rPr sz="2000"/>
              <a:t> </a:t>
            </a:r>
            <a:r>
              <a:rPr sz="2000"/>
              <a:t>to</a:t>
            </a:r>
            <a:r>
              <a:rPr sz="2000"/>
              <a:t> </a:t>
            </a:r>
            <a:r>
              <a:rPr sz="2000"/>
              <a:t>tap</a:t>
            </a:r>
            <a:r>
              <a:rPr sz="2000"/>
              <a:t> </a:t>
            </a:r>
            <a:r>
              <a:rPr sz="2000"/>
              <a:t>into</a:t>
            </a:r>
            <a:r>
              <a:rPr sz="2000"/>
              <a:t> </a:t>
            </a:r>
            <a:r>
              <a:rPr sz="2000"/>
              <a:t>that</a:t>
            </a:r>
            <a:r>
              <a:rPr sz="2000"/>
              <a:t> </a:t>
            </a:r>
            <a:r>
              <a:rPr sz="2000"/>
              <a:t>collective</a:t>
            </a:r>
            <a:r>
              <a:rPr sz="2000"/>
              <a:t> </a:t>
            </a:r>
            <a:r>
              <a:rPr sz="2000"/>
              <a:t>human</a:t>
            </a:r>
            <a:r>
              <a:rPr sz="2000"/>
              <a:t> </a:t>
            </a:r>
            <a:r>
              <a:rPr sz="2000"/>
              <a:t>resource,</a:t>
            </a:r>
            <a:r>
              <a:rPr sz="2000"/>
              <a:t> </a:t>
            </a:r>
            <a:r>
              <a:rPr sz="2000"/>
              <a:t>to</a:t>
            </a:r>
            <a:r>
              <a:rPr sz="2000"/>
              <a:t> </a:t>
            </a:r>
            <a:r>
              <a:rPr sz="2000"/>
              <a:t>bring</a:t>
            </a:r>
            <a:r>
              <a:rPr sz="2000"/>
              <a:t> </a:t>
            </a:r>
            <a:r>
              <a:rPr sz="2000"/>
              <a:t>people</a:t>
            </a:r>
            <a:r>
              <a:rPr sz="2000"/>
              <a:t> </a:t>
            </a:r>
            <a:r>
              <a:rPr sz="2000"/>
              <a:t>together</a:t>
            </a:r>
            <a:r>
              <a:rPr sz="2000"/>
              <a:t> </a:t>
            </a:r>
            <a:r>
              <a:rPr sz="2000"/>
              <a:t>to</a:t>
            </a:r>
            <a:r>
              <a:rPr sz="2000"/>
              <a:t> </a:t>
            </a:r>
            <a:r>
              <a:rPr sz="2000"/>
              <a:t>share</a:t>
            </a:r>
            <a:r>
              <a:rPr sz="2000"/>
              <a:t> </a:t>
            </a:r>
            <a:r>
              <a:rPr sz="2000"/>
              <a:t>skills</a:t>
            </a:r>
            <a:r>
              <a:rPr sz="2000"/>
              <a:t> </a:t>
            </a:r>
            <a:r>
              <a:rPr sz="2000"/>
              <a:t>or</a:t>
            </a:r>
            <a:r>
              <a:rPr sz="2000"/>
              <a:t> </a:t>
            </a:r>
            <a:r>
              <a:rPr sz="2000"/>
              <a:t>do</a:t>
            </a:r>
            <a:r>
              <a:rPr sz="2000"/>
              <a:t> </a:t>
            </a:r>
            <a:r>
              <a:rPr sz="2000"/>
              <a:t>work</a:t>
            </a:r>
            <a:r>
              <a:rPr sz="2000"/>
              <a:t> </a:t>
            </a:r>
            <a:r>
              <a:rPr sz="2000"/>
              <a:t>or</a:t>
            </a:r>
            <a:r>
              <a:rPr sz="2000"/>
              <a:t> </a:t>
            </a:r>
            <a:r>
              <a:rPr sz="2000"/>
              <a:t>learn</a:t>
            </a:r>
            <a:r>
              <a:rPr sz="2000"/>
              <a:t> </a:t>
            </a:r>
            <a:r>
              <a:rPr sz="2000"/>
              <a:t>together.</a:t>
            </a:r>
          </a:p>
          <a:p>
            <a:pPr lvl="0" marL="0" indent="0">
              <a:buNone/>
            </a:pPr>
          </a:p>
          <a:p>
            <a:pPr lvl="1"/>
            <a:r>
              <a:rPr sz="2000"/>
              <a:t>Today</a:t>
            </a:r>
            <a:r>
              <a:rPr sz="2000"/>
              <a:t> </a:t>
            </a:r>
            <a:r>
              <a:rPr sz="2000"/>
              <a:t>we’re</a:t>
            </a:r>
            <a:r>
              <a:rPr sz="2000"/>
              <a:t> </a:t>
            </a:r>
            <a:r>
              <a:rPr sz="2000"/>
              <a:t>going</a:t>
            </a:r>
            <a:r>
              <a:rPr sz="2000"/>
              <a:t> </a:t>
            </a:r>
            <a:r>
              <a:rPr sz="2000"/>
              <a:t>to</a:t>
            </a:r>
            <a:r>
              <a:rPr sz="2000"/>
              <a:t> </a:t>
            </a:r>
            <a:r>
              <a:rPr sz="2000"/>
              <a:t>look</a:t>
            </a:r>
            <a:r>
              <a:rPr sz="2000"/>
              <a:t> </a:t>
            </a:r>
            <a:r>
              <a:rPr sz="2000"/>
              <a:t>at</a:t>
            </a:r>
            <a:r>
              <a:rPr sz="2000"/>
              <a:t> </a:t>
            </a:r>
            <a:r>
              <a:rPr sz="2000"/>
              <a:t>some</a:t>
            </a:r>
            <a:r>
              <a:rPr sz="2000"/>
              <a:t> </a:t>
            </a:r>
            <a:r>
              <a:rPr sz="2000"/>
              <a:t>of</a:t>
            </a:r>
            <a:r>
              <a:rPr sz="2000"/>
              <a:t> </a:t>
            </a:r>
            <a:r>
              <a:rPr sz="2000"/>
              <a:t>the</a:t>
            </a:r>
            <a:r>
              <a:rPr sz="2000"/>
              <a:t> </a:t>
            </a:r>
            <a:r>
              <a:rPr sz="2000"/>
              <a:t>ways</a:t>
            </a:r>
            <a:r>
              <a:rPr sz="2000"/>
              <a:t> </a:t>
            </a:r>
            <a:r>
              <a:rPr sz="2000"/>
              <a:t>we</a:t>
            </a:r>
            <a:r>
              <a:rPr sz="2000"/>
              <a:t> </a:t>
            </a:r>
            <a:r>
              <a:rPr sz="2000"/>
              <a:t>can</a:t>
            </a:r>
            <a:r>
              <a:rPr sz="2000"/>
              <a:t> </a:t>
            </a:r>
            <a:r>
              <a:rPr sz="2000"/>
              <a:t>collaborate</a:t>
            </a:r>
            <a:r>
              <a:rPr sz="2000"/>
              <a:t> </a:t>
            </a:r>
            <a:r>
              <a:rPr sz="2000"/>
              <a:t>and</a:t>
            </a:r>
            <a:r>
              <a:rPr sz="2000"/>
              <a:t> </a:t>
            </a:r>
            <a:r>
              <a:rPr sz="2000"/>
              <a:t>work</a:t>
            </a:r>
            <a:r>
              <a:rPr sz="2000"/>
              <a:t> </a:t>
            </a:r>
            <a:r>
              <a:rPr sz="2000"/>
              <a:t>with</a:t>
            </a:r>
            <a:r>
              <a:rPr sz="2000"/>
              <a:t> </a:t>
            </a:r>
            <a:r>
              <a:rPr sz="2000"/>
              <a:t>lots</a:t>
            </a:r>
            <a:r>
              <a:rPr sz="2000"/>
              <a:t> </a:t>
            </a:r>
            <a:r>
              <a:rPr sz="2000"/>
              <a:t>of</a:t>
            </a:r>
            <a:r>
              <a:rPr sz="2000"/>
              <a:t> </a:t>
            </a:r>
            <a:r>
              <a:rPr sz="2000"/>
              <a:t>other</a:t>
            </a:r>
            <a:r>
              <a:rPr sz="2000"/>
              <a:t> </a:t>
            </a:r>
            <a:r>
              <a:rPr sz="2000"/>
              <a:t>people</a:t>
            </a:r>
            <a:r>
              <a:rPr sz="2000"/>
              <a:t> </a:t>
            </a:r>
            <a:r>
              <a:rPr sz="2000"/>
              <a:t>on</a:t>
            </a:r>
            <a:r>
              <a:rPr sz="2000"/>
              <a:t> </a:t>
            </a:r>
            <a:r>
              <a:rPr sz="2000"/>
              <a:t>the</a:t>
            </a:r>
            <a:r>
              <a:rPr sz="2000"/>
              <a:t> </a:t>
            </a:r>
            <a:r>
              <a:rPr sz="2000"/>
              <a:t>web–</a:t>
            </a:r>
            <a:r>
              <a:rPr sz="2000"/>
              <a:t> </a:t>
            </a:r>
            <a:r>
              <a:rPr sz="2000"/>
              <a:t>and</a:t>
            </a:r>
            <a:r>
              <a:rPr sz="2000"/>
              <a:t> </a:t>
            </a:r>
            <a:r>
              <a:rPr sz="2000"/>
              <a:t>help</a:t>
            </a:r>
            <a:r>
              <a:rPr sz="2000"/>
              <a:t> </a:t>
            </a:r>
            <a:r>
              <a:rPr sz="2000"/>
              <a:t>with</a:t>
            </a:r>
            <a:r>
              <a:rPr sz="2000"/>
              <a:t> </a:t>
            </a:r>
            <a:r>
              <a:rPr sz="2000"/>
              <a:t>the</a:t>
            </a:r>
            <a:r>
              <a:rPr sz="2000"/>
              <a:t> </a:t>
            </a:r>
            <a:r>
              <a:rPr sz="2000"/>
              <a:t>challenges</a:t>
            </a:r>
            <a:r>
              <a:rPr sz="2000"/>
              <a:t> </a:t>
            </a:r>
            <a:r>
              <a:rPr sz="2000"/>
              <a:t>and</a:t>
            </a:r>
            <a:r>
              <a:rPr sz="2000"/>
              <a:t> </a:t>
            </a:r>
            <a:r>
              <a:rPr sz="2000"/>
              <a:t>possibilities</a:t>
            </a:r>
            <a:r>
              <a:rPr sz="2000"/>
              <a:t> </a:t>
            </a:r>
            <a:r>
              <a:rPr sz="2000"/>
              <a:t>of</a:t>
            </a:r>
            <a:r>
              <a:rPr sz="2000"/>
              <a:t> </a:t>
            </a:r>
            <a:r>
              <a:rPr sz="2000"/>
              <a:t>all</a:t>
            </a:r>
            <a:r>
              <a:rPr sz="2000"/>
              <a:t> </a:t>
            </a:r>
            <a:r>
              <a:rPr sz="2000"/>
              <a:t>this</a:t>
            </a:r>
            <a:r>
              <a:rPr sz="2000"/>
              <a:t> </a:t>
            </a:r>
            <a:r>
              <a:rPr sz="2000"/>
              <a:t>digital</a:t>
            </a:r>
            <a:r>
              <a:rPr sz="2000"/>
              <a:t> </a:t>
            </a:r>
            <a:r>
              <a:rPr sz="2000"/>
              <a:t>information.</a:t>
            </a:r>
            <a:r>
              <a:rPr sz="2000"/>
              <a:t> </a:t>
            </a:r>
            <a:r>
              <a:rPr sz="2000"/>
              <a:t>But</a:t>
            </a:r>
            <a:r>
              <a:rPr sz="2000"/>
              <a:t> </a:t>
            </a:r>
            <a:r>
              <a:rPr sz="2000"/>
              <a:t>let’s</a:t>
            </a:r>
            <a:r>
              <a:rPr sz="2000"/>
              <a:t> </a:t>
            </a:r>
            <a:r>
              <a:rPr sz="2000"/>
              <a:t>start</a:t>
            </a:r>
            <a:r>
              <a:rPr sz="2000"/>
              <a:t> </a:t>
            </a:r>
            <a:r>
              <a:rPr sz="2000"/>
              <a:t>with</a:t>
            </a:r>
            <a:r>
              <a:rPr sz="2000"/>
              <a:t> </a:t>
            </a:r>
            <a:r>
              <a:rPr sz="2000"/>
              <a:t>an</a:t>
            </a:r>
            <a:r>
              <a:rPr sz="2000"/>
              <a:t> </a:t>
            </a:r>
            <a:r>
              <a:rPr sz="2000"/>
              <a:t>offline</a:t>
            </a:r>
            <a:r>
              <a:rPr sz="2000"/>
              <a:t> </a:t>
            </a:r>
            <a:r>
              <a:rPr sz="2000"/>
              <a:t>experience</a:t>
            </a:r>
            <a:r>
              <a:rPr sz="2000"/>
              <a:t> </a:t>
            </a:r>
            <a:r>
              <a:rPr sz="2000"/>
              <a:t>to</a:t>
            </a:r>
            <a:r>
              <a:rPr sz="2000"/>
              <a:t> </a:t>
            </a:r>
            <a:r>
              <a:rPr sz="2000"/>
              <a:t>warm</a:t>
            </a:r>
            <a:r>
              <a:rPr sz="2000"/>
              <a:t> </a:t>
            </a:r>
            <a:r>
              <a:rPr sz="2000"/>
              <a:t>us</a:t>
            </a:r>
            <a:r>
              <a:rPr sz="2000"/>
              <a:t> </a:t>
            </a:r>
            <a:r>
              <a:rPr sz="2000"/>
              <a:t>up!</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Select</a:t>
            </a:r>
            <a:r>
              <a:rPr/>
              <a:t> </a:t>
            </a:r>
            <a:r>
              <a:rPr/>
              <a:t>a</a:t>
            </a:r>
            <a:r>
              <a:rPr/>
              <a:t> </a:t>
            </a:r>
            <a:r>
              <a:rPr/>
              <a:t>volunteer</a:t>
            </a:r>
            <a:r>
              <a:rPr/>
              <a:t> </a:t>
            </a:r>
            <a:r>
              <a:rPr/>
              <a:t>or</a:t>
            </a:r>
            <a:r>
              <a:rPr/>
              <a:t> </a:t>
            </a:r>
            <a:r>
              <a:rPr/>
              <a:t>pair</a:t>
            </a:r>
            <a:r>
              <a:rPr/>
              <a:t> </a:t>
            </a:r>
            <a:r>
              <a:rPr/>
              <a:t>of</a:t>
            </a:r>
            <a:r>
              <a:rPr/>
              <a:t> </a:t>
            </a:r>
            <a:r>
              <a:rPr/>
              <a:t>volunteers</a:t>
            </a:r>
            <a:r>
              <a:rPr/>
              <a:t> </a:t>
            </a:r>
            <a:r>
              <a:rPr/>
              <a:t>to</a:t>
            </a:r>
            <a:r>
              <a:rPr/>
              <a:t> </a:t>
            </a:r>
            <a:r>
              <a:rPr/>
              <a:t>be</a:t>
            </a:r>
            <a:r>
              <a:rPr/>
              <a:t> </a:t>
            </a:r>
            <a:r>
              <a:rPr/>
              <a:t>solo</a:t>
            </a:r>
            <a:r>
              <a:rPr/>
              <a:t> </a:t>
            </a:r>
            <a:r>
              <a:rPr/>
              <a:t>or</a:t>
            </a:r>
            <a:r>
              <a:rPr/>
              <a:t> </a:t>
            </a:r>
            <a:r>
              <a:rPr/>
              <a:t>partner</a:t>
            </a:r>
            <a:r>
              <a:rPr/>
              <a:t> </a:t>
            </a:r>
            <a:r>
              <a:rPr/>
              <a:t>workers</a:t>
            </a:r>
            <a:r>
              <a:rPr/>
              <a:t> </a:t>
            </a:r>
            <a:r>
              <a:rPr/>
              <a:t>(not</a:t>
            </a:r>
            <a:r>
              <a:rPr/>
              <a:t> </a:t>
            </a:r>
            <a:r>
              <a:rPr/>
              <a:t>more</a:t>
            </a:r>
            <a:r>
              <a:rPr/>
              <a:t> </a:t>
            </a:r>
            <a:r>
              <a:rPr/>
              <a:t>than</a:t>
            </a:r>
            <a:r>
              <a:rPr/>
              <a:t> </a:t>
            </a:r>
            <a:r>
              <a:rPr/>
              <a:t>2</a:t>
            </a:r>
            <a:r>
              <a:rPr/>
              <a:t> </a:t>
            </a:r>
            <a:r>
              <a:rPr/>
              <a:t>here).</a:t>
            </a:r>
            <a:r>
              <a:rPr/>
              <a:t> </a:t>
            </a:r>
            <a:r>
              <a:rPr/>
              <a:t>Provide</a:t>
            </a:r>
            <a:r>
              <a:rPr/>
              <a:t> </a:t>
            </a:r>
            <a:r>
              <a:rPr/>
              <a:t>that</a:t>
            </a:r>
            <a:r>
              <a:rPr/>
              <a:t> </a:t>
            </a:r>
            <a:r>
              <a:rPr/>
              <a:t>learner</a:t>
            </a:r>
            <a:r>
              <a:rPr/>
              <a:t> </a:t>
            </a:r>
            <a:r>
              <a:rPr/>
              <a:t>or</a:t>
            </a:r>
            <a:r>
              <a:rPr/>
              <a:t> </a:t>
            </a:r>
            <a:r>
              <a:rPr/>
              <a:t>learners</a:t>
            </a:r>
            <a:r>
              <a:rPr/>
              <a:t> </a:t>
            </a:r>
            <a:r>
              <a:rPr/>
              <a:t>with</a:t>
            </a:r>
            <a:r>
              <a:rPr/>
              <a:t> </a:t>
            </a:r>
            <a:r>
              <a:rPr/>
              <a:t>one</a:t>
            </a:r>
            <a:r>
              <a:rPr/>
              <a:t> </a:t>
            </a:r>
            <a:r>
              <a:rPr/>
              <a:t>set</a:t>
            </a:r>
            <a:r>
              <a:rPr/>
              <a:t> </a:t>
            </a:r>
            <a:r>
              <a:rPr/>
              <a:t>of</a:t>
            </a:r>
            <a:r>
              <a:rPr/>
              <a:t> </a:t>
            </a:r>
            <a:r>
              <a:rPr/>
              <a:t>the</a:t>
            </a:r>
            <a:r>
              <a:rPr/>
              <a:t> </a:t>
            </a:r>
            <a:r>
              <a:rPr/>
              <a:t>cards.</a:t>
            </a:r>
          </a:p>
          <a:p>
            <a:pPr lvl="0" marL="0" indent="0">
              <a:buNone/>
            </a:pPr>
          </a:p>
          <a:p>
            <a:pPr lvl="1"/>
            <a:r>
              <a:rPr/>
              <a:t>The</a:t>
            </a:r>
            <a:r>
              <a:rPr/>
              <a:t> </a:t>
            </a:r>
            <a:r>
              <a:rPr/>
              <a:t>rest</a:t>
            </a:r>
            <a:r>
              <a:rPr/>
              <a:t> </a:t>
            </a:r>
            <a:r>
              <a:rPr/>
              <a:t>of</a:t>
            </a:r>
            <a:r>
              <a:rPr/>
              <a:t> </a:t>
            </a:r>
            <a:r>
              <a:rPr/>
              <a:t>the</a:t>
            </a:r>
            <a:r>
              <a:rPr/>
              <a:t> </a:t>
            </a:r>
            <a:r>
              <a:rPr/>
              <a:t>learners–</a:t>
            </a:r>
            <a:r>
              <a:rPr/>
              <a:t> </a:t>
            </a:r>
            <a:r>
              <a:rPr/>
              <a:t>these</a:t>
            </a:r>
            <a:r>
              <a:rPr/>
              <a:t> </a:t>
            </a:r>
            <a:r>
              <a:rPr/>
              <a:t>should</a:t>
            </a:r>
            <a:r>
              <a:rPr/>
              <a:t> </a:t>
            </a:r>
            <a:r>
              <a:rPr/>
              <a:t>be</a:t>
            </a:r>
            <a:r>
              <a:rPr/>
              <a:t> </a:t>
            </a:r>
            <a:r>
              <a:rPr/>
              <a:t>most</a:t>
            </a:r>
            <a:r>
              <a:rPr/>
              <a:t> </a:t>
            </a:r>
            <a:r>
              <a:rPr/>
              <a:t>of</a:t>
            </a:r>
            <a:r>
              <a:rPr/>
              <a:t> </a:t>
            </a:r>
            <a:r>
              <a:rPr/>
              <a:t>those</a:t>
            </a:r>
            <a:r>
              <a:rPr/>
              <a:t> </a:t>
            </a:r>
            <a:r>
              <a:rPr/>
              <a:t>in</a:t>
            </a:r>
            <a:r>
              <a:rPr/>
              <a:t> </a:t>
            </a:r>
            <a:r>
              <a:rPr/>
              <a:t>your</a:t>
            </a:r>
            <a:r>
              <a:rPr/>
              <a:t> </a:t>
            </a:r>
            <a:r>
              <a:rPr/>
              <a:t>session–</a:t>
            </a:r>
            <a:r>
              <a:rPr/>
              <a:t> </a:t>
            </a:r>
            <a:r>
              <a:rPr/>
              <a:t>are</a:t>
            </a:r>
            <a:r>
              <a:rPr/>
              <a:t> </a:t>
            </a:r>
            <a:r>
              <a:rPr/>
              <a:t>your</a:t>
            </a:r>
            <a:r>
              <a:rPr/>
              <a:t> </a:t>
            </a:r>
            <a:r>
              <a:rPr/>
              <a:t>crowd.</a:t>
            </a:r>
            <a:r>
              <a:rPr/>
              <a:t> </a:t>
            </a:r>
            <a:r>
              <a:rPr/>
              <a:t>Divide</a:t>
            </a:r>
            <a:r>
              <a:rPr/>
              <a:t> </a:t>
            </a:r>
            <a:r>
              <a:rPr/>
              <a:t>the</a:t>
            </a:r>
            <a:r>
              <a:rPr/>
              <a:t> </a:t>
            </a:r>
            <a:r>
              <a:rPr/>
              <a:t>second</a:t>
            </a:r>
            <a:r>
              <a:rPr/>
              <a:t> </a:t>
            </a:r>
            <a:r>
              <a:rPr/>
              <a:t>set</a:t>
            </a:r>
            <a:r>
              <a:rPr/>
              <a:t> </a:t>
            </a:r>
            <a:r>
              <a:rPr/>
              <a:t>of</a:t>
            </a:r>
            <a:r>
              <a:rPr/>
              <a:t> </a:t>
            </a:r>
            <a:r>
              <a:rPr/>
              <a:t>the</a:t>
            </a:r>
            <a:r>
              <a:rPr/>
              <a:t> </a:t>
            </a:r>
            <a:r>
              <a:rPr/>
              <a:t>images</a:t>
            </a:r>
            <a:r>
              <a:rPr/>
              <a:t> </a:t>
            </a:r>
            <a:r>
              <a:rPr/>
              <a:t>equally</a:t>
            </a:r>
            <a:r>
              <a:rPr/>
              <a:t> </a:t>
            </a:r>
            <a:r>
              <a:rPr/>
              <a:t>among</a:t>
            </a:r>
            <a:r>
              <a:rPr/>
              <a:t> </a:t>
            </a:r>
            <a:r>
              <a:rPr/>
              <a:t>all</a:t>
            </a:r>
            <a:r>
              <a:rPr/>
              <a:t> </a:t>
            </a:r>
            <a:r>
              <a:rPr/>
              <a:t>these</a:t>
            </a:r>
            <a:r>
              <a:rPr/>
              <a:t> </a:t>
            </a:r>
            <a:r>
              <a:rPr/>
              <a:t>learner–</a:t>
            </a:r>
            <a:r>
              <a:rPr/>
              <a:t> </a:t>
            </a:r>
            <a:r>
              <a:rPr/>
              <a:t>each</a:t>
            </a:r>
            <a:r>
              <a:rPr/>
              <a:t> </a:t>
            </a:r>
            <a:r>
              <a:rPr/>
              <a:t>should</a:t>
            </a:r>
            <a:r>
              <a:rPr/>
              <a:t> </a:t>
            </a:r>
            <a:r>
              <a:rPr/>
              <a:t>get</a:t>
            </a:r>
            <a:r>
              <a:rPr/>
              <a:t> </a:t>
            </a:r>
            <a:r>
              <a:rPr/>
              <a:t>3</a:t>
            </a:r>
            <a:r>
              <a:rPr/>
              <a:t> </a:t>
            </a:r>
            <a:r>
              <a:rPr/>
              <a:t>or</a:t>
            </a:r>
            <a:r>
              <a:rPr/>
              <a:t> </a:t>
            </a:r>
            <a:r>
              <a:rPr/>
              <a:t>4.</a:t>
            </a:r>
          </a:p>
          <a:p>
            <a:pPr lvl="0" marL="0" indent="0">
              <a:buNone/>
            </a:pPr>
          </a:p>
          <a:p>
            <a:pPr lvl="1"/>
            <a:r>
              <a:rPr/>
              <a:t>Pose</a:t>
            </a:r>
            <a:r>
              <a:rPr/>
              <a:t> </a:t>
            </a:r>
            <a:r>
              <a:rPr/>
              <a:t>a</a:t>
            </a:r>
            <a:r>
              <a:rPr/>
              <a:t> </a:t>
            </a:r>
            <a:r>
              <a:rPr/>
              <a:t>question</a:t>
            </a:r>
            <a:r>
              <a:rPr/>
              <a:t> </a:t>
            </a:r>
            <a:r>
              <a:rPr/>
              <a:t>about</a:t>
            </a:r>
            <a:r>
              <a:rPr/>
              <a:t> </a:t>
            </a:r>
            <a:r>
              <a:rPr/>
              <a:t>the</a:t>
            </a:r>
            <a:r>
              <a:rPr/>
              <a:t> </a:t>
            </a:r>
            <a:r>
              <a:rPr/>
              <a:t>set</a:t>
            </a:r>
            <a:r>
              <a:rPr/>
              <a:t> </a:t>
            </a:r>
            <a:r>
              <a:rPr/>
              <a:t>of</a:t>
            </a:r>
            <a:r>
              <a:rPr/>
              <a:t> </a:t>
            </a:r>
            <a:r>
              <a:rPr/>
              <a:t>images–</a:t>
            </a:r>
            <a:r>
              <a:rPr/>
              <a:t> </a:t>
            </a:r>
            <a:r>
              <a:rPr/>
              <a:t>in</a:t>
            </a:r>
            <a:r>
              <a:rPr/>
              <a:t> </a:t>
            </a:r>
            <a:r>
              <a:rPr/>
              <a:t>the</a:t>
            </a:r>
            <a:r>
              <a:rPr/>
              <a:t> </a:t>
            </a:r>
            <a:r>
              <a:rPr/>
              <a:t>ladybug</a:t>
            </a:r>
            <a:r>
              <a:rPr/>
              <a:t> </a:t>
            </a:r>
            <a:r>
              <a:rPr/>
              <a:t>example,</a:t>
            </a:r>
            <a:r>
              <a:rPr/>
              <a:t> </a:t>
            </a:r>
            <a:r>
              <a:rPr/>
              <a:t>ask</a:t>
            </a:r>
            <a:r>
              <a:rPr/>
              <a:t> </a:t>
            </a:r>
            <a:r>
              <a:rPr/>
              <a:t>how</a:t>
            </a:r>
            <a:r>
              <a:rPr/>
              <a:t> </a:t>
            </a:r>
            <a:r>
              <a:rPr/>
              <a:t>many</a:t>
            </a:r>
            <a:r>
              <a:rPr/>
              <a:t> </a:t>
            </a:r>
            <a:r>
              <a:rPr/>
              <a:t>spots</a:t>
            </a:r>
            <a:r>
              <a:rPr/>
              <a:t> </a:t>
            </a:r>
            <a:r>
              <a:rPr/>
              <a:t>on</a:t>
            </a:r>
            <a:r>
              <a:rPr/>
              <a:t> </a:t>
            </a:r>
            <a:r>
              <a:rPr/>
              <a:t>each?</a:t>
            </a:r>
            <a:r>
              <a:rPr/>
              <a:t> </a:t>
            </a:r>
            <a:r>
              <a:rPr/>
              <a:t>Have</a:t>
            </a:r>
            <a:r>
              <a:rPr/>
              <a:t> </a:t>
            </a:r>
            <a:r>
              <a:rPr/>
              <a:t>the</a:t>
            </a:r>
            <a:r>
              <a:rPr/>
              <a:t> </a:t>
            </a:r>
            <a:r>
              <a:rPr/>
              <a:t>solo</a:t>
            </a:r>
            <a:r>
              <a:rPr/>
              <a:t> </a:t>
            </a:r>
            <a:r>
              <a:rPr/>
              <a:t>workers</a:t>
            </a:r>
            <a:r>
              <a:rPr/>
              <a:t> </a:t>
            </a:r>
            <a:r>
              <a:rPr/>
              <a:t>and</a:t>
            </a:r>
            <a:r>
              <a:rPr/>
              <a:t> </a:t>
            </a:r>
            <a:r>
              <a:rPr/>
              <a:t>the</a:t>
            </a:r>
            <a:r>
              <a:rPr/>
              <a:t> </a:t>
            </a:r>
            <a:r>
              <a:rPr/>
              <a:t>group</a:t>
            </a:r>
            <a:r>
              <a:rPr/>
              <a:t> </a:t>
            </a:r>
            <a:r>
              <a:rPr/>
              <a:t>workers</a:t>
            </a:r>
            <a:r>
              <a:rPr/>
              <a:t> </a:t>
            </a:r>
            <a:r>
              <a:rPr/>
              <a:t>do</a:t>
            </a:r>
            <a:r>
              <a:rPr/>
              <a:t> </a:t>
            </a:r>
            <a:r>
              <a:rPr/>
              <a:t>the</a:t>
            </a:r>
            <a:r>
              <a:rPr/>
              <a:t> </a:t>
            </a:r>
            <a:r>
              <a:rPr/>
              <a:t>task,</a:t>
            </a:r>
            <a:r>
              <a:rPr/>
              <a:t> </a:t>
            </a:r>
            <a:r>
              <a:rPr/>
              <a:t>and</a:t>
            </a:r>
            <a:r>
              <a:rPr/>
              <a:t> </a:t>
            </a:r>
            <a:r>
              <a:rPr/>
              <a:t>assemble</a:t>
            </a:r>
            <a:r>
              <a:rPr/>
              <a:t> </a:t>
            </a:r>
            <a:r>
              <a:rPr/>
              <a:t>their</a:t>
            </a:r>
            <a:r>
              <a:rPr/>
              <a:t> </a:t>
            </a:r>
            <a:r>
              <a:rPr/>
              <a:t>data.</a:t>
            </a:r>
            <a:r>
              <a:rPr/>
              <a:t> </a:t>
            </a:r>
            <a:r>
              <a:rPr/>
              <a:t>Give</a:t>
            </a:r>
            <a:r>
              <a:rPr/>
              <a:t> </a:t>
            </a:r>
            <a:r>
              <a:rPr/>
              <a:t>each</a:t>
            </a:r>
            <a:r>
              <a:rPr/>
              <a:t> </a:t>
            </a:r>
            <a:r>
              <a:rPr/>
              <a:t>group</a:t>
            </a:r>
            <a:r>
              <a:rPr/>
              <a:t> </a:t>
            </a:r>
            <a:r>
              <a:rPr/>
              <a:t>a</a:t>
            </a:r>
            <a:r>
              <a:rPr/>
              <a:t> </a:t>
            </a:r>
            <a:r>
              <a:rPr/>
              <a:t>sheet</a:t>
            </a:r>
            <a:r>
              <a:rPr/>
              <a:t> </a:t>
            </a:r>
            <a:r>
              <a:rPr/>
              <a:t>for</a:t>
            </a:r>
            <a:r>
              <a:rPr/>
              <a:t> </a:t>
            </a:r>
            <a:r>
              <a:rPr/>
              <a:t>recording</a:t>
            </a:r>
            <a:r>
              <a:rPr/>
              <a:t> </a:t>
            </a:r>
            <a:r>
              <a:rPr/>
              <a:t>the</a:t>
            </a:r>
            <a:r>
              <a:rPr/>
              <a:t> </a:t>
            </a:r>
            <a:r>
              <a:rPr/>
              <a:t>results.</a:t>
            </a:r>
            <a:r>
              <a:rPr/>
              <a:t> </a:t>
            </a:r>
            <a:r>
              <a:rPr/>
              <a:t>Ask</a:t>
            </a:r>
            <a:r>
              <a:rPr/>
              <a:t> </a:t>
            </a:r>
            <a:r>
              <a:rPr/>
              <a:t>learners</a:t>
            </a:r>
            <a:r>
              <a:rPr/>
              <a:t> </a:t>
            </a:r>
            <a:r>
              <a:rPr/>
              <a:t>to</a:t>
            </a:r>
            <a:r>
              <a:rPr/>
              <a:t> </a:t>
            </a:r>
            <a:r>
              <a:rPr/>
              <a:t>put</a:t>
            </a:r>
            <a:r>
              <a:rPr/>
              <a:t> </a:t>
            </a:r>
            <a:r>
              <a:rPr/>
              <a:t>any</a:t>
            </a:r>
            <a:r>
              <a:rPr/>
              <a:t> </a:t>
            </a:r>
            <a:r>
              <a:rPr/>
              <a:t>images</a:t>
            </a:r>
            <a:r>
              <a:rPr/>
              <a:t> </a:t>
            </a:r>
            <a:r>
              <a:rPr/>
              <a:t>that</a:t>
            </a:r>
            <a:r>
              <a:rPr/>
              <a:t> </a:t>
            </a:r>
            <a:r>
              <a:rPr/>
              <a:t>they</a:t>
            </a:r>
            <a:r>
              <a:rPr/>
              <a:t> </a:t>
            </a:r>
            <a:r>
              <a:rPr/>
              <a:t>can’t</a:t>
            </a:r>
            <a:r>
              <a:rPr/>
              <a:t> </a:t>
            </a:r>
            <a:r>
              <a:rPr/>
              <a:t>interpret</a:t>
            </a:r>
            <a:r>
              <a:rPr/>
              <a:t> </a:t>
            </a:r>
            <a:r>
              <a:rPr/>
              <a:t>aside.</a:t>
            </a:r>
          </a:p>
          <a:p>
            <a:pPr lvl="0" marL="0" indent="0">
              <a:buNone/>
            </a:pPr>
          </a:p>
          <a:p>
            <a:pPr lvl="0" marL="1270000" indent="0">
              <a:buNone/>
            </a:pPr>
            <a:r>
              <a:rPr sz="2000"/>
              <a:t>Tip!</a:t>
            </a:r>
            <a:r>
              <a:rPr sz="2000"/>
              <a:t> </a:t>
            </a:r>
            <a:r>
              <a:rPr sz="2000"/>
              <a:t>Answers</a:t>
            </a:r>
            <a:r>
              <a:rPr sz="2000"/>
              <a:t> </a:t>
            </a:r>
            <a:r>
              <a:rPr sz="2000"/>
              <a:t>might</a:t>
            </a:r>
            <a:r>
              <a:rPr sz="2000"/>
              <a:t> </a:t>
            </a:r>
            <a:r>
              <a:rPr sz="2000"/>
              <a:t>not</a:t>
            </a:r>
            <a:r>
              <a:rPr sz="2000"/>
              <a:t> </a:t>
            </a:r>
            <a:r>
              <a:rPr sz="2000"/>
              <a:t>be</a:t>
            </a:r>
            <a:r>
              <a:rPr sz="2000"/>
              <a:t> </a:t>
            </a:r>
            <a:r>
              <a:rPr sz="2000"/>
              <a:t>straightforward</a:t>
            </a:r>
            <a:r>
              <a:rPr sz="2000"/>
              <a:t> </a:t>
            </a:r>
            <a:r>
              <a:rPr sz="2000"/>
              <a:t>for</a:t>
            </a:r>
            <a:r>
              <a:rPr sz="2000"/>
              <a:t> </a:t>
            </a:r>
            <a:r>
              <a:rPr sz="2000"/>
              <a:t>all</a:t>
            </a:r>
            <a:r>
              <a:rPr sz="2000"/>
              <a:t> </a:t>
            </a:r>
            <a:r>
              <a:rPr sz="2000"/>
              <a:t>images–</a:t>
            </a:r>
            <a:r>
              <a:rPr sz="2000"/>
              <a:t> </a:t>
            </a:r>
            <a:r>
              <a:rPr sz="2000"/>
              <a:t>there</a:t>
            </a:r>
            <a:r>
              <a:rPr sz="2000"/>
              <a:t> </a:t>
            </a:r>
            <a:r>
              <a:rPr sz="2000"/>
              <a:t>could</a:t>
            </a:r>
            <a:r>
              <a:rPr sz="2000"/>
              <a:t> </a:t>
            </a:r>
            <a:r>
              <a:rPr sz="2000"/>
              <a:t>be</a:t>
            </a:r>
            <a:r>
              <a:rPr sz="2000"/>
              <a:t> </a:t>
            </a:r>
            <a:r>
              <a:rPr sz="2000"/>
              <a:t>no</a:t>
            </a:r>
            <a:r>
              <a:rPr sz="2000"/>
              <a:t> </a:t>
            </a:r>
            <a:r>
              <a:rPr sz="2000"/>
              <a:t>spots,</a:t>
            </a:r>
            <a:r>
              <a:rPr sz="2000"/>
              <a:t> </a:t>
            </a:r>
            <a:r>
              <a:rPr sz="2000"/>
              <a:t>might</a:t>
            </a:r>
            <a:r>
              <a:rPr sz="2000"/>
              <a:t> </a:t>
            </a:r>
            <a:r>
              <a:rPr sz="2000"/>
              <a:t>see</a:t>
            </a:r>
            <a:r>
              <a:rPr sz="2000"/>
              <a:t> </a:t>
            </a:r>
            <a:r>
              <a:rPr sz="2000"/>
              <a:t>some</a:t>
            </a:r>
            <a:r>
              <a:rPr sz="2000"/>
              <a:t> </a:t>
            </a:r>
            <a:r>
              <a:rPr sz="2000"/>
              <a:t>but</a:t>
            </a:r>
            <a:r>
              <a:rPr sz="2000"/>
              <a:t> </a:t>
            </a:r>
            <a:r>
              <a:rPr sz="2000"/>
              <a:t>not</a:t>
            </a:r>
            <a:r>
              <a:rPr sz="2000"/>
              <a:t> </a:t>
            </a:r>
            <a:r>
              <a:rPr sz="2000"/>
              <a:t>all</a:t>
            </a:r>
            <a:r>
              <a:rPr sz="2000"/>
              <a:t> </a:t>
            </a:r>
            <a:r>
              <a:rPr sz="2000"/>
              <a:t>the</a:t>
            </a:r>
            <a:r>
              <a:rPr sz="2000"/>
              <a:t> </a:t>
            </a:r>
            <a:r>
              <a:rPr sz="2000"/>
              <a:t>spots</a:t>
            </a:r>
            <a:r>
              <a:rPr sz="2000"/>
              <a:t> </a:t>
            </a:r>
            <a:r>
              <a:rPr sz="2000"/>
              <a:t>on</a:t>
            </a:r>
            <a:r>
              <a:rPr sz="2000"/>
              <a:t> </a:t>
            </a:r>
            <a:r>
              <a:rPr sz="2000"/>
              <a:t>a</a:t>
            </a:r>
            <a:r>
              <a:rPr sz="2000"/>
              <a:t> </a:t>
            </a:r>
            <a:r>
              <a:rPr sz="2000"/>
              <a:t>particular</a:t>
            </a:r>
            <a:r>
              <a:rPr sz="2000"/>
              <a:t> </a:t>
            </a:r>
            <a:r>
              <a:rPr sz="2000"/>
              <a:t>bug,</a:t>
            </a:r>
            <a:r>
              <a:rPr sz="2000"/>
              <a:t> </a:t>
            </a:r>
            <a:r>
              <a:rPr sz="2000"/>
              <a:t>might</a:t>
            </a:r>
            <a:r>
              <a:rPr sz="2000"/>
              <a:t> </a:t>
            </a:r>
            <a:r>
              <a:rPr sz="2000"/>
              <a:t>not</a:t>
            </a:r>
            <a:r>
              <a:rPr sz="2000"/>
              <a:t> </a:t>
            </a:r>
            <a:r>
              <a:rPr sz="2000"/>
              <a:t>be</a:t>
            </a:r>
            <a:r>
              <a:rPr sz="2000"/>
              <a:t> </a:t>
            </a:r>
            <a:r>
              <a:rPr sz="2000"/>
              <a:t>able</a:t>
            </a:r>
            <a:r>
              <a:rPr sz="2000"/>
              <a:t> </a:t>
            </a:r>
            <a:r>
              <a:rPr sz="2000"/>
              <a:t>to</a:t>
            </a:r>
            <a:r>
              <a:rPr sz="2000"/>
              <a:t> </a:t>
            </a:r>
            <a:r>
              <a:rPr sz="2000"/>
              <a:t>tell</a:t>
            </a:r>
          </a:p>
          <a:p>
            <a:pPr lvl="0" marL="0" indent="0">
              <a:buNone/>
            </a:pPr>
          </a:p>
          <a:p>
            <a:pPr lvl="1"/>
            <a:r>
              <a:rPr/>
              <a:t>The</a:t>
            </a:r>
            <a:r>
              <a:rPr/>
              <a:t> </a:t>
            </a:r>
            <a:r>
              <a:rPr/>
              <a:t>larger</a:t>
            </a:r>
            <a:r>
              <a:rPr/>
              <a:t> </a:t>
            </a:r>
            <a:r>
              <a:rPr/>
              <a:t>group</a:t>
            </a:r>
            <a:r>
              <a:rPr/>
              <a:t> </a:t>
            </a:r>
            <a:r>
              <a:rPr/>
              <a:t>will</a:t>
            </a:r>
            <a:r>
              <a:rPr/>
              <a:t> </a:t>
            </a:r>
            <a:r>
              <a:rPr/>
              <a:t>likely</a:t>
            </a:r>
            <a:r>
              <a:rPr/>
              <a:t> </a:t>
            </a:r>
            <a:r>
              <a:rPr/>
              <a:t>finish</a:t>
            </a:r>
            <a:r>
              <a:rPr/>
              <a:t> </a:t>
            </a:r>
            <a:r>
              <a:rPr/>
              <a:t>the</a:t>
            </a:r>
            <a:r>
              <a:rPr/>
              <a:t> </a:t>
            </a:r>
            <a:r>
              <a:rPr/>
              <a:t>task</a:t>
            </a:r>
            <a:r>
              <a:rPr/>
              <a:t> </a:t>
            </a:r>
            <a:r>
              <a:rPr/>
              <a:t>first!</a:t>
            </a:r>
            <a:r>
              <a:rPr/>
              <a:t> </a:t>
            </a:r>
            <a:r>
              <a:rPr/>
              <a:t>Whichever</a:t>
            </a:r>
            <a:r>
              <a:rPr/>
              <a:t> </a:t>
            </a:r>
            <a:r>
              <a:rPr/>
              <a:t>group</a:t>
            </a:r>
            <a:r>
              <a:rPr/>
              <a:t> </a:t>
            </a:r>
            <a:r>
              <a:rPr/>
              <a:t>finishes</a:t>
            </a:r>
            <a:r>
              <a:rPr/>
              <a:t> </a:t>
            </a:r>
            <a:r>
              <a:rPr/>
              <a:t>first,</a:t>
            </a:r>
            <a:r>
              <a:rPr/>
              <a:t> </a:t>
            </a:r>
            <a:r>
              <a:rPr/>
              <a:t>ask</a:t>
            </a:r>
            <a:r>
              <a:rPr/>
              <a:t> </a:t>
            </a:r>
            <a:r>
              <a:rPr/>
              <a:t>them</a:t>
            </a:r>
            <a:r>
              <a:rPr/>
              <a:t> </a:t>
            </a:r>
            <a:r>
              <a:rPr/>
              <a:t>to</a:t>
            </a:r>
            <a:r>
              <a:rPr/>
              <a:t> </a:t>
            </a:r>
            <a:r>
              <a:rPr/>
              <a:t>evaluate</a:t>
            </a:r>
            <a:r>
              <a:rPr/>
              <a:t> </a:t>
            </a:r>
            <a:r>
              <a:rPr/>
              <a:t>the</a:t>
            </a:r>
            <a:r>
              <a:rPr/>
              <a:t> </a:t>
            </a:r>
            <a:r>
              <a:rPr/>
              <a:t>“</a:t>
            </a:r>
            <a:r>
              <a:rPr/>
              <a:t>can’t</a:t>
            </a:r>
            <a:r>
              <a:rPr/>
              <a:t> </a:t>
            </a:r>
            <a:r>
              <a:rPr/>
              <a:t>tell</a:t>
            </a:r>
            <a:r>
              <a:rPr/>
              <a:t>”</a:t>
            </a:r>
            <a:r>
              <a:rPr/>
              <a:t> </a:t>
            </a:r>
            <a:r>
              <a:rPr/>
              <a:t>pile</a:t>
            </a:r>
            <a:r>
              <a:rPr/>
              <a:t> </a:t>
            </a:r>
            <a:r>
              <a:rPr/>
              <a:t>together—</a:t>
            </a:r>
            <a:r>
              <a:rPr/>
              <a:t> </a:t>
            </a:r>
            <a:r>
              <a:rPr/>
              <a:t>can</a:t>
            </a:r>
            <a:r>
              <a:rPr/>
              <a:t> </a:t>
            </a:r>
            <a:r>
              <a:rPr/>
              <a:t>together</a:t>
            </a:r>
            <a:r>
              <a:rPr/>
              <a:t> </a:t>
            </a:r>
            <a:r>
              <a:rPr/>
              <a:t>make</a:t>
            </a:r>
            <a:r>
              <a:rPr/>
              <a:t> </a:t>
            </a:r>
            <a:r>
              <a:rPr/>
              <a:t>a</a:t>
            </a:r>
            <a:r>
              <a:rPr/>
              <a:t> </a:t>
            </a:r>
            <a:r>
              <a:rPr/>
              <a:t>decision–</a:t>
            </a:r>
            <a:r>
              <a:rPr/>
              <a:t> </a:t>
            </a:r>
            <a:r>
              <a:rPr/>
              <a:t>this</a:t>
            </a:r>
            <a:r>
              <a:rPr/>
              <a:t> </a:t>
            </a:r>
            <a:r>
              <a:rPr/>
              <a:t>should</a:t>
            </a:r>
            <a:r>
              <a:rPr/>
              <a:t> </a:t>
            </a:r>
            <a:r>
              <a:rPr/>
              <a:t>be</a:t>
            </a:r>
            <a:r>
              <a:rPr/>
              <a:t> </a:t>
            </a:r>
            <a:r>
              <a:rPr/>
              <a:t>a</a:t>
            </a:r>
            <a:r>
              <a:rPr/>
              <a:t> </a:t>
            </a:r>
            <a:r>
              <a:rPr/>
              <a:t>quick</a:t>
            </a:r>
            <a:r>
              <a:rPr/>
              <a:t> </a:t>
            </a:r>
            <a:r>
              <a:rPr/>
              <a:t>review</a:t>
            </a:r>
            <a:r>
              <a:rPr/>
              <a:t> </a:t>
            </a:r>
            <a:r>
              <a:rPr/>
              <a:t>process.</a:t>
            </a:r>
          </a:p>
          <a:p>
            <a:pPr lvl="0" marL="0" indent="0">
              <a:buNone/>
            </a:pPr>
          </a:p>
          <a:p>
            <a:pPr lvl="1"/>
            <a:r>
              <a:rPr/>
              <a:t>When</a:t>
            </a:r>
            <a:r>
              <a:rPr/>
              <a:t> </a:t>
            </a:r>
            <a:r>
              <a:rPr/>
              <a:t>either</a:t>
            </a:r>
            <a:r>
              <a:rPr/>
              <a:t> </a:t>
            </a:r>
            <a:r>
              <a:rPr/>
              <a:t>group</a:t>
            </a:r>
            <a:r>
              <a:rPr/>
              <a:t> </a:t>
            </a:r>
            <a:r>
              <a:rPr/>
              <a:t>is</a:t>
            </a:r>
            <a:r>
              <a:rPr/>
              <a:t> </a:t>
            </a:r>
            <a:r>
              <a:rPr/>
              <a:t>done</a:t>
            </a:r>
            <a:r>
              <a:rPr/>
              <a:t> </a:t>
            </a:r>
            <a:r>
              <a:rPr/>
              <a:t>and</a:t>
            </a:r>
            <a:r>
              <a:rPr/>
              <a:t> </a:t>
            </a:r>
            <a:r>
              <a:rPr/>
              <a:t>has</a:t>
            </a:r>
            <a:r>
              <a:rPr/>
              <a:t> </a:t>
            </a:r>
            <a:r>
              <a:rPr/>
              <a:t>done</a:t>
            </a:r>
            <a:r>
              <a:rPr/>
              <a:t> </a:t>
            </a:r>
            <a:r>
              <a:rPr/>
              <a:t>evaluation</a:t>
            </a:r>
            <a:r>
              <a:rPr/>
              <a:t> </a:t>
            </a:r>
            <a:r>
              <a:rPr/>
              <a:t>of</a:t>
            </a:r>
            <a:r>
              <a:rPr/>
              <a:t> </a:t>
            </a:r>
            <a:r>
              <a:rPr/>
              <a:t>the</a:t>
            </a:r>
            <a:r>
              <a:rPr/>
              <a:t> </a:t>
            </a:r>
            <a:r>
              <a:rPr/>
              <a:t>all</a:t>
            </a:r>
            <a:r>
              <a:rPr/>
              <a:t> </a:t>
            </a:r>
            <a:r>
              <a:rPr/>
              <a:t>the</a:t>
            </a:r>
            <a:r>
              <a:rPr/>
              <a:t> </a:t>
            </a:r>
            <a:r>
              <a:rPr/>
              <a:t>images,</a:t>
            </a:r>
            <a:r>
              <a:rPr/>
              <a:t> </a:t>
            </a:r>
            <a:r>
              <a:rPr/>
              <a:t>stop</a:t>
            </a:r>
            <a:r>
              <a:rPr/>
              <a:t> </a:t>
            </a:r>
            <a:r>
              <a:rPr/>
              <a:t>the</a:t>
            </a:r>
            <a:r>
              <a:rPr/>
              <a:t> </a:t>
            </a:r>
            <a:r>
              <a:rPr/>
              <a:t>activity</a:t>
            </a:r>
            <a:r>
              <a:rPr/>
              <a:t> </a:t>
            </a:r>
            <a:r>
              <a:rPr/>
              <a:t>for</a:t>
            </a:r>
            <a:r>
              <a:rPr/>
              <a:t> </a:t>
            </a:r>
            <a:r>
              <a:rPr/>
              <a:t>all</a:t>
            </a:r>
            <a:r>
              <a:rPr/>
              <a:t> </a:t>
            </a:r>
            <a:r>
              <a:rPr/>
              <a:t>groups</a:t>
            </a:r>
          </a:p>
          <a:p>
            <a:pPr lvl="0" marL="0" indent="0">
              <a:buNone/>
            </a:pPr>
          </a:p>
          <a:p>
            <a:pPr lvl="1"/>
            <a:r>
              <a:rPr/>
              <a:t>Ask</a:t>
            </a:r>
            <a:r>
              <a:rPr/>
              <a:t> </a:t>
            </a:r>
            <a:r>
              <a:rPr/>
              <a:t>learners–</a:t>
            </a:r>
          </a:p>
          <a:p>
            <a:pPr lvl="0" marL="0" indent="0">
              <a:buNone/>
            </a:pPr>
          </a:p>
          <a:p>
            <a:pPr lvl="2"/>
            <a:r>
              <a:rPr/>
              <a:t>What</a:t>
            </a:r>
            <a:r>
              <a:rPr/>
              <a:t> </a:t>
            </a:r>
            <a:r>
              <a:rPr/>
              <a:t>is</a:t>
            </a:r>
            <a:r>
              <a:rPr/>
              <a:t> </a:t>
            </a:r>
            <a:r>
              <a:rPr/>
              <a:t>it</a:t>
            </a:r>
            <a:r>
              <a:rPr/>
              <a:t> </a:t>
            </a:r>
            <a:r>
              <a:rPr/>
              <a:t>like</a:t>
            </a:r>
            <a:r>
              <a:rPr/>
              <a:t> </a:t>
            </a:r>
            <a:r>
              <a:rPr/>
              <a:t>to</a:t>
            </a:r>
            <a:r>
              <a:rPr/>
              <a:t> </a:t>
            </a:r>
            <a:r>
              <a:rPr/>
              <a:t>do</a:t>
            </a:r>
            <a:r>
              <a:rPr/>
              <a:t> </a:t>
            </a:r>
            <a:r>
              <a:rPr/>
              <a:t>this</a:t>
            </a:r>
            <a:r>
              <a:rPr/>
              <a:t> </a:t>
            </a:r>
            <a:r>
              <a:rPr/>
              <a:t>task?</a:t>
            </a:r>
          </a:p>
          <a:p>
            <a:pPr lvl="0" marL="0" indent="0">
              <a:buNone/>
            </a:pPr>
          </a:p>
          <a:p>
            <a:pPr lvl="2"/>
            <a:r>
              <a:rPr/>
              <a:t>Why</a:t>
            </a:r>
            <a:r>
              <a:rPr/>
              <a:t> </a:t>
            </a:r>
            <a:r>
              <a:rPr/>
              <a:t>was</a:t>
            </a:r>
            <a:r>
              <a:rPr/>
              <a:t> </a:t>
            </a:r>
            <a:r>
              <a:rPr/>
              <a:t>it</a:t>
            </a:r>
            <a:r>
              <a:rPr/>
              <a:t> </a:t>
            </a:r>
            <a:r>
              <a:rPr/>
              <a:t>faster</a:t>
            </a:r>
            <a:r>
              <a:rPr/>
              <a:t> </a:t>
            </a:r>
            <a:r>
              <a:rPr/>
              <a:t>for</a:t>
            </a:r>
            <a:r>
              <a:rPr/>
              <a:t> </a:t>
            </a:r>
            <a:r>
              <a:rPr/>
              <a:t>one</a:t>
            </a:r>
            <a:r>
              <a:rPr/>
              <a:t> </a:t>
            </a:r>
            <a:r>
              <a:rPr/>
              <a:t>group</a:t>
            </a:r>
            <a:r>
              <a:rPr/>
              <a:t> </a:t>
            </a:r>
            <a:r>
              <a:rPr/>
              <a:t>versus</a:t>
            </a:r>
            <a:r>
              <a:rPr/>
              <a:t> </a:t>
            </a:r>
            <a:r>
              <a:rPr/>
              <a:t>the</a:t>
            </a:r>
            <a:r>
              <a:rPr/>
              <a:t> </a:t>
            </a:r>
            <a:r>
              <a:rPr/>
              <a:t>others?</a:t>
            </a:r>
          </a:p>
          <a:p>
            <a:pPr lvl="0" marL="0" indent="0">
              <a:buNone/>
            </a:pPr>
          </a:p>
          <a:p>
            <a:pPr lvl="2"/>
            <a:r>
              <a:rPr/>
              <a:t>What</a:t>
            </a:r>
            <a:r>
              <a:rPr/>
              <a:t> </a:t>
            </a:r>
            <a:r>
              <a:rPr/>
              <a:t>special</a:t>
            </a:r>
            <a:r>
              <a:rPr/>
              <a:t> </a:t>
            </a:r>
            <a:r>
              <a:rPr/>
              <a:t>skills</a:t>
            </a:r>
            <a:r>
              <a:rPr/>
              <a:t> </a:t>
            </a:r>
            <a:r>
              <a:rPr/>
              <a:t>did</a:t>
            </a:r>
            <a:r>
              <a:rPr/>
              <a:t> </a:t>
            </a:r>
            <a:r>
              <a:rPr/>
              <a:t>they</a:t>
            </a:r>
            <a:r>
              <a:rPr/>
              <a:t> </a:t>
            </a:r>
            <a:r>
              <a:rPr/>
              <a:t>need</a:t>
            </a:r>
            <a:r>
              <a:rPr/>
              <a:t> </a:t>
            </a:r>
            <a:r>
              <a:rPr/>
              <a:t>for</a:t>
            </a:r>
            <a:r>
              <a:rPr/>
              <a:t> </a:t>
            </a:r>
            <a:r>
              <a:rPr/>
              <a:t>this</a:t>
            </a:r>
            <a:r>
              <a:rPr/>
              <a:t> </a:t>
            </a:r>
            <a:r>
              <a:rPr/>
              <a:t>task?</a:t>
            </a:r>
          </a:p>
          <a:p>
            <a:pPr lvl="0" marL="0" indent="0">
              <a:buNone/>
            </a:pPr>
          </a:p>
          <a:p>
            <a:pPr lvl="2"/>
            <a:r>
              <a:rPr/>
              <a:t>What</a:t>
            </a:r>
            <a:r>
              <a:rPr/>
              <a:t> </a:t>
            </a:r>
            <a:r>
              <a:rPr/>
              <a:t>were</a:t>
            </a:r>
            <a:r>
              <a:rPr/>
              <a:t> </a:t>
            </a:r>
            <a:r>
              <a:rPr/>
              <a:t>the</a:t>
            </a:r>
            <a:r>
              <a:rPr/>
              <a:t> </a:t>
            </a:r>
            <a:r>
              <a:rPr/>
              <a:t>challenges</a:t>
            </a:r>
            <a:r>
              <a:rPr/>
              <a:t> </a:t>
            </a:r>
            <a:r>
              <a:rPr/>
              <a:t>for</a:t>
            </a:r>
            <a:r>
              <a:rPr/>
              <a:t> </a:t>
            </a:r>
            <a:r>
              <a:rPr/>
              <a:t>each</a:t>
            </a:r>
            <a:r>
              <a:rPr/>
              <a:t> </a:t>
            </a:r>
            <a:r>
              <a:rPr/>
              <a:t>group?</a:t>
            </a:r>
          </a:p>
          <a:p>
            <a:pPr lvl="0" marL="0" indent="0">
              <a:buNone/>
            </a:pPr>
          </a:p>
          <a:p>
            <a:pPr lvl="2"/>
            <a:r>
              <a:rPr/>
              <a:t>What</a:t>
            </a:r>
            <a:r>
              <a:rPr/>
              <a:t> </a:t>
            </a:r>
            <a:r>
              <a:rPr/>
              <a:t>insights</a:t>
            </a:r>
            <a:r>
              <a:rPr/>
              <a:t> </a:t>
            </a:r>
            <a:r>
              <a:rPr/>
              <a:t>did</a:t>
            </a:r>
            <a:r>
              <a:rPr/>
              <a:t> </a:t>
            </a:r>
            <a:r>
              <a:rPr/>
              <a:t>the</a:t>
            </a:r>
            <a:r>
              <a:rPr/>
              <a:t> </a:t>
            </a:r>
            <a:r>
              <a:rPr/>
              <a:t>larger</a:t>
            </a:r>
            <a:r>
              <a:rPr/>
              <a:t> </a:t>
            </a:r>
            <a:r>
              <a:rPr/>
              <a:t>group</a:t>
            </a:r>
            <a:r>
              <a:rPr/>
              <a:t> </a:t>
            </a:r>
            <a:r>
              <a:rPr/>
              <a:t>have</a:t>
            </a:r>
            <a:r>
              <a:rPr/>
              <a:t> </a:t>
            </a:r>
            <a:r>
              <a:rPr/>
              <a:t>on</a:t>
            </a:r>
            <a:r>
              <a:rPr/>
              <a:t> </a:t>
            </a:r>
            <a:r>
              <a:rPr/>
              <a:t>the</a:t>
            </a:r>
            <a:r>
              <a:rPr/>
              <a:t> </a:t>
            </a:r>
            <a:r>
              <a:rPr/>
              <a:t>“</a:t>
            </a:r>
            <a:r>
              <a:rPr/>
              <a:t>can’t</a:t>
            </a:r>
            <a:r>
              <a:rPr/>
              <a:t> </a:t>
            </a:r>
            <a:r>
              <a:rPr/>
              <a:t>tell</a:t>
            </a:r>
            <a:r>
              <a:rPr/>
              <a:t>”</a:t>
            </a:r>
            <a:r>
              <a:rPr/>
              <a:t> </a:t>
            </a:r>
            <a:r>
              <a:rPr/>
              <a:t>photos–</a:t>
            </a:r>
            <a:r>
              <a:rPr/>
              <a:t> </a:t>
            </a:r>
            <a:r>
              <a:rPr/>
              <a:t>did</a:t>
            </a:r>
            <a:r>
              <a:rPr/>
              <a:t> </a:t>
            </a:r>
            <a:r>
              <a:rPr/>
              <a:t>the</a:t>
            </a:r>
            <a:r>
              <a:rPr/>
              <a:t> </a:t>
            </a:r>
            <a:r>
              <a:rPr/>
              <a:t>others</a:t>
            </a:r>
            <a:r>
              <a:rPr/>
              <a:t> </a:t>
            </a:r>
            <a:r>
              <a:rPr/>
              <a:t>see</a:t>
            </a:r>
            <a:r>
              <a:rPr/>
              <a:t> </a:t>
            </a:r>
            <a:r>
              <a:rPr/>
              <a:t>something</a:t>
            </a:r>
            <a:r>
              <a:rPr/>
              <a:t> </a:t>
            </a:r>
            <a:r>
              <a:rPr/>
              <a:t>or</a:t>
            </a:r>
            <a:r>
              <a:rPr/>
              <a:t> </a:t>
            </a:r>
            <a:r>
              <a:rPr/>
              <a:t>know</a:t>
            </a:r>
            <a:r>
              <a:rPr/>
              <a:t> </a:t>
            </a:r>
            <a:r>
              <a:rPr/>
              <a:t>something</a:t>
            </a:r>
            <a:r>
              <a:rPr/>
              <a:t> </a:t>
            </a:r>
            <a:r>
              <a:rPr/>
              <a:t>that</a:t>
            </a:r>
            <a:r>
              <a:rPr/>
              <a:t> </a:t>
            </a:r>
            <a:r>
              <a:rPr/>
              <a:t>the</a:t>
            </a:r>
            <a:r>
              <a:rPr/>
              <a:t> </a:t>
            </a:r>
            <a:r>
              <a:rPr/>
              <a:t>first</a:t>
            </a:r>
            <a:r>
              <a:rPr/>
              <a:t> </a:t>
            </a:r>
            <a:r>
              <a:rPr/>
              <a:t>person</a:t>
            </a:r>
            <a:r>
              <a:rPr/>
              <a:t> </a:t>
            </a:r>
            <a:r>
              <a:rPr/>
              <a:t>who</a:t>
            </a:r>
            <a:r>
              <a:rPr/>
              <a:t> </a:t>
            </a:r>
            <a:r>
              <a:rPr/>
              <a:t>looked</a:t>
            </a:r>
            <a:r>
              <a:rPr/>
              <a:t> </a:t>
            </a:r>
            <a:r>
              <a:rPr/>
              <a:t>at</a:t>
            </a:r>
            <a:r>
              <a:rPr/>
              <a:t> </a:t>
            </a:r>
            <a:r>
              <a:rPr/>
              <a:t>the</a:t>
            </a:r>
            <a:r>
              <a:rPr/>
              <a:t> </a:t>
            </a:r>
            <a:r>
              <a:rPr/>
              <a:t>image</a:t>
            </a:r>
            <a:r>
              <a:rPr/>
              <a:t> </a:t>
            </a:r>
            <a:r>
              <a:rPr/>
              <a:t>didn’t</a:t>
            </a:r>
            <a:r>
              <a:rPr/>
              <a:t> </a:t>
            </a:r>
            <a:r>
              <a:rPr/>
              <a:t>know?</a:t>
            </a:r>
          </a:p>
          <a:p>
            <a:pPr lvl="0" marL="0" indent="0">
              <a:buNone/>
            </a:pPr>
          </a:p>
          <a:p>
            <a:pPr lvl="1"/>
            <a:r>
              <a:rPr/>
              <a:t>Explain</a:t>
            </a:r>
            <a:r>
              <a:rPr/>
              <a:t> </a:t>
            </a:r>
            <a:r>
              <a:rPr/>
              <a:t>that</a:t>
            </a:r>
            <a:r>
              <a:rPr/>
              <a:t> </a:t>
            </a:r>
            <a:r>
              <a:rPr/>
              <a:t>the</a:t>
            </a:r>
            <a:r>
              <a:rPr/>
              <a:t> </a:t>
            </a:r>
            <a:r>
              <a:rPr/>
              <a:t>larger</a:t>
            </a:r>
            <a:r>
              <a:rPr/>
              <a:t> </a:t>
            </a:r>
            <a:r>
              <a:rPr/>
              <a:t>group</a:t>
            </a:r>
            <a:r>
              <a:rPr/>
              <a:t> </a:t>
            </a:r>
            <a:r>
              <a:rPr/>
              <a:t>just</a:t>
            </a:r>
            <a:r>
              <a:rPr/>
              <a:t> </a:t>
            </a:r>
            <a:r>
              <a:rPr/>
              <a:t>did</a:t>
            </a:r>
            <a:r>
              <a:rPr/>
              <a:t> </a:t>
            </a:r>
            <a:r>
              <a:rPr/>
              <a:t>a</a:t>
            </a:r>
            <a:r>
              <a:rPr/>
              <a:t> </a:t>
            </a:r>
            <a:r>
              <a:rPr/>
              <a:t>“</a:t>
            </a:r>
            <a:r>
              <a:rPr/>
              <a:t>crowdsourcing</a:t>
            </a:r>
            <a:r>
              <a:rPr/>
              <a:t>”</a:t>
            </a:r>
            <a:r>
              <a:rPr/>
              <a:t> </a:t>
            </a:r>
            <a:r>
              <a:rPr/>
              <a:t>activity–</a:t>
            </a:r>
            <a:r>
              <a:rPr/>
              <a:t> </a:t>
            </a:r>
            <a:r>
              <a:rPr/>
              <a:t>they</a:t>
            </a:r>
            <a:r>
              <a:rPr/>
              <a:t> </a:t>
            </a:r>
            <a:r>
              <a:rPr/>
              <a:t>each</a:t>
            </a:r>
            <a:r>
              <a:rPr/>
              <a:t> </a:t>
            </a:r>
            <a:r>
              <a:rPr/>
              <a:t>did</a:t>
            </a:r>
            <a:r>
              <a:rPr/>
              <a:t> </a:t>
            </a:r>
            <a:r>
              <a:rPr/>
              <a:t>a</a:t>
            </a:r>
            <a:r>
              <a:rPr/>
              <a:t> </a:t>
            </a:r>
            <a:r>
              <a:rPr/>
              <a:t>small</a:t>
            </a:r>
            <a:r>
              <a:rPr/>
              <a:t> </a:t>
            </a:r>
            <a:r>
              <a:rPr/>
              <a:t>task–</a:t>
            </a:r>
            <a:r>
              <a:rPr/>
              <a:t> </a:t>
            </a:r>
            <a:r>
              <a:rPr/>
              <a:t>evaluating</a:t>
            </a:r>
            <a:r>
              <a:rPr/>
              <a:t> </a:t>
            </a:r>
            <a:r>
              <a:rPr/>
              <a:t>a</a:t>
            </a:r>
            <a:r>
              <a:rPr/>
              <a:t> </a:t>
            </a:r>
            <a:r>
              <a:rPr/>
              <a:t>bit</a:t>
            </a:r>
            <a:r>
              <a:rPr/>
              <a:t> </a:t>
            </a:r>
            <a:r>
              <a:rPr/>
              <a:t>of</a:t>
            </a:r>
            <a:r>
              <a:rPr/>
              <a:t> </a:t>
            </a:r>
            <a:r>
              <a:rPr/>
              <a:t>data–</a:t>
            </a:r>
            <a:r>
              <a:rPr/>
              <a:t> </a:t>
            </a:r>
            <a:r>
              <a:rPr/>
              <a:t>that</a:t>
            </a:r>
            <a:r>
              <a:rPr/>
              <a:t> </a:t>
            </a:r>
            <a:r>
              <a:rPr/>
              <a:t>contributed</a:t>
            </a:r>
            <a:r>
              <a:rPr/>
              <a:t> </a:t>
            </a:r>
            <a:r>
              <a:rPr/>
              <a:t>to</a:t>
            </a:r>
            <a:r>
              <a:rPr/>
              <a:t> </a:t>
            </a:r>
            <a:r>
              <a:rPr/>
              <a:t>a</a:t>
            </a:r>
            <a:r>
              <a:rPr/>
              <a:t> </a:t>
            </a:r>
            <a:r>
              <a:rPr/>
              <a:t>larger</a:t>
            </a:r>
            <a:r>
              <a:rPr/>
              <a:t> </a:t>
            </a:r>
            <a:r>
              <a:rPr/>
              <a:t>task–</a:t>
            </a:r>
            <a:r>
              <a:rPr/>
              <a:t> </a:t>
            </a:r>
            <a:r>
              <a:rPr/>
              <a:t>understanding</a:t>
            </a:r>
            <a:r>
              <a:rPr/>
              <a:t> </a:t>
            </a:r>
            <a:r>
              <a:rPr/>
              <a:t>our</a:t>
            </a:r>
            <a:r>
              <a:rPr/>
              <a:t> </a:t>
            </a:r>
            <a:r>
              <a:rPr/>
              <a:t>whole</a:t>
            </a:r>
            <a:r>
              <a:rPr/>
              <a:t> </a:t>
            </a:r>
            <a:r>
              <a:rPr/>
              <a:t>collection</a:t>
            </a:r>
            <a:r>
              <a:rPr/>
              <a:t> </a:t>
            </a:r>
            <a:r>
              <a:rPr/>
              <a:t>of</a:t>
            </a:r>
            <a:r>
              <a:rPr/>
              <a:t> </a:t>
            </a:r>
            <a:r>
              <a:rPr/>
              <a:t>photos.</a:t>
            </a:r>
            <a:r>
              <a:rPr/>
              <a:t> </a:t>
            </a:r>
            <a:r>
              <a:rPr/>
              <a:t>This</a:t>
            </a:r>
            <a:r>
              <a:rPr/>
              <a:t> </a:t>
            </a:r>
            <a:r>
              <a:rPr/>
              <a:t>project</a:t>
            </a:r>
            <a:r>
              <a:rPr/>
              <a:t> </a:t>
            </a:r>
            <a:r>
              <a:rPr/>
              <a:t>was</a:t>
            </a:r>
            <a:r>
              <a:rPr/>
              <a:t> </a:t>
            </a:r>
            <a:r>
              <a:rPr/>
              <a:t>done</a:t>
            </a:r>
            <a:r>
              <a:rPr/>
              <a:t> </a:t>
            </a:r>
            <a:r>
              <a:rPr/>
              <a:t>more</a:t>
            </a:r>
            <a:r>
              <a:rPr/>
              <a:t> </a:t>
            </a:r>
            <a:r>
              <a:rPr/>
              <a:t>quickly</a:t>
            </a:r>
            <a:r>
              <a:rPr/>
              <a:t> </a:t>
            </a:r>
            <a:r>
              <a:rPr/>
              <a:t>by</a:t>
            </a:r>
            <a:r>
              <a:rPr/>
              <a:t> </a:t>
            </a:r>
            <a:r>
              <a:rPr/>
              <a:t>the</a:t>
            </a:r>
            <a:r>
              <a:rPr/>
              <a:t> </a:t>
            </a:r>
            <a:r>
              <a:rPr/>
              <a:t>larger</a:t>
            </a:r>
            <a:r>
              <a:rPr/>
              <a:t> </a:t>
            </a:r>
            <a:r>
              <a:rPr/>
              <a:t>group</a:t>
            </a:r>
            <a:r>
              <a:rPr/>
              <a:t> </a:t>
            </a:r>
            <a:r>
              <a:rPr/>
              <a:t>than</a:t>
            </a:r>
            <a:r>
              <a:rPr/>
              <a:t> </a:t>
            </a:r>
            <a:r>
              <a:rPr/>
              <a:t>for</a:t>
            </a:r>
            <a:r>
              <a:rPr/>
              <a:t> </a:t>
            </a:r>
            <a:r>
              <a:rPr/>
              <a:t>the</a:t>
            </a:r>
            <a:r>
              <a:rPr/>
              <a:t> </a:t>
            </a:r>
            <a:r>
              <a:rPr/>
              <a:t>solo</a:t>
            </a:r>
            <a:r>
              <a:rPr/>
              <a:t> </a:t>
            </a:r>
            <a:r>
              <a:rPr/>
              <a:t>person</a:t>
            </a:r>
            <a:r>
              <a:rPr/>
              <a:t> </a:t>
            </a:r>
            <a:r>
              <a:rPr/>
              <a:t>or</a:t>
            </a:r>
            <a:r>
              <a:rPr/>
              <a:t> </a:t>
            </a:r>
            <a:r>
              <a:rPr/>
              <a:t>pair.</a:t>
            </a:r>
          </a:p>
          <a:p>
            <a:pPr lvl="0" marL="0" indent="0">
              <a:buNone/>
            </a:pPr>
          </a:p>
          <a:p>
            <a:pPr lvl="1"/>
            <a:r>
              <a:rPr/>
              <a:t>There</a:t>
            </a:r>
            <a:r>
              <a:rPr/>
              <a:t> </a:t>
            </a:r>
            <a:r>
              <a:rPr/>
              <a:t>are</a:t>
            </a:r>
            <a:r>
              <a:rPr/>
              <a:t> </a:t>
            </a:r>
            <a:r>
              <a:rPr/>
              <a:t>larger</a:t>
            </a:r>
            <a:r>
              <a:rPr/>
              <a:t> </a:t>
            </a:r>
            <a:r>
              <a:rPr/>
              <a:t>tasks,</a:t>
            </a:r>
            <a:r>
              <a:rPr/>
              <a:t> </a:t>
            </a:r>
            <a:r>
              <a:rPr/>
              <a:t>especially</a:t>
            </a:r>
            <a:r>
              <a:rPr/>
              <a:t> </a:t>
            </a:r>
            <a:r>
              <a:rPr/>
              <a:t>in</a:t>
            </a:r>
            <a:r>
              <a:rPr/>
              <a:t> </a:t>
            </a:r>
            <a:r>
              <a:rPr/>
              <a:t>the</a:t>
            </a:r>
            <a:r>
              <a:rPr/>
              <a:t> </a:t>
            </a:r>
            <a:r>
              <a:rPr/>
              <a:t>area</a:t>
            </a:r>
            <a:r>
              <a:rPr/>
              <a:t> </a:t>
            </a:r>
            <a:r>
              <a:rPr/>
              <a:t>of</a:t>
            </a:r>
            <a:r>
              <a:rPr/>
              <a:t> </a:t>
            </a:r>
            <a:r>
              <a:rPr/>
              <a:t>scientific</a:t>
            </a:r>
            <a:r>
              <a:rPr/>
              <a:t> </a:t>
            </a:r>
            <a:r>
              <a:rPr/>
              <a:t>research,</a:t>
            </a:r>
            <a:r>
              <a:rPr/>
              <a:t> </a:t>
            </a:r>
            <a:r>
              <a:rPr/>
              <a:t>that</a:t>
            </a:r>
            <a:r>
              <a:rPr/>
              <a:t> </a:t>
            </a:r>
            <a:r>
              <a:rPr/>
              <a:t>can</a:t>
            </a:r>
            <a:r>
              <a:rPr/>
              <a:t> </a:t>
            </a:r>
            <a:r>
              <a:rPr/>
              <a:t>make</a:t>
            </a:r>
            <a:r>
              <a:rPr/>
              <a:t> </a:t>
            </a:r>
            <a:r>
              <a:rPr/>
              <a:t>use</a:t>
            </a:r>
            <a:r>
              <a:rPr/>
              <a:t> </a:t>
            </a:r>
            <a:r>
              <a:rPr/>
              <a:t>of</a:t>
            </a:r>
            <a:r>
              <a:rPr/>
              <a:t> </a:t>
            </a:r>
            <a:r>
              <a:rPr/>
              <a:t>large</a:t>
            </a:r>
            <a:r>
              <a:rPr/>
              <a:t> </a:t>
            </a:r>
            <a:r>
              <a:rPr/>
              <a:t>scale,</a:t>
            </a:r>
            <a:r>
              <a:rPr/>
              <a:t> </a:t>
            </a:r>
            <a:r>
              <a:rPr/>
              <a:t>online</a:t>
            </a:r>
            <a:r>
              <a:rPr/>
              <a:t> </a:t>
            </a:r>
            <a:r>
              <a:rPr/>
              <a:t>crowdsource</a:t>
            </a:r>
            <a:r>
              <a:rPr/>
              <a:t> </a:t>
            </a:r>
            <a:r>
              <a:rPr/>
              <a:t>power</a:t>
            </a:r>
            <a:r>
              <a:rPr/>
              <a:t> </a:t>
            </a:r>
            <a:r>
              <a:rPr/>
              <a:t>to</a:t>
            </a:r>
            <a:r>
              <a:rPr/>
              <a:t> </a:t>
            </a:r>
            <a:r>
              <a:rPr/>
              <a:t>evaluate</a:t>
            </a:r>
            <a:r>
              <a:rPr/>
              <a:t> </a:t>
            </a:r>
            <a:r>
              <a:rPr/>
              <a:t>lots</a:t>
            </a:r>
            <a:r>
              <a:rPr/>
              <a:t> </a:t>
            </a:r>
            <a:r>
              <a:rPr/>
              <a:t>and</a:t>
            </a:r>
            <a:r>
              <a:rPr/>
              <a:t> </a:t>
            </a:r>
            <a:r>
              <a:rPr/>
              <a:t>lots</a:t>
            </a:r>
            <a:r>
              <a:rPr/>
              <a:t> </a:t>
            </a:r>
            <a:r>
              <a:rPr/>
              <a:t>of</a:t>
            </a:r>
            <a:r>
              <a:rPr/>
              <a:t> </a:t>
            </a:r>
            <a:r>
              <a:rPr/>
              <a:t>data,</a:t>
            </a:r>
            <a:r>
              <a:rPr/>
              <a:t> </a:t>
            </a:r>
            <a:r>
              <a:rPr/>
              <a:t>the</a:t>
            </a:r>
            <a:r>
              <a:rPr/>
              <a:t> </a:t>
            </a:r>
            <a:r>
              <a:rPr/>
              <a:t>kind</a:t>
            </a:r>
            <a:r>
              <a:rPr/>
              <a:t> </a:t>
            </a:r>
            <a:r>
              <a:rPr/>
              <a:t>that’s</a:t>
            </a:r>
            <a:r>
              <a:rPr/>
              <a:t> </a:t>
            </a:r>
            <a:r>
              <a:rPr/>
              <a:t>collected</a:t>
            </a:r>
            <a:r>
              <a:rPr/>
              <a:t> </a:t>
            </a:r>
            <a:r>
              <a:rPr/>
              <a:t>at</a:t>
            </a:r>
            <a:r>
              <a:rPr/>
              <a:t> </a:t>
            </a:r>
            <a:r>
              <a:rPr/>
              <a:t>large</a:t>
            </a:r>
            <a:r>
              <a:rPr/>
              <a:t> </a:t>
            </a:r>
            <a:r>
              <a:rPr/>
              <a:t>scales,</a:t>
            </a:r>
            <a:r>
              <a:rPr/>
              <a:t> </a:t>
            </a:r>
            <a:r>
              <a:rPr/>
              <a:t>just</a:t>
            </a:r>
            <a:r>
              <a:rPr/>
              <a:t> </a:t>
            </a:r>
            <a:r>
              <a:rPr/>
              <a:t>as</a:t>
            </a:r>
            <a:r>
              <a:rPr/>
              <a:t> </a:t>
            </a:r>
            <a:r>
              <a:rPr/>
              <a:t>we</a:t>
            </a:r>
            <a:r>
              <a:rPr/>
              <a:t> </a:t>
            </a:r>
            <a:r>
              <a:rPr/>
              <a:t>discussed</a:t>
            </a:r>
            <a:r>
              <a:rPr/>
              <a:t> </a:t>
            </a:r>
            <a:r>
              <a:rPr/>
              <a:t>at</a:t>
            </a:r>
            <a:r>
              <a:rPr/>
              <a:t> </a:t>
            </a:r>
            <a:r>
              <a:rPr/>
              <a:t>the</a:t>
            </a:r>
            <a:r>
              <a:rPr/>
              <a:t> </a:t>
            </a:r>
            <a:r>
              <a:rPr/>
              <a:t>beginning</a:t>
            </a:r>
            <a:r>
              <a:rPr/>
              <a:t> </a:t>
            </a:r>
            <a:r>
              <a:rPr/>
              <a:t>of</a:t>
            </a:r>
            <a:r>
              <a:rPr/>
              <a:t> </a:t>
            </a:r>
            <a:r>
              <a:rPr/>
              <a:t>the</a:t>
            </a:r>
            <a:r>
              <a:rPr/>
              <a:t> </a:t>
            </a:r>
            <a:r>
              <a:rPr/>
              <a:t>session</a:t>
            </a:r>
          </a:p>
          <a:p>
            <a:pPr lvl="0" marL="0" indent="0">
              <a:buNone/>
            </a:pPr>
          </a:p>
          <a:p>
            <a:pPr lvl="1"/>
            <a:r>
              <a:rPr/>
              <a:t>Tell</a:t>
            </a:r>
            <a:r>
              <a:rPr/>
              <a:t> </a:t>
            </a:r>
            <a:r>
              <a:rPr/>
              <a:t>learners</a:t>
            </a:r>
            <a:r>
              <a:rPr/>
              <a:t> </a:t>
            </a:r>
            <a:r>
              <a:rPr/>
              <a:t>that</a:t>
            </a:r>
            <a:r>
              <a:rPr/>
              <a:t> </a:t>
            </a:r>
            <a:r>
              <a:rPr/>
              <a:t>next</a:t>
            </a:r>
            <a:r>
              <a:rPr/>
              <a:t> </a:t>
            </a:r>
            <a:r>
              <a:rPr/>
              <a:t>they’ll</a:t>
            </a:r>
            <a:r>
              <a:rPr/>
              <a:t> </a:t>
            </a:r>
            <a:r>
              <a:rPr/>
              <a:t>use</a:t>
            </a:r>
            <a:r>
              <a:rPr/>
              <a:t> </a:t>
            </a:r>
            <a:r>
              <a:rPr/>
              <a:t>the</a:t>
            </a:r>
            <a:r>
              <a:rPr/>
              <a:t> </a:t>
            </a:r>
            <a:r>
              <a:rPr/>
              <a:t>web</a:t>
            </a:r>
            <a:r>
              <a:rPr/>
              <a:t> </a:t>
            </a:r>
            <a:r>
              <a:rPr/>
              <a:t>to</a:t>
            </a:r>
            <a:r>
              <a:rPr/>
              <a:t> </a:t>
            </a:r>
            <a:r>
              <a:rPr/>
              <a:t>see</a:t>
            </a:r>
            <a:r>
              <a:rPr/>
              <a:t> </a:t>
            </a:r>
            <a:r>
              <a:rPr/>
              <a:t>how</a:t>
            </a:r>
            <a:r>
              <a:rPr/>
              <a:t> </a:t>
            </a:r>
            <a:r>
              <a:rPr/>
              <a:t>they</a:t>
            </a:r>
            <a:r>
              <a:rPr/>
              <a:t> </a:t>
            </a:r>
            <a:r>
              <a:rPr/>
              <a:t>can</a:t>
            </a:r>
            <a:r>
              <a:rPr/>
              <a:t> </a:t>
            </a:r>
            <a:r>
              <a:rPr/>
              <a:t>participate</a:t>
            </a:r>
            <a:r>
              <a:rPr/>
              <a:t> </a:t>
            </a:r>
            <a:r>
              <a:rPr/>
              <a:t>in</a:t>
            </a:r>
            <a:r>
              <a:rPr/>
              <a:t> </a:t>
            </a:r>
            <a:r>
              <a:rPr/>
              <a:t>actual</a:t>
            </a:r>
            <a:r>
              <a:rPr/>
              <a:t> </a:t>
            </a:r>
            <a:r>
              <a:rPr/>
              <a:t>scientific</a:t>
            </a:r>
            <a:r>
              <a:rPr/>
              <a:t> </a:t>
            </a:r>
            <a:r>
              <a:rPr/>
              <a:t>research</a:t>
            </a:r>
            <a:r>
              <a:rPr/>
              <a:t> </a:t>
            </a:r>
            <a:r>
              <a:rPr/>
              <a:t>online–</a:t>
            </a:r>
            <a:r>
              <a:rPr/>
              <a:t> </a:t>
            </a:r>
            <a:r>
              <a:rPr/>
              <a:t>they’ll</a:t>
            </a:r>
            <a:r>
              <a:rPr/>
              <a:t> </a:t>
            </a:r>
            <a:r>
              <a:rPr/>
              <a:t>become</a:t>
            </a:r>
            <a:r>
              <a:rPr/>
              <a:t> </a:t>
            </a:r>
            <a:r>
              <a:rPr/>
              <a:t>citizen</a:t>
            </a:r>
            <a:r>
              <a:rPr/>
              <a:t> </a:t>
            </a:r>
            <a:r>
              <a:rPr/>
              <a:t>scientists</a:t>
            </a:r>
            <a:r>
              <a:rPr/>
              <a:t> </a:t>
            </a:r>
            <a:r>
              <a:rPr/>
              <a:t>or</a:t>
            </a:r>
            <a:r>
              <a:rPr/>
              <a:t> </a:t>
            </a:r>
            <a:r>
              <a:rPr/>
              <a:t>researchers,</a:t>
            </a:r>
            <a:r>
              <a:rPr/>
              <a:t> </a:t>
            </a:r>
            <a:r>
              <a:rPr/>
              <a:t>part</a:t>
            </a:r>
            <a:r>
              <a:rPr/>
              <a:t> </a:t>
            </a:r>
            <a:r>
              <a:rPr/>
              <a:t>of</a:t>
            </a:r>
            <a:r>
              <a:rPr/>
              <a:t> </a:t>
            </a:r>
            <a:r>
              <a:rPr/>
              <a:t>an</a:t>
            </a:r>
            <a:r>
              <a:rPr/>
              <a:t> </a:t>
            </a:r>
            <a:r>
              <a:rPr/>
              <a:t>effort</a:t>
            </a:r>
            <a:r>
              <a:rPr/>
              <a:t> </a:t>
            </a:r>
            <a:r>
              <a:rPr/>
              <a:t>to</a:t>
            </a:r>
            <a:r>
              <a:rPr/>
              <a:t> </a:t>
            </a:r>
            <a:r>
              <a:rPr/>
              <a:t>encourage</a:t>
            </a:r>
            <a:r>
              <a:rPr/>
              <a:t> </a:t>
            </a:r>
            <a:r>
              <a:rPr/>
              <a:t>more</a:t>
            </a:r>
            <a:r>
              <a:rPr/>
              <a:t> </a:t>
            </a:r>
            <a:r>
              <a:rPr/>
              <a:t>people</a:t>
            </a:r>
            <a:r>
              <a:rPr/>
              <a:t> </a:t>
            </a:r>
            <a:r>
              <a:rPr/>
              <a:t>to</a:t>
            </a:r>
            <a:r>
              <a:rPr/>
              <a:t> </a:t>
            </a:r>
            <a:r>
              <a:rPr/>
              <a:t>experience</a:t>
            </a:r>
            <a:r>
              <a:rPr/>
              <a:t> </a:t>
            </a:r>
            <a:r>
              <a:rPr/>
              <a:t>and</a:t>
            </a:r>
            <a:r>
              <a:rPr/>
              <a:t> </a:t>
            </a:r>
            <a:r>
              <a:rPr/>
              <a:t>be</a:t>
            </a:r>
            <a:r>
              <a:rPr/>
              <a:t> </a:t>
            </a:r>
            <a:r>
              <a:rPr/>
              <a:t>part</a:t>
            </a:r>
            <a:r>
              <a:rPr/>
              <a:t> </a:t>
            </a:r>
            <a:r>
              <a:rPr/>
              <a:t>of</a:t>
            </a:r>
            <a:r>
              <a:rPr/>
              <a:t> </a:t>
            </a:r>
            <a:r>
              <a:rPr/>
              <a:t>scientific</a:t>
            </a:r>
            <a:r>
              <a:rPr/>
              <a:t> </a:t>
            </a:r>
            <a:r>
              <a:rPr/>
              <a:t>discovery.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[25-30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Reflection</a:t>
            </a:r>
            <a:r>
              <a:rPr b="1"/>
              <a:t> </a:t>
            </a:r>
            <a:r>
              <a:rPr b="1"/>
              <a:t>and</a:t>
            </a:r>
            <a:r>
              <a:rPr b="1"/>
              <a:t> </a:t>
            </a:r>
            <a:r>
              <a:rPr b="1"/>
              <a:t>Wrap</a:t>
            </a:r>
            <a:r>
              <a:rPr b="1"/>
              <a:t> </a:t>
            </a:r>
            <a:r>
              <a:rPr b="1"/>
              <a:t>Up</a:t>
            </a:r>
          </a:p>
          <a:p>
            <a:pPr lvl="0" marL="0" indent="0">
              <a:buNone/>
            </a:pPr>
          </a:p>
          <a:p>
            <a:pPr lvl="0" marL="0" indent="0">
              <a:buNone/>
            </a:pPr>
            <a:r>
              <a:rPr/>
              <a:t>[5-10</a:t>
            </a:r>
            <a:r>
              <a:rPr/>
              <a:t> </a:t>
            </a:r>
            <a:r>
              <a:rPr/>
              <a:t>mins]</a:t>
            </a:r>
          </a:p>
          <a:p>
            <a:pPr lvl="0" marL="0" indent="0">
              <a:buNone/>
            </a:pPr>
          </a:p>
          <a:p>
            <a:pPr lvl="1"/>
            <a:r>
              <a:rPr/>
              <a:t>Ask</a:t>
            </a:r>
            <a:r>
              <a:rPr/>
              <a:t> </a:t>
            </a:r>
            <a:r>
              <a:rPr/>
              <a:t>learners</a:t>
            </a:r>
            <a:r>
              <a:rPr/>
              <a:t> </a:t>
            </a:r>
            <a:r>
              <a:rPr/>
              <a:t>some</a:t>
            </a:r>
            <a:r>
              <a:rPr/>
              <a:t> </a:t>
            </a:r>
            <a:r>
              <a:rPr/>
              <a:t>questions</a:t>
            </a:r>
            <a:r>
              <a:rPr/>
              <a:t> </a:t>
            </a:r>
            <a:r>
              <a:rPr/>
              <a:t>about</a:t>
            </a:r>
            <a:r>
              <a:rPr/>
              <a:t> </a:t>
            </a:r>
            <a:r>
              <a:rPr/>
              <a:t>their</a:t>
            </a:r>
            <a:r>
              <a:rPr/>
              <a:t> </a:t>
            </a:r>
            <a:r>
              <a:rPr/>
              <a:t>experience,</a:t>
            </a:r>
            <a:r>
              <a:rPr/>
              <a:t> </a:t>
            </a:r>
            <a:r>
              <a:rPr/>
              <a:t>and</a:t>
            </a:r>
            <a:r>
              <a:rPr/>
              <a:t> </a:t>
            </a:r>
            <a:r>
              <a:rPr/>
              <a:t>encourage</a:t>
            </a:r>
            <a:r>
              <a:rPr/>
              <a:t> </a:t>
            </a:r>
            <a:r>
              <a:rPr/>
              <a:t>a</a:t>
            </a:r>
            <a:r>
              <a:rPr/>
              <a:t> </a:t>
            </a:r>
            <a:r>
              <a:rPr/>
              <a:t>discussion.</a:t>
            </a:r>
            <a:r>
              <a:rPr/>
              <a:t> </a:t>
            </a:r>
            <a:r>
              <a:rPr/>
              <a:t>Sample</a:t>
            </a:r>
            <a:r>
              <a:rPr/>
              <a:t> </a:t>
            </a:r>
            <a:r>
              <a:rPr/>
              <a:t>questions</a:t>
            </a:r>
            <a:r>
              <a:rPr/>
              <a:t> </a:t>
            </a:r>
            <a:r>
              <a:rPr/>
              <a:t>below:</a:t>
            </a:r>
          </a:p>
          <a:p>
            <a:pPr lvl="0" marL="0" indent="0">
              <a:buNone/>
            </a:pPr>
          </a:p>
          <a:p>
            <a:pPr lvl="2"/>
            <a:r>
              <a:rPr/>
              <a:t>What</a:t>
            </a:r>
            <a:r>
              <a:rPr/>
              <a:t> </a:t>
            </a:r>
            <a:r>
              <a:rPr/>
              <a:t>was</a:t>
            </a:r>
            <a:r>
              <a:rPr/>
              <a:t> </a:t>
            </a:r>
            <a:r>
              <a:rPr/>
              <a:t>it</a:t>
            </a:r>
            <a:r>
              <a:rPr/>
              <a:t> </a:t>
            </a:r>
            <a:r>
              <a:rPr/>
              <a:t>like</a:t>
            </a:r>
            <a:r>
              <a:rPr/>
              <a:t> </a:t>
            </a:r>
            <a:r>
              <a:rPr/>
              <a:t>to</a:t>
            </a:r>
            <a:r>
              <a:rPr/>
              <a:t> </a:t>
            </a:r>
            <a:r>
              <a:rPr/>
              <a:t>do</a:t>
            </a:r>
            <a:r>
              <a:rPr/>
              <a:t> </a:t>
            </a:r>
            <a:r>
              <a:rPr/>
              <a:t>this</a:t>
            </a:r>
            <a:r>
              <a:rPr/>
              <a:t> </a:t>
            </a:r>
            <a:r>
              <a:rPr/>
              <a:t>task?</a:t>
            </a:r>
            <a:r>
              <a:rPr/>
              <a:t> </a:t>
            </a:r>
            <a:r>
              <a:rPr/>
              <a:t>What</a:t>
            </a:r>
            <a:r>
              <a:rPr/>
              <a:t> </a:t>
            </a:r>
            <a:r>
              <a:rPr/>
              <a:t>was</a:t>
            </a:r>
            <a:r>
              <a:rPr/>
              <a:t> </a:t>
            </a:r>
            <a:r>
              <a:rPr/>
              <a:t>surprising?</a:t>
            </a:r>
            <a:r>
              <a:rPr/>
              <a:t> </a:t>
            </a:r>
            <a:r>
              <a:rPr/>
              <a:t>What</a:t>
            </a:r>
            <a:r>
              <a:rPr/>
              <a:t> </a:t>
            </a:r>
            <a:r>
              <a:rPr/>
              <a:t>was</a:t>
            </a:r>
            <a:r>
              <a:rPr/>
              <a:t> </a:t>
            </a:r>
            <a:r>
              <a:rPr/>
              <a:t>challenging?</a:t>
            </a:r>
          </a:p>
          <a:p>
            <a:pPr lvl="0" marL="0" indent="0">
              <a:buNone/>
            </a:pPr>
          </a:p>
          <a:p>
            <a:pPr lvl="2"/>
            <a:r>
              <a:rPr/>
              <a:t>Did</a:t>
            </a:r>
            <a:r>
              <a:rPr/>
              <a:t> </a:t>
            </a:r>
            <a:r>
              <a:rPr/>
              <a:t>you</a:t>
            </a:r>
            <a:r>
              <a:rPr/>
              <a:t> </a:t>
            </a:r>
            <a:r>
              <a:rPr/>
              <a:t>have</a:t>
            </a:r>
            <a:r>
              <a:rPr/>
              <a:t> </a:t>
            </a:r>
            <a:r>
              <a:rPr/>
              <a:t>any</a:t>
            </a:r>
            <a:r>
              <a:rPr/>
              <a:t> </a:t>
            </a:r>
            <a:r>
              <a:rPr/>
              <a:t>questions</a:t>
            </a:r>
            <a:r>
              <a:rPr/>
              <a:t> </a:t>
            </a:r>
            <a:r>
              <a:rPr/>
              <a:t>about</a:t>
            </a:r>
            <a:r>
              <a:rPr/>
              <a:t> </a:t>
            </a:r>
            <a:r>
              <a:rPr/>
              <a:t>the</a:t>
            </a:r>
            <a:r>
              <a:rPr/>
              <a:t> </a:t>
            </a:r>
            <a:r>
              <a:rPr/>
              <a:t>task?</a:t>
            </a:r>
          </a:p>
          <a:p>
            <a:pPr lvl="0" marL="0" indent="0">
              <a:buNone/>
            </a:pPr>
          </a:p>
          <a:p>
            <a:pPr lvl="2"/>
            <a:r>
              <a:rPr/>
              <a:t>Why</a:t>
            </a:r>
            <a:r>
              <a:rPr/>
              <a:t> </a:t>
            </a:r>
            <a:r>
              <a:rPr/>
              <a:t>do</a:t>
            </a:r>
            <a:r>
              <a:rPr/>
              <a:t> </a:t>
            </a:r>
            <a:r>
              <a:rPr/>
              <a:t>researchers</a:t>
            </a:r>
            <a:r>
              <a:rPr/>
              <a:t> </a:t>
            </a:r>
            <a:r>
              <a:rPr/>
              <a:t>need</a:t>
            </a:r>
            <a:r>
              <a:rPr/>
              <a:t> </a:t>
            </a:r>
            <a:r>
              <a:rPr/>
              <a:t>help</a:t>
            </a:r>
            <a:r>
              <a:rPr/>
              <a:t> </a:t>
            </a:r>
            <a:r>
              <a:rPr/>
              <a:t>like</a:t>
            </a:r>
            <a:r>
              <a:rPr/>
              <a:t> </a:t>
            </a:r>
            <a:r>
              <a:rPr/>
              <a:t>this?</a:t>
            </a:r>
          </a:p>
          <a:p>
            <a:pPr lvl="0" marL="0" indent="0">
              <a:buNone/>
            </a:pPr>
          </a:p>
          <a:p>
            <a:pPr lvl="2"/>
            <a:r>
              <a:rPr/>
              <a:t>Why</a:t>
            </a:r>
            <a:r>
              <a:rPr/>
              <a:t> </a:t>
            </a:r>
            <a:r>
              <a:rPr/>
              <a:t>are</a:t>
            </a:r>
            <a:r>
              <a:rPr/>
              <a:t> </a:t>
            </a:r>
            <a:r>
              <a:rPr/>
              <a:t>some</a:t>
            </a:r>
            <a:r>
              <a:rPr/>
              <a:t> </a:t>
            </a:r>
            <a:r>
              <a:rPr/>
              <a:t>tasks</a:t>
            </a:r>
            <a:r>
              <a:rPr/>
              <a:t> </a:t>
            </a:r>
            <a:r>
              <a:rPr/>
              <a:t>more</a:t>
            </a:r>
            <a:r>
              <a:rPr/>
              <a:t> </a:t>
            </a:r>
            <a:r>
              <a:rPr/>
              <a:t>suitable</a:t>
            </a:r>
            <a:r>
              <a:rPr/>
              <a:t> </a:t>
            </a:r>
            <a:r>
              <a:rPr/>
              <a:t>for</a:t>
            </a:r>
            <a:r>
              <a:rPr/>
              <a:t> </a:t>
            </a:r>
            <a:r>
              <a:rPr/>
              <a:t>humans?</a:t>
            </a:r>
            <a:r>
              <a:rPr/>
              <a:t> </a:t>
            </a:r>
            <a:r>
              <a:rPr/>
              <a:t>Do</a:t>
            </a:r>
            <a:r>
              <a:rPr/>
              <a:t> </a:t>
            </a:r>
            <a:r>
              <a:rPr/>
              <a:t>you</a:t>
            </a:r>
            <a:r>
              <a:rPr/>
              <a:t> </a:t>
            </a:r>
            <a:r>
              <a:rPr/>
              <a:t>think</a:t>
            </a:r>
            <a:r>
              <a:rPr/>
              <a:t> </a:t>
            </a:r>
            <a:r>
              <a:rPr/>
              <a:t>a</a:t>
            </a:r>
            <a:r>
              <a:rPr/>
              <a:t> </a:t>
            </a:r>
            <a:r>
              <a:rPr/>
              <a:t>computer</a:t>
            </a:r>
            <a:r>
              <a:rPr/>
              <a:t> </a:t>
            </a:r>
            <a:r>
              <a:rPr/>
              <a:t>could</a:t>
            </a:r>
            <a:r>
              <a:rPr/>
              <a:t> </a:t>
            </a:r>
            <a:r>
              <a:rPr/>
              <a:t>do</a:t>
            </a:r>
            <a:r>
              <a:rPr/>
              <a:t> </a:t>
            </a:r>
            <a:r>
              <a:rPr/>
              <a:t>this</a:t>
            </a:r>
            <a:r>
              <a:rPr/>
              <a:t> </a:t>
            </a:r>
            <a:r>
              <a:rPr/>
              <a:t>work?</a:t>
            </a:r>
          </a:p>
          <a:p>
            <a:pPr lvl="0" marL="0" indent="0">
              <a:buNone/>
            </a:pPr>
          </a:p>
          <a:p>
            <a:pPr lvl="2"/>
            <a:r>
              <a:rPr/>
              <a:t>How</a:t>
            </a:r>
            <a:r>
              <a:rPr/>
              <a:t> </a:t>
            </a:r>
            <a:r>
              <a:rPr/>
              <a:t>many</a:t>
            </a:r>
            <a:r>
              <a:rPr/>
              <a:t> </a:t>
            </a:r>
            <a:r>
              <a:rPr/>
              <a:t>images/files/videos</a:t>
            </a:r>
            <a:r>
              <a:rPr/>
              <a:t> </a:t>
            </a:r>
            <a:r>
              <a:rPr/>
              <a:t>did</a:t>
            </a:r>
            <a:r>
              <a:rPr/>
              <a:t> </a:t>
            </a:r>
            <a:r>
              <a:rPr/>
              <a:t>your</a:t>
            </a:r>
            <a:r>
              <a:rPr/>
              <a:t> </a:t>
            </a:r>
            <a:r>
              <a:rPr/>
              <a:t>project</a:t>
            </a:r>
            <a:r>
              <a:rPr/>
              <a:t> </a:t>
            </a:r>
            <a:r>
              <a:rPr/>
              <a:t>have?</a:t>
            </a:r>
          </a:p>
          <a:p>
            <a:pPr lvl="0" marL="0" indent="0">
              <a:buNone/>
            </a:pPr>
          </a:p>
          <a:p>
            <a:pPr lvl="2"/>
            <a:r>
              <a:rPr/>
              <a:t>How</a:t>
            </a:r>
            <a:r>
              <a:rPr/>
              <a:t> </a:t>
            </a:r>
            <a:r>
              <a:rPr/>
              <a:t>many</a:t>
            </a:r>
            <a:r>
              <a:rPr/>
              <a:t> </a:t>
            </a:r>
            <a:r>
              <a:rPr/>
              <a:t>other</a:t>
            </a:r>
            <a:r>
              <a:rPr/>
              <a:t> </a:t>
            </a:r>
            <a:r>
              <a:rPr/>
              <a:t>people</a:t>
            </a:r>
            <a:r>
              <a:rPr/>
              <a:t> </a:t>
            </a:r>
            <a:r>
              <a:rPr/>
              <a:t>have</a:t>
            </a:r>
            <a:r>
              <a:rPr/>
              <a:t> </a:t>
            </a:r>
            <a:r>
              <a:rPr/>
              <a:t>contributed?</a:t>
            </a:r>
          </a:p>
          <a:p>
            <a:pPr lvl="0" marL="0" indent="0">
              <a:buNone/>
            </a:pPr>
          </a:p>
          <a:p>
            <a:pPr lvl="2"/>
            <a:r>
              <a:rPr/>
              <a:t>How</a:t>
            </a:r>
            <a:r>
              <a:rPr/>
              <a:t> </a:t>
            </a:r>
            <a:r>
              <a:rPr/>
              <a:t>do</a:t>
            </a:r>
            <a:r>
              <a:rPr/>
              <a:t> </a:t>
            </a:r>
            <a:r>
              <a:rPr/>
              <a:t>you</a:t>
            </a:r>
            <a:r>
              <a:rPr/>
              <a:t> </a:t>
            </a:r>
            <a:r>
              <a:rPr/>
              <a:t>feel</a:t>
            </a:r>
            <a:r>
              <a:rPr/>
              <a:t> </a:t>
            </a:r>
            <a:r>
              <a:rPr/>
              <a:t>about</a:t>
            </a:r>
            <a:r>
              <a:rPr/>
              <a:t> </a:t>
            </a:r>
            <a:r>
              <a:rPr/>
              <a:t>your</a:t>
            </a:r>
            <a:r>
              <a:rPr/>
              <a:t> </a:t>
            </a:r>
            <a:r>
              <a:rPr/>
              <a:t>contribution?</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Crowdsourcing</a:t>
            </a:r>
            <a:r>
              <a:rPr/>
              <a:t> </a:t>
            </a:r>
            <a:r>
              <a:rPr/>
              <a:t>on</a:t>
            </a:r>
            <a:r>
              <a:rPr/>
              <a:t> </a:t>
            </a:r>
            <a:r>
              <a:rPr/>
              <a:t>the</a:t>
            </a:r>
            <a:r>
              <a:rPr/>
              <a:t> </a:t>
            </a:r>
            <a:r>
              <a:rPr/>
              <a:t>Web</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elephants.png" id="0" name="Picture 1"/>
          <p:cNvPicPr>
            <a:picLocks noGrp="1" noChangeAspect="1"/>
          </p:cNvPicPr>
          <p:nvPr/>
        </p:nvPicPr>
        <p:blipFill>
          <a:blip r:embed="rId2"/>
          <a:stretch>
            <a:fillRect/>
          </a:stretch>
        </p:blipFill>
        <p:spPr bwMode="auto">
          <a:xfrm>
            <a:off x="1054100" y="1600200"/>
            <a:ext cx="7035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elephants</a:t>
            </a:r>
            <a:r>
              <a:rPr/>
              <a:t> </a:t>
            </a:r>
            <a:r>
              <a:rPr/>
              <a:t>expedition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Since all projects are on the Zooniverse platform, the interface is similar for each project.</a:t>
            </a:r>
          </a:p>
          <a:p>
            <a:pPr lvl="1"/>
            <a:r>
              <a:rPr/>
              <a:t>There is a tutorial pop-up with a number of steps. Use the arrow key to explore the steps. tutorial steps</a:t>
            </a:r>
          </a:p>
          <a:p>
            <a:pPr lvl="1"/>
            <a:r>
              <a:rPr/>
              <a:t>And there is a space for doing the classification work. classification interface</a:t>
            </a:r>
          </a:p>
          <a:p>
            <a:pPr lvl="1"/>
            <a:r>
              <a:rPr/>
              <a:t>Show the learners how you might complete a single evaluation task.</a:t>
            </a:r>
          </a:p>
          <a:p>
            <a:pPr lvl="1"/>
            <a:r>
              <a:rPr/>
              <a:t>Point out that they can explore community conversations under “TALK”, and learn more about the project under “ABOUT”</a:t>
            </a:r>
          </a:p>
          <a:p>
            <a:pPr lvl="1"/>
            <a:r>
              <a:rPr/>
              <a:t>Do the activity! Give learners 15 to 20 minutes to contribute to one or more projects on Zooniverse.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eople-2608316_640.jpg" id="0" name="Picture 1"/>
          <p:cNvPicPr>
            <a:picLocks noGrp="1" noChangeAspect="1"/>
          </p:cNvPicPr>
          <p:nvPr/>
        </p:nvPicPr>
        <p:blipFill>
          <a:blip r:embed="rId2"/>
          <a:stretch>
            <a:fillRect/>
          </a:stretch>
        </p:blipFill>
        <p:spPr bwMode="auto">
          <a:xfrm>
            <a:off x="495300" y="1600200"/>
            <a:ext cx="8153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Crowdsourcing</a:t>
            </a:r>
            <a:r>
              <a:rPr/>
              <a:t> </a:t>
            </a:r>
            <a:r>
              <a:rPr/>
              <a:t>on</a:t>
            </a:r>
            <a:r>
              <a:rPr/>
              <a:t> </a:t>
            </a:r>
            <a:r>
              <a:rPr/>
              <a:t>the</a:t>
            </a:r>
            <a:r>
              <a:rPr/>
              <a:t> </a:t>
            </a:r>
            <a:r>
              <a:rPr/>
              <a:t>Web</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Explain the term “crowdsourcing” and how it contributes to online information</a:t>
            </a:r>
          </a:p>
          <a:p>
            <a:pPr lvl="1"/>
            <a:r>
              <a:rPr/>
              <a:t>Collaborate online to contribute information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Summarize: A lot more information is easy to make and capture digitally. We have more networked devices around to collect and create information, and we can automate collection and storage of all these digital files.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Analog</a:t>
            </a:r>
            <a:r>
              <a:rPr/>
              <a:t> </a:t>
            </a:r>
            <a:r>
              <a:rPr/>
              <a:t>Crowdsourcing</a:t>
            </a:r>
          </a:p>
        </p:txBody>
      </p:sp>
      <p:sp>
        <p:nvSpPr>
          <p:cNvPr id="3" name="Content Placeholder 2"/>
          <p:cNvSpPr>
            <a:spLocks noGrp="1"/>
          </p:cNvSpPr>
          <p:nvPr>
            <p:ph idx="1"/>
          </p:nvPr>
        </p:nvSpPr>
        <p:spPr/>
        <p:txBody>
          <a:bodyPr/>
          <a:lstStyle/>
          <a:p>
            <a:pPr lvl="1"/>
            <a:r>
              <a:rPr/>
              <a:t>For this activity, you’ll need two sets of maybe 50 to 60 similar images, each printed on an individual card (you could print a grid of images and cut them up). These could be landscapes, pictures of people, pictures of animals or insects. The images should all be similar, but with some differences. Here is an example: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adybugs.png" id="0" name="Picture 1"/>
          <p:cNvPicPr>
            <a:picLocks noGrp="1" noChangeAspect="1"/>
          </p:cNvPicPr>
          <p:nvPr/>
        </p:nvPicPr>
        <p:blipFill>
          <a:blip r:embed="rId3"/>
          <a:stretch>
            <a:fillRect/>
          </a:stretch>
        </p:blipFill>
        <p:spPr bwMode="auto">
          <a:xfrm>
            <a:off x="1828800" y="1600200"/>
            <a:ext cx="548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grid</a:t>
            </a:r>
            <a:r>
              <a:rPr/>
              <a:t> </a:t>
            </a:r>
            <a:r>
              <a:rPr/>
              <a:t>of</a:t>
            </a:r>
            <a:r>
              <a:rPr/>
              <a:t> </a:t>
            </a:r>
            <a:r>
              <a:rPr/>
              <a:t>ladybugs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Online:</a:t>
            </a:r>
            <a:r>
              <a:rPr/>
              <a:t> </a:t>
            </a:r>
            <a:r>
              <a:rPr/>
              <a:t>Zooniverse</a:t>
            </a:r>
          </a:p>
        </p:txBody>
      </p:sp>
      <p:sp>
        <p:nvSpPr>
          <p:cNvPr id="3" name="Content Placeholder 2"/>
          <p:cNvSpPr>
            <a:spLocks noGrp="1"/>
          </p:cNvSpPr>
          <p:nvPr>
            <p:ph idx="1"/>
          </p:nvPr>
        </p:nvSpPr>
        <p:spPr/>
        <p:txBody>
          <a:bodyPr/>
          <a:lstStyle/>
          <a:p>
            <a:pPr lvl="1"/>
            <a:r>
              <a:rPr/>
              <a:t>For this activity, learners will be participating in some crowdsourced science research using Zooniverse (or another platform, as selected by the facilitator.) Depending on time, there are two options here:</a:t>
            </a:r>
          </a:p>
          <a:p>
            <a:pPr lvl="1"/>
            <a:r>
              <a:rPr/>
              <a:t>Facilitator selects one project in advance and walks users through the steps to participate (see example below) OR</a:t>
            </a:r>
          </a:p>
          <a:p>
            <a:pPr lvl="1"/>
            <a:r>
              <a:rPr/>
              <a:t>Users explore the collection of projects on Zooniverse, and select one (or more) that they find most interesting.</a:t>
            </a:r>
          </a:p>
          <a:p>
            <a:pPr lvl="1"/>
            <a:r>
              <a:rPr/>
              <a:t>Note that users do not have to sign in to use Zooniverse, though they can if they want to create an account.</a:t>
            </a:r>
          </a:p>
          <a:p>
            <a:pPr lvl="1"/>
            <a:r>
              <a:rPr/>
              <a:t>Explain that Zooniverse is an online platform where researchers of all kinds can host their data, so participants can help with them.</a:t>
            </a:r>
          </a:p>
          <a:p>
            <a:pPr lvl="1"/>
            <a:r>
              <a:rPr/>
              <a:t>You don’t need special skills to help, just interest. The kinds of things you can do for each project are different. For example:</a:t>
            </a:r>
          </a:p>
          <a:p>
            <a:pPr lvl="2"/>
            <a:r>
              <a:rPr/>
              <a:t>you might look at an image and tag a feature/item or count the number of items present. you might answer questions about the image evaluate an image for certain qualities.</a:t>
            </a:r>
          </a:p>
          <a:p>
            <a:pPr lvl="2"/>
            <a:r>
              <a:rPr/>
              <a:t>you might be transcribing information from the image into analog form.</a:t>
            </a:r>
          </a:p>
          <a:p>
            <a:pPr lvl="1"/>
            <a:r>
              <a:rPr/>
              <a:t>Note in this section about checking and verifiying– that more than one person screens each image or piece of data.</a:t>
            </a:r>
          </a:p>
          <a:p>
            <a:pPr lvl="0" marL="0" indent="0">
              <a:buNone/>
            </a:pPr>
            <a:r>
              <a:rPr/>
              <a:t>:::</a:t>
            </a:r>
          </a:p>
          <a:p>
            <a:pPr lvl="1"/>
            <a:r>
              <a:rPr/>
              <a:t>Project Demo</a:t>
            </a:r>
          </a:p>
          <a:p>
            <a:pPr lvl="0" marL="1270000" indent="0">
              <a:buNone/>
            </a:pPr>
            <a:r>
              <a:rPr sz="2000"/>
              <a:t>Tip! Facilitator should do this and if possible have their screen projected so all learners can see.</a:t>
            </a:r>
          </a:p>
          <a:p>
            <a:pPr lvl="1"/>
            <a:r>
              <a:rPr/>
              <a:t>Navigate to Zooniverse, https://www.zooniverse.org</a:t>
            </a:r>
          </a:p>
          <a:p>
            <a:pPr lvl="1"/>
            <a:r>
              <a:rPr/>
              <a:t>Go to the project page: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rojects.png" id="0" name="Picture 1"/>
          <p:cNvPicPr>
            <a:picLocks noGrp="1" noChangeAspect="1"/>
          </p:cNvPicPr>
          <p:nvPr/>
        </p:nvPicPr>
        <p:blipFill>
          <a:blip r:embed="rId2"/>
          <a:stretch>
            <a:fillRect/>
          </a:stretch>
        </p:blipFill>
        <p:spPr bwMode="auto">
          <a:xfrm>
            <a:off x="1968500" y="1600200"/>
            <a:ext cx="5207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zooniverse</a:t>
            </a:r>
            <a:r>
              <a:rPr/>
              <a:t> </a:t>
            </a:r>
            <a:r>
              <a:rPr/>
              <a:t>projects</a:t>
            </a:r>
            <a:r>
              <a:rPr/>
              <a:t> </a:t>
            </a:r>
            <a:r>
              <a:rPr/>
              <a:t>page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Explain to learners that zooniverse is a platform that hosts lots of research data that participants like you can help classify or evaluate, contributing to real world research!</a:t>
            </a:r>
          </a:p>
          <a:p>
            <a:pPr lvl="1"/>
            <a:r>
              <a:rPr/>
              <a:t>Select a project from among the options on the page and click to be taken to the project page– For example, this is the home page of a project called Elephant Expedition.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Crowdsourcing on the Web</dc:title>
  <dc:creator/>
  <cp:keywords/>
  <dcterms:created xsi:type="dcterms:W3CDTF">2021-08-30T17:46:43Z</dcterms:created>
  <dcterms:modified xsi:type="dcterms:W3CDTF">2021-08-30T17:46:43Z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yout">
    <vt:lpwstr>page</vt:lpwstr>
  </property>
  <property fmtid="{D5CDD505-2E9C-101B-9397-08002B2CF9AE}" pid="3" name="status">
    <vt:lpwstr>todo</vt:lpwstr>
  </property>
  <property fmtid="{D5CDD505-2E9C-101B-9397-08002B2CF9AE}" pid="4" name="toc">
    <vt:lpwstr/>
  </property>
</Properties>
</file>