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Networks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favourite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2021-08-29T14:45:07Z</dcterms:created>
  <dcterms:modified xsi:type="dcterms:W3CDTF">2021-08-29T14:45:07Z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