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notesMaster" Target="notesMasters/notes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Description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discussion/offline</a:t>
            </a:r>
            <a:r>
              <a:rPr/>
              <a:t> </a:t>
            </a:r>
            <a:r>
              <a:rPr/>
              <a:t>activity,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searching,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challenging.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“</a:t>
            </a:r>
            <a:r>
              <a:rPr/>
              <a:t>web</a:t>
            </a:r>
            <a:r>
              <a:rPr/>
              <a:t> </a:t>
            </a:r>
            <a:r>
              <a:rPr/>
              <a:t>crawlers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search</a:t>
            </a:r>
            <a:r>
              <a:rPr/>
              <a:t> </a:t>
            </a:r>
            <a:r>
              <a:rPr/>
              <a:t>engines</a:t>
            </a:r>
            <a:r>
              <a:rPr/>
              <a:t>”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deliver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billions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billions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resources.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algorithms,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revising</a:t>
            </a:r>
            <a:r>
              <a:rPr/>
              <a:t> </a:t>
            </a:r>
            <a:r>
              <a:rPr/>
              <a:t>algorithms.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Time</a:t>
            </a:r>
            <a:r>
              <a:rPr b="1"/>
              <a:t> </a:t>
            </a:r>
            <a:r>
              <a:rPr b="1"/>
              <a:t>Required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1</a:t>
            </a:r>
            <a:r>
              <a:rPr/>
              <a:t> </a:t>
            </a:r>
            <a:r>
              <a:rPr/>
              <a:t>hour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1.5</a:t>
            </a:r>
            <a:r>
              <a:rPr/>
              <a:t> </a:t>
            </a:r>
            <a:r>
              <a:rPr/>
              <a:t>hours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size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Audience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tailored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audiences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up;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Materials</a:t>
            </a:r>
          </a:p>
          <a:p>
            <a:pPr lvl="0" marL="0" indent="0">
              <a:buNone/>
            </a:pPr>
          </a:p>
          <a:p>
            <a:pPr lvl="1"/>
            <a:r>
              <a:rPr/>
              <a:t>Collections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60</a:t>
            </a:r>
            <a:r>
              <a:rPr/>
              <a:t> </a:t>
            </a:r>
            <a:r>
              <a:rPr/>
              <a:t>varied,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objects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type–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buttons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beads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shapes,</a:t>
            </a:r>
            <a:r>
              <a:rPr/>
              <a:t> </a:t>
            </a:r>
            <a:r>
              <a:rPr/>
              <a:t>sizes,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textures,</a:t>
            </a:r>
            <a:r>
              <a:rPr/>
              <a:t> </a:t>
            </a:r>
            <a:r>
              <a:rPr/>
              <a:t>materials.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learners.</a:t>
            </a:r>
          </a:p>
          <a:p>
            <a:pPr lvl="0" marL="0" indent="0">
              <a:buNone/>
            </a:pPr>
          </a:p>
          <a:p>
            <a:pPr lvl="1"/>
            <a:r>
              <a:rPr/>
              <a:t>A</a:t>
            </a:r>
            <a:r>
              <a:rPr/>
              <a:t> </a:t>
            </a:r>
            <a:r>
              <a:rPr/>
              <a:t>computer/projector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up,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streaming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(from</a:t>
            </a:r>
            <a:r>
              <a:rPr/>
              <a:t> </a:t>
            </a:r>
            <a:r>
              <a:rPr/>
              <a:t>YouTube)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connection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A</a:t>
            </a:r>
            <a:r>
              <a:rPr/>
              <a:t> </a:t>
            </a:r>
            <a:r>
              <a:rPr/>
              <a:t>whiteboard,</a:t>
            </a:r>
            <a:r>
              <a:rPr/>
              <a:t> </a:t>
            </a:r>
            <a:r>
              <a:rPr/>
              <a:t>chalkboard,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flip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pad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whole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</a:p>
          <a:p>
            <a:pPr lvl="0" marL="0" indent="0">
              <a:buNone/>
            </a:pPr>
          </a:p>
          <a:p>
            <a:pPr lvl="1"/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Web</a:t>
            </a:r>
            <a:r>
              <a:rPr b="1"/>
              <a:t> </a:t>
            </a:r>
            <a:r>
              <a:rPr b="1"/>
              <a:t>Literacy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Search</a:t>
            </a:r>
          </a:p>
          <a:p>
            <a:pPr lvl="0" marL="0" indent="0">
              <a:buNone/>
            </a:pPr>
          </a:p>
          <a:p>
            <a:pPr lvl="1"/>
            <a:r>
              <a:rPr/>
              <a:t>Synthesize</a:t>
            </a:r>
          </a:p>
          <a:p>
            <a:pPr lvl="0" marL="0" indent="0">
              <a:buNone/>
            </a:pPr>
          </a:p>
          <a:p>
            <a:pPr lvl="1"/>
            <a:r>
              <a:rPr/>
              <a:t>Evaluate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21st</a:t>
            </a:r>
            <a:r>
              <a:rPr b="1"/>
              <a:t> </a:t>
            </a:r>
            <a:r>
              <a:rPr b="1"/>
              <a:t>Century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Problem-Solving</a:t>
            </a:r>
          </a:p>
          <a:p>
            <a:pPr lvl="0" marL="0" indent="0">
              <a:buNone/>
            </a:pPr>
          </a:p>
          <a:p>
            <a:pPr lvl="1"/>
            <a:r>
              <a:rPr/>
              <a:t>Collaboration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Communication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Earning</a:t>
            </a:r>
            <a:r>
              <a:rPr b="1"/>
              <a:t> </a:t>
            </a:r>
            <a:r>
              <a:rPr b="1"/>
              <a:t>Digital</a:t>
            </a:r>
            <a:r>
              <a:rPr b="1"/>
              <a:t> </a:t>
            </a:r>
            <a:r>
              <a:rPr b="1"/>
              <a:t>Badges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Digital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demonstration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achievement.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encompasses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skills.</a:t>
            </a:r>
            <a:r>
              <a:rPr/>
              <a:t> </a:t>
            </a:r>
            <a:r>
              <a:rPr/>
              <a:t>Completion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enable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21C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badges.</a:t>
            </a:r>
            <a:r>
              <a:rPr/>
              <a:t> </a:t>
            </a:r>
            <a:r>
              <a:rPr/>
              <a:t>Thus,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learned.</a:t>
            </a:r>
            <a:r>
              <a:rPr/>
              <a:t> </a:t>
            </a:r>
            <a:r>
              <a:rPr/>
              <a:t>Digitalme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offering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Academy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Show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Searches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https://www.youtube.com/watch?v=BNHR6IQJGZs</a:t>
            </a:r>
          </a:p>
          <a:p>
            <a:pPr lvl="0" marL="0" indent="0">
              <a:buNone/>
            </a:pPr>
          </a:p>
          <a:p>
            <a:pPr lvl="1"/>
            <a:r>
              <a:rPr/>
              <a:t>Point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</a:p>
          <a:p>
            <a:pPr lvl="0" marL="0" indent="0">
              <a:buNone/>
            </a:pPr>
          </a:p>
          <a:p>
            <a:pPr lvl="2"/>
            <a:r>
              <a:rPr/>
              <a:t>Not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included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index!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search.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algorithm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searcher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result,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result,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day.</a:t>
            </a:r>
          </a:p>
          <a:p>
            <a:pPr lvl="0" marL="0" indent="0">
              <a:buNone/>
            </a:pPr>
          </a:p>
          <a:p>
            <a:pPr lvl="1"/>
            <a:r>
              <a:rPr/>
              <a:t>Algorithms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designed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people,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companies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Google,</a:t>
            </a:r>
            <a:r>
              <a:rPr/>
              <a:t> </a:t>
            </a:r>
            <a:r>
              <a:rPr/>
              <a:t>Microsoft,</a:t>
            </a:r>
            <a:r>
              <a:rPr/>
              <a:t> </a:t>
            </a:r>
            <a:r>
              <a:rPr/>
              <a:t>Yahoo,</a:t>
            </a:r>
            <a:r>
              <a:rPr/>
              <a:t> </a:t>
            </a:r>
            <a:r>
              <a:rPr/>
              <a:t>etc,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they’re</a:t>
            </a:r>
            <a:r>
              <a:rPr/>
              <a:t> </a:t>
            </a:r>
            <a:r>
              <a:rPr/>
              <a:t>constantly</a:t>
            </a:r>
            <a:r>
              <a:rPr/>
              <a:t> </a:t>
            </a:r>
            <a:r>
              <a:rPr/>
              <a:t>tweaked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changed.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Engine</a:t>
            </a:r>
            <a:r>
              <a:rPr/>
              <a:t> </a:t>
            </a:r>
            <a:r>
              <a:rPr/>
              <a:t>Optimization–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designers,</a:t>
            </a:r>
            <a:r>
              <a:rPr/>
              <a:t> </a:t>
            </a:r>
            <a:r>
              <a:rPr/>
              <a:t>developers,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developers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results,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algorithm</a:t>
            </a:r>
            <a:r>
              <a:rPr/>
              <a:t> </a:t>
            </a:r>
            <a:r>
              <a:rPr/>
              <a:t>works.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[5-10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have–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California,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sauce,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money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veterinarian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year.</a:t>
            </a:r>
          </a:p>
          <a:p>
            <a:pPr lvl="0" marL="0" indent="0">
              <a:buNone/>
            </a:pPr>
          </a:p>
          <a:p>
            <a:pPr lvl="1"/>
            <a:r>
              <a:rPr/>
              <a:t>Brainstorm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engines,</a:t>
            </a:r>
            <a:r>
              <a:rPr/>
              <a:t> </a:t>
            </a:r>
            <a:r>
              <a:rPr/>
              <a:t>i.e. Bing,</a:t>
            </a:r>
            <a:r>
              <a:rPr/>
              <a:t> </a:t>
            </a:r>
            <a:r>
              <a:rPr/>
              <a:t>Yahoo,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etc.</a:t>
            </a:r>
          </a:p>
          <a:p>
            <a:pPr lvl="0" marL="0" indent="0">
              <a:buNone/>
            </a:pPr>
          </a:p>
          <a:p>
            <a:pPr lvl="1"/>
            <a:r>
              <a:rPr/>
              <a:t>Assign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engine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information.</a:t>
            </a:r>
          </a:p>
          <a:p>
            <a:pPr lvl="0" marL="0" indent="0">
              <a:buNone/>
            </a:pPr>
          </a:p>
          <a:p>
            <a:pPr lvl="1"/>
            <a:r>
              <a:rPr/>
              <a:t>Discuss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search.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engine,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search.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Learning</a:t>
            </a:r>
            <a:r>
              <a:rPr b="1"/>
              <a:t> </a:t>
            </a:r>
            <a:r>
              <a:rPr b="1"/>
              <a:t>Experience</a:t>
            </a:r>
            <a:r>
              <a:rPr b="1"/>
              <a:t> </a:t>
            </a:r>
            <a:r>
              <a:rPr b="1"/>
              <a:t>Reflection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activity?</a:t>
            </a:r>
          </a:p>
          <a:p>
            <a:pPr lvl="0" marL="0" indent="0">
              <a:buNone/>
            </a:pPr>
          </a:p>
          <a:p>
            <a:pPr lvl="1"/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audience,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structure,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meet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audience?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Feedback</a:t>
            </a:r>
            <a:r>
              <a:rPr b="1"/>
              <a:t> </a:t>
            </a:r>
            <a:r>
              <a:rPr b="1"/>
              <a:t>on</a:t>
            </a:r>
            <a:r>
              <a:rPr b="1"/>
              <a:t> </a:t>
            </a:r>
            <a:r>
              <a:rPr b="1"/>
              <a:t>Core</a:t>
            </a:r>
            <a:r>
              <a:rPr b="1"/>
              <a:t> </a:t>
            </a:r>
            <a:r>
              <a:rPr b="1"/>
              <a:t>Curriculum</a:t>
            </a:r>
          </a:p>
          <a:p>
            <a:pPr lvl="0" marL="0" indent="0">
              <a:buNone/>
            </a:pPr>
          </a:p>
          <a:p>
            <a:pPr lvl="1"/>
            <a:r>
              <a:rPr/>
              <a:t>Tell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curriculum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change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[3-5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member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themselves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icebreaker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(such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food,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game,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muppet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cartoon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resemble).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icebreaker</a:t>
            </a:r>
            <a:r>
              <a:rPr sz="2000"/>
              <a:t> </a:t>
            </a:r>
            <a:r>
              <a:rPr sz="2000"/>
              <a:t>question</a:t>
            </a:r>
            <a:r>
              <a:rPr sz="2000"/>
              <a:t> </a:t>
            </a:r>
            <a:r>
              <a:rPr sz="2000"/>
              <a:t>helps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get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know</a:t>
            </a:r>
            <a:r>
              <a:rPr sz="2000"/>
              <a:t> </a:t>
            </a:r>
            <a:r>
              <a:rPr sz="2000"/>
              <a:t>others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feel</a:t>
            </a:r>
            <a:r>
              <a:rPr sz="2000"/>
              <a:t> </a:t>
            </a:r>
            <a:r>
              <a:rPr sz="2000"/>
              <a:t>more</a:t>
            </a:r>
            <a:r>
              <a:rPr sz="2000"/>
              <a:t> </a:t>
            </a:r>
            <a:r>
              <a:rPr sz="2000"/>
              <a:t>comfortable</a:t>
            </a:r>
            <a:r>
              <a:rPr sz="2000"/>
              <a:t> </a:t>
            </a:r>
            <a:r>
              <a:rPr sz="2000"/>
              <a:t>during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discussion;</a:t>
            </a:r>
            <a:r>
              <a:rPr sz="2000"/>
              <a:t> </a:t>
            </a:r>
            <a:r>
              <a:rPr sz="2000"/>
              <a:t>it</a:t>
            </a:r>
            <a:r>
              <a:rPr sz="2000"/>
              <a:t> </a:t>
            </a:r>
            <a:r>
              <a:rPr sz="2000"/>
              <a:t>can–</a:t>
            </a:r>
            <a:r>
              <a:rPr sz="2000"/>
              <a:t> </a:t>
            </a:r>
            <a:r>
              <a:rPr sz="2000"/>
              <a:t>but</a:t>
            </a:r>
            <a:r>
              <a:rPr sz="2000"/>
              <a:t> </a:t>
            </a:r>
            <a:r>
              <a:rPr sz="2000"/>
              <a:t>does</a:t>
            </a:r>
            <a:r>
              <a:rPr sz="2000"/>
              <a:t> </a:t>
            </a:r>
            <a:r>
              <a:rPr sz="2000"/>
              <a:t>not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be–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literacy</a:t>
            </a:r>
            <a:r>
              <a:rPr sz="2000"/>
              <a:t> </a:t>
            </a:r>
            <a:r>
              <a:rPr sz="2000"/>
              <a:t>related.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model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short</a:t>
            </a:r>
            <a:r>
              <a:rPr sz="2000"/>
              <a:t> </a:t>
            </a:r>
            <a:r>
              <a:rPr sz="2000"/>
              <a:t>intro,</a:t>
            </a:r>
            <a:r>
              <a:rPr sz="2000"/>
              <a:t> </a:t>
            </a:r>
            <a:r>
              <a:rPr sz="2000"/>
              <a:t>so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know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looks</a:t>
            </a:r>
            <a:r>
              <a:rPr sz="2000"/>
              <a:t> </a:t>
            </a:r>
            <a:r>
              <a:rPr sz="2000"/>
              <a:t>like,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especially,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much</a:t>
            </a:r>
            <a:r>
              <a:rPr sz="2000"/>
              <a:t> </a:t>
            </a:r>
            <a:r>
              <a:rPr sz="2000"/>
              <a:t>time</a:t>
            </a:r>
            <a:r>
              <a:rPr sz="2000"/>
              <a:t> </a:t>
            </a:r>
            <a:r>
              <a:rPr sz="2000"/>
              <a:t>they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introduction.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connects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responses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idea</a:t>
            </a:r>
          </a:p>
          <a:p>
            <a:pPr lvl="0" marL="0" indent="0">
              <a:buNone/>
            </a:pPr>
          </a:p>
          <a:p>
            <a:pPr lvl="2"/>
            <a:r>
              <a:rPr/>
              <a:t>Currently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billions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billions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pages!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resources,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HUGE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interconnected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programs.</a:t>
            </a:r>
          </a:p>
          <a:p>
            <a:pPr lvl="0" marL="0" indent="0">
              <a:buNone/>
            </a:pPr>
          </a:p>
          <a:p>
            <a:pPr lvl="2"/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exploring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there,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appropriate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ask</a:t>
            </a:r>
            <a:r>
              <a:rPr sz="2000"/>
              <a:t> </a:t>
            </a:r>
            <a:r>
              <a:rPr sz="2000"/>
              <a:t>learners:</a:t>
            </a:r>
            <a:r>
              <a:rPr sz="2000"/>
              <a:t> </a:t>
            </a:r>
            <a:r>
              <a:rPr sz="2000"/>
              <a:t>What’s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index?</a:t>
            </a:r>
            <a:r>
              <a:rPr sz="2000"/>
              <a:t> </a:t>
            </a:r>
            <a:r>
              <a:rPr sz="2000"/>
              <a:t>Where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usually</a:t>
            </a:r>
            <a:r>
              <a:rPr sz="2000"/>
              <a:t> </a:t>
            </a:r>
            <a:r>
              <a:rPr sz="2000"/>
              <a:t>find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index,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what’s</a:t>
            </a:r>
            <a:r>
              <a:rPr sz="2000"/>
              <a:t> </a:t>
            </a:r>
            <a:r>
              <a:rPr sz="2000"/>
              <a:t>it</a:t>
            </a:r>
            <a:r>
              <a:rPr sz="2000"/>
              <a:t> </a:t>
            </a:r>
            <a:r>
              <a:rPr sz="2000"/>
              <a:t>for?</a:t>
            </a:r>
            <a:r>
              <a:rPr sz="2000"/>
              <a:t> </a:t>
            </a:r>
            <a:r>
              <a:rPr sz="2000"/>
              <a:t>(In</a:t>
            </a:r>
            <a:r>
              <a:rPr sz="2000"/>
              <a:t> </a:t>
            </a:r>
            <a:r>
              <a:rPr sz="2000"/>
              <a:t>books,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index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ordered</a:t>
            </a:r>
            <a:r>
              <a:rPr sz="2000"/>
              <a:t> </a:t>
            </a:r>
            <a:r>
              <a:rPr sz="2000"/>
              <a:t>list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content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helps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find</a:t>
            </a:r>
            <a:r>
              <a:rPr sz="2000"/>
              <a:t> </a:t>
            </a:r>
            <a:r>
              <a:rPr sz="2000"/>
              <a:t>specific</a:t>
            </a:r>
            <a:r>
              <a:rPr sz="2000"/>
              <a:t> </a:t>
            </a:r>
            <a:r>
              <a:rPr sz="2000"/>
              <a:t>topics</a:t>
            </a:r>
            <a:r>
              <a:rPr sz="2000"/>
              <a:t> </a:t>
            </a:r>
            <a:r>
              <a:rPr sz="2000"/>
              <a:t>within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entire</a:t>
            </a:r>
            <a:r>
              <a:rPr sz="2000"/>
              <a:t> </a:t>
            </a:r>
            <a:r>
              <a:rPr sz="2000"/>
              <a:t>book).</a:t>
            </a:r>
          </a:p>
          <a:p>
            <a:pPr lvl="0" marL="0" indent="0">
              <a:buNone/>
            </a:pPr>
          </a:p>
          <a:p>
            <a:pPr lvl="1"/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ordered</a:t>
            </a:r>
            <a:r>
              <a:rPr/>
              <a:t> </a:t>
            </a:r>
            <a:r>
              <a:rPr/>
              <a:t>listing)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objects,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item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collection.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[30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preferred</a:t>
            </a:r>
            <a:r>
              <a:rPr/>
              <a:t> </a:t>
            </a:r>
            <a:r>
              <a:rPr/>
              <a:t>method,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splits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2-4.</a:t>
            </a:r>
          </a:p>
          <a:p>
            <a:pPr lvl="0" marL="0" indent="0">
              <a:buNone/>
            </a:pPr>
          </a:p>
          <a:p>
            <a:pPr lvl="1"/>
            <a:r>
              <a:rPr/>
              <a:t>Each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60</a:t>
            </a:r>
            <a:r>
              <a:rPr/>
              <a:t> </a:t>
            </a:r>
            <a:r>
              <a:rPr/>
              <a:t>varied,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objects–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buttons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beads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Lego</a:t>
            </a:r>
            <a:r>
              <a:rPr/>
              <a:t> </a:t>
            </a:r>
            <a:r>
              <a:rPr/>
              <a:t>pieces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shapes,</a:t>
            </a:r>
            <a:r>
              <a:rPr/>
              <a:t> </a:t>
            </a:r>
            <a:r>
              <a:rPr/>
              <a:t>sizes,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textures,</a:t>
            </a:r>
            <a:r>
              <a:rPr/>
              <a:t> </a:t>
            </a:r>
            <a:r>
              <a:rPr/>
              <a:t>materials.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buttons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beads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collection.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done,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raise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hands.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timer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finished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task.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buttons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beads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found.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Tip!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search,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attribute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specification,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texture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learners: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search–</a:t>
            </a:r>
            <a:r>
              <a:rPr/>
              <a:t> </a:t>
            </a:r>
            <a:r>
              <a:rPr/>
              <a:t>congratulations,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engines!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it–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items?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helped?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hard?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struggling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reflect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task,</a:t>
            </a:r>
            <a:r>
              <a:rPr sz="2000"/>
              <a:t> </a:t>
            </a:r>
            <a:r>
              <a:rPr sz="2000"/>
              <a:t>prompt</a:t>
            </a:r>
            <a:r>
              <a:rPr sz="2000"/>
              <a:t> </a:t>
            </a:r>
            <a:r>
              <a:rPr sz="2000"/>
              <a:t>them:</a:t>
            </a:r>
            <a:r>
              <a:rPr sz="2000"/>
              <a:t> </a:t>
            </a:r>
            <a:r>
              <a:rPr sz="2000"/>
              <a:t>did</a:t>
            </a:r>
            <a:r>
              <a:rPr sz="2000"/>
              <a:t> </a:t>
            </a:r>
            <a:r>
              <a:rPr sz="2000"/>
              <a:t>they</a:t>
            </a:r>
            <a:r>
              <a:rPr sz="2000"/>
              <a:t> </a:t>
            </a:r>
            <a:r>
              <a:rPr sz="2000"/>
              <a:t>had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shake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dump</a:t>
            </a:r>
            <a:r>
              <a:rPr sz="2000"/>
              <a:t> </a:t>
            </a:r>
            <a:r>
              <a:rPr sz="2000"/>
              <a:t>out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collection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see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was</a:t>
            </a:r>
            <a:r>
              <a:rPr sz="2000"/>
              <a:t> </a:t>
            </a:r>
            <a:r>
              <a:rPr sz="2000"/>
              <a:t>there?</a:t>
            </a:r>
            <a:r>
              <a:rPr sz="2000"/>
              <a:t> </a:t>
            </a:r>
            <a:r>
              <a:rPr sz="2000"/>
              <a:t>Did</a:t>
            </a:r>
            <a:r>
              <a:rPr sz="2000"/>
              <a:t> </a:t>
            </a:r>
            <a:r>
              <a:rPr sz="2000"/>
              <a:t>they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discuss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counts</a:t>
            </a:r>
            <a:r>
              <a:rPr sz="2000"/>
              <a:t> </a:t>
            </a:r>
            <a:r>
              <a:rPr sz="2000"/>
              <a:t>as</a:t>
            </a:r>
            <a:r>
              <a:rPr sz="2000"/>
              <a:t> </a:t>
            </a:r>
            <a:r>
              <a:rPr sz="2000"/>
              <a:t>blue?</a:t>
            </a:r>
            <a:r>
              <a:rPr sz="2000"/>
              <a:t> </a:t>
            </a:r>
            <a:r>
              <a:rPr sz="2000"/>
              <a:t>Were</a:t>
            </a:r>
            <a:r>
              <a:rPr sz="2000"/>
              <a:t> </a:t>
            </a:r>
            <a:r>
              <a:rPr sz="2000"/>
              <a:t>larger</a:t>
            </a:r>
            <a:r>
              <a:rPr sz="2000"/>
              <a:t> </a:t>
            </a:r>
            <a:r>
              <a:rPr sz="2000"/>
              <a:t>collections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harder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search?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learners: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involved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search,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like?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together–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take?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repeated?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set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steps</a:t>
            </a:r>
            <a:r>
              <a:rPr sz="2000"/>
              <a:t> </a:t>
            </a:r>
            <a:r>
              <a:rPr sz="2000"/>
              <a:t>might</a:t>
            </a:r>
            <a:r>
              <a:rPr sz="2000"/>
              <a:t> </a:t>
            </a:r>
            <a:r>
              <a:rPr sz="2000"/>
              <a:t>look</a:t>
            </a:r>
            <a:r>
              <a:rPr sz="2000"/>
              <a:t> </a:t>
            </a:r>
            <a:r>
              <a:rPr sz="2000"/>
              <a:t>something</a:t>
            </a:r>
            <a:r>
              <a:rPr sz="2000"/>
              <a:t> </a:t>
            </a:r>
            <a:r>
              <a:rPr sz="2000"/>
              <a:t>like</a:t>
            </a:r>
            <a:r>
              <a:rPr sz="2000"/>
              <a:t> </a:t>
            </a:r>
            <a:r>
              <a:rPr sz="2000"/>
              <a:t>this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Spread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collection</a:t>
            </a:r>
            <a:r>
              <a:rPr sz="2000"/>
              <a:t> </a:t>
            </a:r>
            <a:r>
              <a:rPr sz="2000"/>
              <a:t>out</a:t>
            </a:r>
            <a:r>
              <a:rPr sz="2000"/>
              <a:t> </a:t>
            </a:r>
            <a:r>
              <a:rPr sz="2000"/>
              <a:t>so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see</a:t>
            </a:r>
            <a:r>
              <a:rPr sz="2000"/>
              <a:t> </a:t>
            </a:r>
            <a:r>
              <a:rPr sz="2000"/>
              <a:t>it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Decide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counts</a:t>
            </a:r>
            <a:r>
              <a:rPr sz="2000"/>
              <a:t> </a:t>
            </a:r>
            <a:r>
              <a:rPr sz="2000"/>
              <a:t>as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blue</a:t>
            </a:r>
            <a:r>
              <a:rPr sz="2000"/>
              <a:t>”</a:t>
            </a:r>
            <a:r>
              <a:rPr sz="2000"/>
              <a:t> </a:t>
            </a:r>
            <a:r>
              <a:rPr sz="2000"/>
              <a:t>(or</a:t>
            </a:r>
            <a:r>
              <a:rPr sz="2000"/>
              <a:t> </a:t>
            </a:r>
            <a:r>
              <a:rPr sz="2000"/>
              <a:t>medium,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whatever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search</a:t>
            </a:r>
            <a:r>
              <a:rPr sz="2000"/>
              <a:t> </a:t>
            </a:r>
            <a:r>
              <a:rPr sz="2000"/>
              <a:t>term</a:t>
            </a:r>
            <a:r>
              <a:rPr sz="2000"/>
              <a:t> </a:t>
            </a:r>
            <a:r>
              <a:rPr sz="2000"/>
              <a:t>is)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Pick</a:t>
            </a:r>
            <a:r>
              <a:rPr sz="2000"/>
              <a:t> </a:t>
            </a:r>
            <a:r>
              <a:rPr sz="2000"/>
              <a:t>out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button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matches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search</a:t>
            </a:r>
            <a:r>
              <a:rPr sz="2000"/>
              <a:t> </a:t>
            </a:r>
            <a:r>
              <a:rPr sz="2000"/>
              <a:t>description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Put</a:t>
            </a:r>
            <a:r>
              <a:rPr sz="2000"/>
              <a:t> </a:t>
            </a:r>
            <a:r>
              <a:rPr sz="2000"/>
              <a:t>it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side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Repeat</a:t>
            </a:r>
            <a:r>
              <a:rPr sz="2000"/>
              <a:t> </a:t>
            </a:r>
            <a:r>
              <a:rPr sz="2000"/>
              <a:t>until</a:t>
            </a:r>
            <a:r>
              <a:rPr sz="2000"/>
              <a:t> </a:t>
            </a:r>
            <a:r>
              <a:rPr sz="2000"/>
              <a:t>there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no</a:t>
            </a:r>
            <a:r>
              <a:rPr sz="2000"/>
              <a:t> </a:t>
            </a:r>
            <a:r>
              <a:rPr sz="2000"/>
              <a:t>blue</a:t>
            </a:r>
            <a:r>
              <a:rPr sz="2000"/>
              <a:t> </a:t>
            </a:r>
            <a:r>
              <a:rPr sz="2000"/>
              <a:t>buttons</a:t>
            </a:r>
            <a:r>
              <a:rPr sz="2000"/>
              <a:t> </a:t>
            </a:r>
            <a:r>
              <a:rPr sz="2000"/>
              <a:t>left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Tally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final</a:t>
            </a:r>
            <a:r>
              <a:rPr sz="2000"/>
              <a:t> </a:t>
            </a:r>
            <a:r>
              <a:rPr sz="2000"/>
              <a:t>count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buttons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Raise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hand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signal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finished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task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Report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number</a:t>
            </a:r>
          </a:p>
          <a:p>
            <a:pPr lvl="0" marL="0" indent="0">
              <a:buNone/>
            </a:pPr>
          </a:p>
          <a:p>
            <a:pPr lvl="1"/>
            <a:r>
              <a:rPr/>
              <a:t>Once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documented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learners–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task,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list?</a:t>
            </a:r>
          </a:p>
          <a:p>
            <a:pPr lvl="0" marL="0" indent="0">
              <a:buNone/>
            </a:pPr>
          </a:p>
          <a:p>
            <a:pPr lvl="1"/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sequential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tasks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algorithm.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developers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algorithms,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lists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tasks,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do.</a:t>
            </a:r>
          </a:p>
          <a:p>
            <a:pPr lvl="0" marL="0" indent="0">
              <a:buNone/>
            </a:pPr>
          </a:p>
          <a:p>
            <a:pPr lvl="1"/>
            <a:r>
              <a:rPr/>
              <a:t>Ask: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task</a:t>
            </a:r>
            <a:r>
              <a:rPr/>
              <a:t> </a:t>
            </a:r>
            <a:r>
              <a:rPr/>
              <a:t>easier?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ADVANCE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faster?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speed</a:t>
            </a:r>
            <a:r>
              <a:rPr/>
              <a:t> </a:t>
            </a:r>
            <a:r>
              <a:rPr/>
              <a:t>searching–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index!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sheets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paper,</a:t>
            </a:r>
            <a:r>
              <a:rPr/>
              <a:t> </a:t>
            </a:r>
            <a:r>
              <a:rPr/>
              <a:t>pens,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sticky</a:t>
            </a:r>
            <a:r>
              <a:rPr/>
              <a:t> </a:t>
            </a:r>
            <a:r>
              <a:rPr/>
              <a:t>notes,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problem-solve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system.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seem</a:t>
            </a:r>
            <a:r>
              <a:rPr sz="2000"/>
              <a:t> </a:t>
            </a:r>
            <a:r>
              <a:rPr sz="2000"/>
              <a:t>stuck,</a:t>
            </a:r>
            <a:r>
              <a:rPr sz="2000"/>
              <a:t> </a:t>
            </a:r>
            <a:r>
              <a:rPr sz="2000"/>
              <a:t>make</a:t>
            </a:r>
            <a:r>
              <a:rPr sz="2000"/>
              <a:t> </a:t>
            </a:r>
            <a:r>
              <a:rPr sz="2000"/>
              <a:t>suggestions–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items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grouped?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there</a:t>
            </a:r>
            <a:r>
              <a:rPr sz="2000"/>
              <a:t> </a:t>
            </a:r>
            <a:r>
              <a:rPr sz="2000"/>
              <a:t>similarities</a:t>
            </a:r>
            <a:r>
              <a:rPr sz="2000"/>
              <a:t> </a:t>
            </a:r>
            <a:r>
              <a:rPr sz="2000"/>
              <a:t>between</a:t>
            </a:r>
            <a:r>
              <a:rPr sz="2000"/>
              <a:t> </a:t>
            </a:r>
            <a:r>
              <a:rPr sz="2000"/>
              <a:t>items?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features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someone</a:t>
            </a:r>
            <a:r>
              <a:rPr sz="2000"/>
              <a:t> </a:t>
            </a:r>
            <a:r>
              <a:rPr sz="2000"/>
              <a:t>might</a:t>
            </a:r>
            <a:r>
              <a:rPr sz="2000"/>
              <a:t> </a:t>
            </a:r>
            <a:r>
              <a:rPr sz="2000"/>
              <a:t>search</a:t>
            </a:r>
            <a:r>
              <a:rPr sz="2000"/>
              <a:t> </a:t>
            </a:r>
            <a:r>
              <a:rPr sz="2000"/>
              <a:t>for?</a:t>
            </a:r>
          </a:p>
          <a:p>
            <a:pPr lvl="0" marL="0" indent="0">
              <a:buNone/>
            </a:pPr>
          </a:p>
          <a:p>
            <a:pPr lvl="1"/>
            <a:r>
              <a:rPr/>
              <a:t>When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finished,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task,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first.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finish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back.</a:t>
            </a:r>
            <a:r>
              <a:rPr/>
              <a:t> </a:t>
            </a:r>
            <a:r>
              <a:rPr/>
              <a:t>Mark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time–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quicker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esp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collections.</a:t>
            </a:r>
          </a:p>
          <a:p>
            <a:pPr lvl="0" marL="0" indent="0">
              <a:buNone/>
            </a:pPr>
          </a:p>
          <a:p>
            <a:pPr lvl="1"/>
            <a:r>
              <a:rPr/>
              <a:t>Discuss!</a:t>
            </a:r>
          </a:p>
          <a:p>
            <a:pPr lvl="0" marL="0" indent="0">
              <a:buNone/>
            </a:pPr>
          </a:p>
          <a:p>
            <a:pPr lvl="1"/>
            <a:r>
              <a:rPr/>
              <a:t>How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solve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take?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different?</a:t>
            </a:r>
          </a:p>
          <a:p>
            <a:pPr lvl="0" marL="0" indent="0">
              <a:buNone/>
            </a:pPr>
          </a:p>
          <a:p>
            <a:pPr lvl="1"/>
            <a:r>
              <a:rPr/>
              <a:t>Point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exploring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“</a:t>
            </a:r>
            <a:r>
              <a:rPr/>
              <a:t>web</a:t>
            </a:r>
            <a:r>
              <a:rPr/>
              <a:t> </a:t>
            </a:r>
            <a:r>
              <a:rPr/>
              <a:t>crawlers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spiders</a:t>
            </a:r>
            <a:r>
              <a:rPr/>
              <a:t>”</a:t>
            </a:r>
            <a:r>
              <a:rPr/>
              <a:t> </a:t>
            </a:r>
            <a:r>
              <a:rPr/>
              <a:t>do—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examining</a:t>
            </a:r>
            <a:r>
              <a:rPr/>
              <a:t> </a:t>
            </a:r>
            <a:r>
              <a:rPr/>
              <a:t>billions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speed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processes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time,</a:t>
            </a:r>
            <a:r>
              <a:rPr sz="2000"/>
              <a:t> </a:t>
            </a:r>
            <a:r>
              <a:rPr sz="2000"/>
              <a:t>discuss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idea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meta-data,</a:t>
            </a:r>
            <a:r>
              <a:rPr sz="2000"/>
              <a:t> </a:t>
            </a:r>
            <a:r>
              <a:rPr sz="2000"/>
              <a:t>information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helps</a:t>
            </a:r>
            <a:r>
              <a:rPr sz="2000"/>
              <a:t> </a:t>
            </a:r>
            <a:r>
              <a:rPr sz="2000"/>
              <a:t>describe</a:t>
            </a:r>
            <a:r>
              <a:rPr sz="2000"/>
              <a:t> </a:t>
            </a:r>
            <a:r>
              <a:rPr sz="2000"/>
              <a:t>each</a:t>
            </a:r>
            <a:r>
              <a:rPr sz="2000"/>
              <a:t> </a:t>
            </a:r>
            <a:r>
              <a:rPr sz="2000"/>
              <a:t>object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collection–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blue</a:t>
            </a:r>
            <a:r>
              <a:rPr sz="2000"/>
              <a:t>”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square</a:t>
            </a:r>
            <a:r>
              <a:rPr sz="2000"/>
              <a:t>”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bead</a:t>
            </a:r>
            <a:r>
              <a:rPr sz="2000"/>
              <a:t>”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button</a:t>
            </a:r>
            <a:r>
              <a:rPr sz="200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Here,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either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discussion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algorithm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talk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different</a:t>
            </a:r>
            <a:r>
              <a:rPr sz="2000"/>
              <a:t> </a:t>
            </a:r>
            <a:r>
              <a:rPr sz="2000"/>
              <a:t>additions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steps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each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might</a:t>
            </a:r>
            <a:r>
              <a:rPr sz="2000"/>
              <a:t> </a:t>
            </a:r>
            <a:r>
              <a:rPr sz="2000"/>
              <a:t>add</a:t>
            </a:r>
            <a:r>
              <a:rPr sz="2000"/>
              <a:t> </a:t>
            </a:r>
            <a:r>
              <a:rPr sz="2000"/>
              <a:t>(depending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they</a:t>
            </a:r>
            <a:r>
              <a:rPr sz="2000"/>
              <a:t> </a:t>
            </a:r>
            <a:r>
              <a:rPr sz="2000"/>
              <a:t>created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index).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(time</a:t>
            </a:r>
            <a:r>
              <a:rPr sz="2000"/>
              <a:t> </a:t>
            </a:r>
            <a:r>
              <a:rPr sz="2000"/>
              <a:t>permitting)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ask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take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basic</a:t>
            </a:r>
            <a:r>
              <a:rPr sz="2000"/>
              <a:t> </a:t>
            </a:r>
            <a:r>
              <a:rPr sz="2000"/>
              <a:t>algorithm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write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new</a:t>
            </a:r>
            <a:r>
              <a:rPr sz="2000"/>
              <a:t> </a:t>
            </a:r>
            <a:r>
              <a:rPr sz="2000"/>
              <a:t>set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steps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works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indexed</a:t>
            </a:r>
            <a:r>
              <a:rPr sz="2000"/>
              <a:t> </a:t>
            </a:r>
            <a:r>
              <a:rPr sz="2000"/>
              <a:t>collection.</a:t>
            </a:r>
            <a:r>
              <a:rPr sz="2000"/>
              <a:t> </a:t>
            </a:r>
            <a:r>
              <a:rPr sz="2000"/>
              <a:t>Then</a:t>
            </a:r>
            <a:r>
              <a:rPr sz="2000"/>
              <a:t> </a:t>
            </a:r>
            <a:r>
              <a:rPr sz="2000"/>
              <a:t>groups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rotate</a:t>
            </a:r>
            <a:r>
              <a:rPr sz="2000"/>
              <a:t> </a:t>
            </a:r>
            <a:r>
              <a:rPr sz="2000"/>
              <a:t>around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room</a:t>
            </a:r>
          </a:p>
          <a:p>
            <a:pPr lvl="0" marL="0" indent="0">
              <a:buNone/>
            </a:pPr>
          </a:p>
          <a:p>
            <a:pPr lvl="1"/>
            <a:r>
              <a:rPr/>
              <a:t>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highlight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algorithms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indexing.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that,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engines,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results,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algorithm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sites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indexed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[5-10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that,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aren’t</a:t>
            </a:r>
            <a:r>
              <a:rPr/>
              <a:t> </a:t>
            </a:r>
            <a:r>
              <a:rPr/>
              <a:t>buttons/beads.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buttons/beads?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points!</a:t>
            </a:r>
          </a:p>
          <a:p>
            <a:pPr lvl="0" marL="0" indent="0">
              <a:buNone/>
            </a:pPr>
          </a:p>
          <a:p>
            <a:pPr lvl="2"/>
            <a:r>
              <a:rPr/>
              <a:t>Web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images.</a:t>
            </a:r>
          </a:p>
          <a:p>
            <a:pPr lvl="0" marL="0" indent="0">
              <a:buNone/>
            </a:pPr>
          </a:p>
          <a:p>
            <a:pPr lvl="2"/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interconnected–</a:t>
            </a:r>
            <a:r>
              <a:rPr/>
              <a:t> </a:t>
            </a:r>
            <a:r>
              <a:rPr/>
              <a:t>linked</a:t>
            </a:r>
            <a:r>
              <a:rPr/>
              <a:t> </a:t>
            </a:r>
            <a:r>
              <a:rPr/>
              <a:t>together,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another–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buttons</a:t>
            </a:r>
            <a:r>
              <a:rPr/>
              <a:t> </a:t>
            </a:r>
            <a:r>
              <a:rPr/>
              <a:t>can’t.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billions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web–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happening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tiny</a:t>
            </a:r>
            <a:r>
              <a:rPr/>
              <a:t> </a:t>
            </a:r>
            <a:r>
              <a:rPr/>
              <a:t>collections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2"/>
            <a:r>
              <a:rPr/>
              <a:t>Facilitator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principles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apply–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engine</a:t>
            </a:r>
            <a:r>
              <a:rPr/>
              <a:t> </a:t>
            </a:r>
            <a:r>
              <a:rPr/>
              <a:t>companies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Yahoo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indexes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algorithms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4" Type="http://schemas.openxmlformats.org/officeDocument/2006/relationships/hyperlink" Target="http://www.youtube.com/watch?v=BNHR6IQJGZs" TargetMode="External" /><Relationship Id="rId3" Type="http://schemas.openxmlformats.org/officeDocument/2006/relationships/image" Target="../media/image2.jp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ozilla.org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Search</a:t>
            </a:r>
            <a:r>
              <a:rPr/>
              <a:t> </a:t>
            </a:r>
            <a:r>
              <a:rPr/>
              <a:t>Party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Find a way to order the items in the collection to speed searching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Return to the algorithm; how does having the collection indexed change the steps?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Re-Frame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What’s different between our collections and web pages?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Searches</a:t>
            </a:r>
            <a:r>
              <a:rPr/>
              <a:t> </a:t>
            </a:r>
            <a:r>
              <a:rPr/>
              <a:t>Work</a:t>
            </a:r>
          </a:p>
        </p:txBody>
      </p:sp>
      <p:pic>
        <p:nvPicPr>
          <p:cNvPr descr="http://img.youtube.com/vi/BNHR6IQJGZs/0.jpg" id="0" name="Picture 1">
            <a:hlinkClick r:id="rId4"/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92300" y="1600200"/>
            <a:ext cx="5346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Searches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Youtube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Online</a:t>
            </a:r>
            <a:r>
              <a:rPr/>
              <a:t> </a:t>
            </a:r>
            <a:r>
              <a:rPr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List different search engines</a:t>
            </a:r>
          </a:p>
          <a:p>
            <a:pPr lvl="1"/>
            <a:r>
              <a:rPr/>
              <a:t>In groups take a different search engine and answer 1 of these</a:t>
            </a:r>
          </a:p>
          <a:p>
            <a:pPr lvl="2"/>
            <a:r>
              <a:rPr/>
              <a:t>How long does it take to walk to California?</a:t>
            </a:r>
          </a:p>
          <a:p>
            <a:pPr lvl="2"/>
            <a:r>
              <a:rPr/>
              <a:t>What’s in Henderson’s Relish</a:t>
            </a:r>
          </a:p>
          <a:p>
            <a:pPr lvl="2"/>
            <a:r>
              <a:rPr/>
              <a:t>How much money does a vet earn in per year.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mozilla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Mozilla is a global non-profit dedicated to putting you in control of your online experience and shaping the future of the web for the public good. Visit us at </a:t>
            </a:r>
            <a:r>
              <a:rPr>
                <a:hlinkClick r:id="rId2"/>
              </a:rPr>
              <a:t>mozilla.org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lost-1605501_640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28700" y="1600200"/>
            <a:ext cx="7073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Search</a:t>
            </a:r>
            <a:r>
              <a:rPr/>
              <a:t> </a:t>
            </a:r>
            <a:r>
              <a:rPr/>
              <a:t>Party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Name software programs that help collect and sort search results</a:t>
            </a:r>
          </a:p>
          <a:p>
            <a:pPr lvl="1"/>
            <a:r>
              <a:rPr/>
              <a:t>Create an example of an algorithm that illustrates how algorithms work to support web searches</a:t>
            </a:r>
          </a:p>
          <a:p>
            <a:pPr lvl="1"/>
            <a:r>
              <a:rPr/>
              <a:t>Create an index for a simple algorithms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Framing:</a:t>
            </a:r>
            <a:r>
              <a:rPr/>
              <a:t> </a:t>
            </a:r>
            <a:r>
              <a:rPr/>
              <a:t>Searching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What’s the last thing you searched for on the web?</a:t>
            </a:r>
          </a:p>
          <a:p>
            <a:pPr lvl="1"/>
            <a:r>
              <a:rPr/>
              <a:t>What tools do you use to when you search?</a:t>
            </a:r>
          </a:p>
          <a:p>
            <a:pPr lvl="2"/>
            <a:r>
              <a:rPr/>
              <a:t>When you search, how often do you find what you are looking for?</a:t>
            </a:r>
          </a:p>
          <a:p>
            <a:pPr lvl="1"/>
            <a:r>
              <a:rPr/>
              <a:t>Are some searches easier than others?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Offline</a:t>
            </a:r>
            <a:r>
              <a:rPr/>
              <a:t> </a:t>
            </a:r>
            <a:r>
              <a:rPr/>
              <a:t>Activity: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crawler!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Search your collection</a:t>
            </a:r>
          </a:p>
          <a:p>
            <a:pPr lvl="1"/>
            <a:r>
              <a:rPr/>
              <a:t>Find all the blue ones.</a:t>
            </a:r>
          </a:p>
          <a:p>
            <a:pPr lvl="1"/>
            <a:r>
              <a:rPr/>
              <a:t>When you are done, raise a hand.</a:t>
            </a:r>
          </a:p>
          <a:p>
            <a:pPr lvl="1"/>
            <a:r>
              <a:rPr/>
              <a:t>Report the number of blue ones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Discuss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task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Document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steps did you take?</a:t>
            </a:r>
          </a:p>
          <a:p>
            <a:pPr lvl="1"/>
            <a:r>
              <a:rPr/>
              <a:t>Were any steps repeated?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task</a:t>
            </a:r>
            <a:r>
              <a:rPr/>
              <a:t> </a:t>
            </a:r>
            <a:r>
              <a:rPr/>
              <a:t>easier?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Is there anything we could do in ADVANCE to make finding things faster?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Party</dc:title>
  <dc:creator/>
  <cp:keywords/>
  <dcterms:created xsi:type="dcterms:W3CDTF">2021-08-30T14:01:13Z</dcterms:created>
  <dcterms:modified xsi:type="dcterms:W3CDTF">2021-08-30T14:01:13Z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llowing">
    <vt:lpwstr>_articles/05-web-detective.md</vt:lpwstr>
  </property>
  <property fmtid="{D5CDD505-2E9C-101B-9397-08002B2CF9AE}" pid="3" name="layout">
    <vt:lpwstr>page</vt:lpwstr>
  </property>
  <property fmtid="{D5CDD505-2E9C-101B-9397-08002B2CF9AE}" pid="4" name="status">
    <vt:lpwstr>done</vt:lpwstr>
  </property>
  <property fmtid="{D5CDD505-2E9C-101B-9397-08002B2CF9AE}" pid="5" name="toc">
    <vt:lpwstr/>
  </property>
</Properties>
</file>