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Learn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fiction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existence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huge,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misinformation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disinformation.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checklists.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Flipchart,</a:t>
            </a:r>
            <a:r>
              <a:rPr/>
              <a:t> </a:t>
            </a:r>
            <a:r>
              <a:rPr/>
              <a:t>whiteboard,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paper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Evaluate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Navigate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Briefly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up?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help/change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you?</a:t>
            </a:r>
          </a:p>
          <a:p>
            <a:pPr lvl="0" marL="0" indent="0">
              <a:buNone/>
            </a:pPr>
          </a:p>
          <a:p>
            <a:pPr lvl="1"/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sources.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true?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reliable?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reliable?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(i.e. Fake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new.</a:t>
            </a:r>
            <a:r>
              <a:rPr/>
              <a:t> </a:t>
            </a:r>
            <a:r>
              <a:rPr/>
              <a:t>However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viral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accomplish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past.)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misinformation</a:t>
            </a:r>
            <a:r>
              <a:rPr/>
              <a:t> </a:t>
            </a:r>
            <a:r>
              <a:rPr/>
              <a:t>(information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disinformation</a:t>
            </a:r>
            <a:r>
              <a:rPr/>
              <a:t> </a:t>
            </a:r>
            <a:r>
              <a:rPr/>
              <a:t>(information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meant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deceive).</a:t>
            </a:r>
          </a:p>
          <a:p>
            <a:pPr lvl="0" marL="0" indent="0">
              <a:buNone/>
            </a:pPr>
          </a:p>
          <a:p>
            <a:pPr lvl="2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noticing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detectives.</a:t>
            </a:r>
            <a:br/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advertising</a:t>
            </a:r>
            <a:r>
              <a:rPr/>
              <a:t> </a:t>
            </a:r>
            <a:r>
              <a:rPr/>
              <a:t>strategies,</a:t>
            </a:r>
            <a:r>
              <a:rPr/>
              <a:t> </a:t>
            </a:r>
            <a:r>
              <a:rPr/>
              <a:t>hype,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media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feelings.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generate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gently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fill-in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suggestions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prompts,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as: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authors–</a:t>
            </a:r>
            <a:r>
              <a:rPr/>
              <a:t> </a:t>
            </a:r>
            <a:r>
              <a:rPr/>
              <a:t>backgrounds,</a:t>
            </a:r>
            <a:r>
              <a:rPr/>
              <a:t> </a:t>
            </a:r>
            <a:r>
              <a:rPr/>
              <a:t>capabilities,</a:t>
            </a:r>
            <a:r>
              <a:rPr/>
              <a:t> </a:t>
            </a:r>
            <a:r>
              <a:rPr/>
              <a:t>freshness/date,</a:t>
            </a:r>
            <a:r>
              <a:rPr/>
              <a:t> </a:t>
            </a:r>
            <a:r>
              <a:rPr/>
              <a:t>familiarity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site/source,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style/spelling,</a:t>
            </a:r>
            <a:r>
              <a:rPr/>
              <a:t> </a:t>
            </a:r>
            <a:r>
              <a:rPr/>
              <a:t>advertising,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site,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rule.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exhaustive–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items.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controversy,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eliminate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side.</a:t>
            </a:r>
          </a:p>
          <a:p>
            <a:pPr lvl="0" marL="0" indent="0">
              <a:buNone/>
            </a:pPr>
          </a:p>
          <a:p>
            <a:pPr lvl="1"/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Document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blackboard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1"/>
            <a:r>
              <a:rPr/>
              <a:t>Split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group’s</a:t>
            </a:r>
            <a:r>
              <a:rPr/>
              <a:t> </a:t>
            </a:r>
            <a:r>
              <a:rPr/>
              <a:t>challenge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stories:</a:t>
            </a:r>
            <a:r>
              <a:rPr/>
              <a:t> </a:t>
            </a:r>
            <a:r>
              <a:rPr/>
              <a:t>1-4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5-8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underwater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footage.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1-4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5-8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1"/>
            <a:r>
              <a:rPr/>
              <a:t>Groups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activity:</a:t>
            </a:r>
          </a:p>
          <a:p>
            <a:pPr lvl="0" marL="0" indent="0">
              <a:buNone/>
            </a:pPr>
          </a:p>
          <a:p>
            <a:pPr lvl="2"/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“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ensure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everyone.</a:t>
            </a:r>
          </a:p>
          <a:p>
            <a:pPr lvl="0" marL="0" indent="0">
              <a:buNone/>
            </a:pPr>
          </a:p>
          <a:p>
            <a:pPr lvl="2"/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guide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2"/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site.</a:t>
            </a:r>
          </a:p>
          <a:p>
            <a:pPr lvl="0" marL="0" indent="0">
              <a:buNone/>
            </a:pPr>
          </a:p>
          <a:p>
            <a:pPr lvl="2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sheet–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message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list:</a:t>
            </a:r>
          </a:p>
          <a:p>
            <a:pPr lvl="0" marL="0" indent="0">
              <a:buNone/>
            </a:pPr>
          </a:p>
          <a:p>
            <a:pPr lvl="3"/>
            <a:r>
              <a:rPr/>
              <a:t>the</a:t>
            </a:r>
            <a:r>
              <a:rPr/>
              <a:t> </a:t>
            </a:r>
            <a:r>
              <a:rPr/>
              <a:t>agreed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1</a:t>
            </a:r>
          </a:p>
          <a:p>
            <a:pPr lvl="0" marL="0" indent="0">
              <a:buNone/>
            </a:pPr>
          </a:p>
          <a:p>
            <a:pPr lvl="3"/>
            <a:r>
              <a:rPr/>
              <a:t>Scores</a:t>
            </a:r>
            <a:r>
              <a:rPr/>
              <a:t> </a:t>
            </a:r>
            <a:r>
              <a:rPr/>
              <a:t>(plus/minus)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</a:t>
            </a:r>
          </a:p>
          <a:p>
            <a:pPr lvl="0" marL="0" indent="0">
              <a:buNone/>
            </a:pPr>
          </a:p>
          <a:p>
            <a:pPr lvl="3"/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look?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score.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sponsors,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Tips!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stories–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appear?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connected?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[10-20</a:t>
            </a:r>
            <a:r>
              <a:rPr/>
              <a:t> </a:t>
            </a:r>
            <a:r>
              <a:rPr/>
              <a:t>minutes]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Did anything surprise you?
* Was there a difference between the headline and the main idea? 
* What differences did you notice in the story from site to site?
* What did you feel when reading or looking at the sites? Were some more fun/exciting than others? 
* Which sites felt most trustworthy? Which didn’t? Did you validate sources online? 
* Are there any new rules you’d propose for the list?
* Who owns the site? How can we discover the site’s purpose? When was the page created? </a:t>
            </a:r>
          </a:p>
          <a:p>
            <a:pPr lvl="0" marL="0" indent="0">
              <a:buNone/>
            </a:pPr>
          </a:p>
          <a:p>
            <a:pPr lvl="1"/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Share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answers?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help?</a:t>
            </a:r>
          </a:p>
          <a:p>
            <a:pPr lvl="0" marL="0" indent="0">
              <a:buNone/>
            </a:pPr>
          </a:p>
          <a:p>
            <a:pPr lvl="1"/>
            <a:r>
              <a:rPr/>
              <a:t>Conclusion: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rock</a:t>
            </a:r>
            <a:r>
              <a:rPr/>
              <a:t> </a:t>
            </a:r>
            <a:r>
              <a:rPr/>
              <a:t>island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mistaken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kraken.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giant</a:t>
            </a:r>
            <a:r>
              <a:rPr/>
              <a:t> </a:t>
            </a:r>
            <a:r>
              <a:rPr/>
              <a:t>squid,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shyer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inspired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curated</a:t>
            </a:r>
            <a:r>
              <a:rPr/>
              <a:t> </a:t>
            </a:r>
            <a:r>
              <a:rPr/>
              <a:t>resources–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picked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find,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Brainstorm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controversial–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focused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proving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disproving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controversy.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claim.</a:t>
            </a:r>
          </a:p>
          <a:p>
            <a:pPr lvl="0" marL="0" indent="0">
              <a:buNone/>
            </a:pPr>
          </a:p>
          <a:p>
            <a:pPr lvl="1"/>
            <a:r>
              <a:rPr/>
              <a:t>Bring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Were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consensus?</a:t>
            </a:r>
          </a:p>
          <a:p>
            <a:pPr lvl="0" marL="0" indent="0">
              <a:buNone/>
            </a:pPr>
          </a:p>
          <a:p>
            <a:pPr lvl="2"/>
            <a:r>
              <a:rPr/>
              <a:t>Which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reliable?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unreliable?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examine: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list?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before?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lists?</a:t>
            </a:r>
            <a:br/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research/fact-checking</a:t>
            </a:r>
            <a:r>
              <a:rPr/>
              <a:t> </a:t>
            </a:r>
            <a:r>
              <a:rPr/>
              <a:t>techniques?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journalists,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news–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gatekeepers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factual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gatekeeper?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media–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media–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“</a:t>
            </a:r>
            <a:r>
              <a:rPr/>
              <a:t>gatekeepers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factual</a:t>
            </a:r>
            <a:r>
              <a:rPr/>
              <a:t> </a:t>
            </a:r>
            <a:r>
              <a:rPr/>
              <a:t>information?</a:t>
            </a:r>
          </a:p>
          <a:p>
            <a:pPr lvl="0" marL="0" indent="0">
              <a:buNone/>
            </a:pPr>
          </a:p>
          <a:p>
            <a:pPr lvl="1"/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allows,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explores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News:</a:t>
            </a:r>
            <a:r>
              <a:rPr/>
              <a:t> </a:t>
            </a:r>
            <a:r>
              <a:rPr/>
              <a:t>https://nucleus-network.github.io/missioninfo/activities/fakenews.html#overview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fact-checking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urban</a:t>
            </a:r>
            <a:r>
              <a:rPr/>
              <a:t> </a:t>
            </a:r>
            <a:r>
              <a:rPr/>
              <a:t>legends.</a:t>
            </a:r>
            <a:r>
              <a:rPr/>
              <a:t> </a:t>
            </a:r>
            <a:r>
              <a:rPr/>
              <a:t>Politifact.com</a:t>
            </a:r>
            <a:r>
              <a:rPr/>
              <a:t>,</a:t>
            </a:r>
            <a:r>
              <a:rPr/>
              <a:t> </a:t>
            </a:r>
            <a:r>
              <a:rPr/>
              <a:t>FactCheck.org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Washington</a:t>
            </a:r>
            <a:r>
              <a:rPr/>
              <a:t> </a:t>
            </a:r>
            <a:r>
              <a:rPr/>
              <a:t>Post’s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Checker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news.</a:t>
            </a:r>
            <a:r>
              <a:rPr/>
              <a:t> </a:t>
            </a:r>
            <a:r>
              <a:rPr/>
              <a:t>Snopes.com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culture.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this?</a:t>
            </a:r>
          </a:p>
          <a:p>
            <a:pPr lvl="0" marL="0" indent="0">
              <a:buNone/>
            </a:pPr>
          </a:p>
          <a:p>
            <a:pPr lvl="2"/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www.factcheck.org/2016/11/how-to-spot-fake-news/" TargetMode="External" /><Relationship Id="rId4" Type="http://schemas.openxmlformats.org/officeDocument/2006/relationships/hyperlink" Target="http://www.politifact.com/truth-o-meter/article/2014/aug/20/7-steps-better-fact-checking/" TargetMode="External" /><Relationship Id="rId5" Type="http://schemas.openxmlformats.org/officeDocument/2006/relationships/hyperlink" Target="https://www.theatlantic.com/notes/2018/01/how-to-fact-check-the-atlantic/551477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www.mirror.co.uk/news/world-news/legendary-120m-kraken-sea-monster-8215560" TargetMode="External" /><Relationship Id="rId4" Type="http://schemas.openxmlformats.org/officeDocument/2006/relationships/hyperlink" Target="http://www.ufosightingsdaily.com/2016/06/60-meter-giant-squid-found-on-google.html" TargetMode="External" /><Relationship Id="rId5" Type="http://schemas.openxmlformats.org/officeDocument/2006/relationships/hyperlink" Target="http://www.orlandosentinel.com/features/gone-viral/os-thats-not-the-kraken-on-google-earth-its-a-rock-20160621-story.html" TargetMode="External" /><Relationship Id="rId6" Type="http://schemas.openxmlformats.org/officeDocument/2006/relationships/hyperlink" Target="http://www.southernfriedscience.com/did-monster-hunters-find-a-120-meter-long-giant-squid-on-google-maps/" TargetMode="External" /><Relationship Id="rId7" Type="http://schemas.openxmlformats.org/officeDocument/2006/relationships/hyperlink" Target="http://www.npr.org/2013/01/13/169274472/the-kraken-is-real-scientist-films-first-footage-of-a-giant-squid" TargetMode="External" /><Relationship Id="rId8" Type="http://schemas.openxmlformats.org/officeDocument/2006/relationships/hyperlink" Target="http://www.foxnews.com/science/2013/01/24/video-kraken-in-natural-habitat-released.html" TargetMode="External" /><Relationship Id="rId9" Type="http://schemas.openxmlformats.org/officeDocument/2006/relationships/hyperlink" Target="https://www.scientificamerican.com/article/live-giant-squid-filmed-in-deep-ocean/" TargetMode="External" /><Relationship Id="rId10" Type="http://schemas.openxmlformats.org/officeDocument/2006/relationships/hyperlink" Target="https://www.greenprophet.com/2013/01/kraken-sea-monster-video/" TargetMode="External" /><Relationship Id="rId11" Type="http://schemas.openxmlformats.org/officeDocument/2006/relationships/hyperlink" Target="https://en.wikipedia.org/wiki/Kraken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Detective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Detecting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Now, use your lists on news and info sources, “in the wild.”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Were the moon landings faked?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Let’s see how your list from above compares to other lists and fact-checking processes.</a:t>
            </a:r>
          </a:p>
          <a:p>
            <a:pPr lvl="1"/>
            <a:r>
              <a:rPr>
                <a:hlinkClick r:id="rId3"/>
              </a:rPr>
              <a:t>How to Spot Fake News from FactCheck.org</a:t>
            </a:r>
          </a:p>
          <a:p>
            <a:pPr lvl="1"/>
            <a:r>
              <a:rPr>
                <a:hlinkClick r:id="rId4"/>
              </a:rPr>
              <a:t>7 Steps to Better Fact Checking from Politifact</a:t>
            </a:r>
          </a:p>
          <a:p>
            <a:pPr lvl="1"/>
            <a:r>
              <a:rPr>
                <a:hlinkClick r:id="rId5"/>
              </a:rPr>
              <a:t>How to Fact-Check the Atlantic from the Atlantic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lloweb-solution-520914-unsplash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4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Detective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and evaluate information on the web.</a:t>
            </a:r>
          </a:p>
          <a:p>
            <a:pPr lvl="1"/>
            <a:r>
              <a:rPr/>
              <a:t>Create criteria for evaluating information on the web.</a:t>
            </a:r>
          </a:p>
          <a:p>
            <a:pPr lvl="1"/>
            <a:r>
              <a:rPr/>
              <a:t>List other resources available for evaluating information on the web.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you search for info on the web?</a:t>
            </a:r>
          </a:p>
          <a:p>
            <a:pPr lvl="2"/>
            <a:r>
              <a:rPr/>
              <a:t>What was the last thing you looked up?</a:t>
            </a:r>
          </a:p>
          <a:p>
            <a:pPr lvl="1"/>
            <a:r>
              <a:rPr/>
              <a:t>How does having this resource help/change things for you?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everything you read or watch online true?</a:t>
            </a:r>
          </a:p>
          <a:p>
            <a:pPr lvl="1"/>
            <a:r>
              <a:rPr/>
              <a:t>How do you know when information on the internet is reliable?</a:t>
            </a:r>
          </a:p>
          <a:p>
            <a:pPr lvl="1"/>
            <a:r>
              <a:rPr/>
              <a:t>How can you tell when it isn’t reliable?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Co-create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Think of criteria / rules to decide if information on the web is reliable.</a:t>
            </a:r>
          </a:p>
          <a:p>
            <a:pPr lvl="1"/>
            <a:r>
              <a:rPr/>
              <a:t>Write on sticky notes individually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evidence</a:t>
            </a:r>
          </a:p>
        </p:txBody>
      </p:sp>
      <p:pic>
        <p:nvPicPr>
          <p:cNvPr descr="../images/kraken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Kraken,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100-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120-foot</a:t>
            </a:r>
            <a:r>
              <a:rPr/>
              <a:t> </a:t>
            </a:r>
            <a:r>
              <a:rPr/>
              <a:t>tentacled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creature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attacks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ships,</a:t>
            </a:r>
            <a:r>
              <a:rPr/>
              <a:t> </a:t>
            </a:r>
            <a:r>
              <a:rPr/>
              <a:t>real?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http://www.mirror.co.uk/news/world-news/legendary-120m-kraken-sea-monster-8215560</a:t>
            </a:r>
          </a:p>
          <a:p>
            <a:pPr lvl="1"/>
            <a:r>
              <a:rPr>
                <a:hlinkClick r:id="rId4"/>
              </a:rPr>
              <a:t>http://www.ufosightingsdaily.com/2016/06/60-meter-giant-squid-found-on-google.html</a:t>
            </a:r>
          </a:p>
          <a:p>
            <a:pPr lvl="1"/>
            <a:r>
              <a:rPr>
                <a:hlinkClick r:id="rId5"/>
              </a:rPr>
              <a:t>http://www.orlandosentinel.com/features/gone-viral/os-thats-not-the-kraken-on-google-earth-its-a-rock-20160621-story.html</a:t>
            </a:r>
          </a:p>
          <a:p>
            <a:pPr lvl="1"/>
            <a:r>
              <a:rPr>
                <a:hlinkClick r:id="rId6"/>
              </a:rPr>
              <a:t>http://www.southernfriedscience.com/did-monster-hunters-find-a-120-meter-long-giant-squid-on-google-maps/</a:t>
            </a:r>
          </a:p>
          <a:p>
            <a:pPr lvl="1"/>
            <a:r>
              <a:rPr>
                <a:hlinkClick r:id="rId7"/>
              </a:rPr>
              <a:t>http://www.npr.org/2013/01/13/169274472/the-kraken-is-real-scientist-films-first-footage-of-a-giant-squid</a:t>
            </a:r>
          </a:p>
          <a:p>
            <a:pPr lvl="1"/>
            <a:r>
              <a:rPr>
                <a:hlinkClick r:id="rId8"/>
              </a:rPr>
              <a:t>http://www.foxnews.com/science/2013/01/24/video-kraken-in-natural-habitat-released.html</a:t>
            </a:r>
          </a:p>
          <a:p>
            <a:pPr lvl="1"/>
            <a:r>
              <a:rPr>
                <a:hlinkClick r:id="rId9"/>
              </a:rPr>
              <a:t>https://www.scientificamerican.com/article/live-giant-squid-filmed-in-deep-ocean/</a:t>
            </a:r>
          </a:p>
          <a:p>
            <a:pPr lvl="1"/>
            <a:r>
              <a:rPr>
                <a:hlinkClick r:id="rId10"/>
              </a:rPr>
              <a:t>https://www.greenprophet.com/2013/01/kraken-sea-monster-video/</a:t>
            </a:r>
          </a:p>
          <a:p>
            <a:pPr lvl="1"/>
            <a:r>
              <a:rPr>
                <a:hlinkClick r:id="rId11"/>
              </a:rPr>
              <a:t>https://en.wikipedia.org/wiki/Kraken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you?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Detective</dc:title>
  <dc:creator/>
  <cp:keywords/>
  <dcterms:created xsi:type="dcterms:W3CDTF">2021-08-30T14:01:15Z</dcterms:created>
  <dcterms:modified xsi:type="dcterms:W3CDTF">2021-08-30T14:01:15Z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_articles/06-design-on-the-web.md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