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711" autoAdjust="0"/>
  </p:normalViewPr>
  <p:slideViewPr>
    <p:cSldViewPr snapToGrid="0" snapToObjects="1">
      <p:cViewPr varScale="1">
        <p:scale>
          <a:sx n="69" d="100"/>
          <a:sy n="69" d="100"/>
        </p:scale>
        <p:origin x="750"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7/16/2021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Description</a:t>
            </a:r>
          </a:p>
          <a:p>
            <a:pPr marL="0" lvl="0" indent="0">
              <a:buNone/>
            </a:pPr>
            <a:endParaRPr b="1"/>
          </a:p>
          <a:p>
            <a:pPr marL="0" lvl="0" indent="0">
              <a:buNone/>
            </a:pPr>
            <a:r>
              <a:rPr/>
              <a:t>In this offline storytelling/discussion activity, learners reflect on and share observations, ideas, and feelings about their own web use, and what the web means to their communities. What do they love or hate about the web? What are they curious about? What kinds of things would they like to do on/with the web? Facilitators use insights from this activity to contextualize the rest of the curriculum for their group of learners. This group activity should also help learners get to know each other and feel connected.</a:t>
            </a:r>
          </a:p>
          <a:p>
            <a:pPr marL="0" lvl="0" indent="0">
              <a:buNone/>
            </a:pPr>
            <a:endParaRPr/>
          </a:p>
          <a:p>
            <a:pPr marL="0" lvl="0" indent="0">
              <a:spcBef>
                <a:spcPts val="3000"/>
              </a:spcBef>
              <a:buNone/>
            </a:pPr>
            <a:r>
              <a:rPr b="1"/>
              <a:t>Time Required</a:t>
            </a:r>
          </a:p>
          <a:p>
            <a:pPr marL="0" lvl="0" indent="0">
              <a:buNone/>
            </a:pPr>
            <a:endParaRPr b="1"/>
          </a:p>
          <a:p>
            <a:pPr marL="0" lvl="0" indent="0">
              <a:buNone/>
            </a:pPr>
            <a:r>
              <a:rPr/>
              <a:t>45 minutes to 1 hour depending on group size</a:t>
            </a:r>
          </a:p>
          <a:p>
            <a:pPr marL="0" lvl="0" indent="0">
              <a:buNone/>
            </a:pPr>
            <a:endParaRPr/>
          </a:p>
          <a:p>
            <a:pPr marL="0" lvl="0" indent="0">
              <a:spcBef>
                <a:spcPts val="3000"/>
              </a:spcBef>
              <a:buNone/>
            </a:pPr>
            <a:r>
              <a:rPr b="1"/>
              <a:t>Audience</a:t>
            </a:r>
          </a:p>
          <a:p>
            <a:pPr marL="0" lvl="0" indent="0">
              <a:buNone/>
            </a:pPr>
            <a:endParaRPr b="1"/>
          </a:p>
          <a:p>
            <a:pPr marL="0" lvl="0" indent="0">
              <a:buNone/>
            </a:pPr>
            <a:r>
              <a:rPr/>
              <a:t>Can be tailored for audiences from 13 up; with varying levels of experience with the web</a:t>
            </a:r>
          </a:p>
          <a:p>
            <a:pPr marL="0" lvl="0" indent="0">
              <a:buNone/>
            </a:pPr>
            <a:endParaRPr/>
          </a:p>
          <a:p>
            <a:pPr marL="0" lvl="0" indent="0">
              <a:spcBef>
                <a:spcPts val="3000"/>
              </a:spcBef>
              <a:buNone/>
            </a:pPr>
            <a:r>
              <a:rPr b="1"/>
              <a:t>Materials</a:t>
            </a:r>
          </a:p>
          <a:p>
            <a:pPr marL="0" lvl="0" indent="0">
              <a:buNone/>
            </a:pPr>
            <a:endParaRPr b="1"/>
          </a:p>
          <a:p>
            <a:pPr lvl="1"/>
            <a:r>
              <a:rPr/>
              <a:t>Sticky notes</a:t>
            </a:r>
          </a:p>
          <a:p>
            <a:pPr marL="0" lvl="0" indent="0">
              <a:buNone/>
            </a:pPr>
            <a:endParaRPr/>
          </a:p>
          <a:p>
            <a:pPr lvl="1"/>
            <a:r>
              <a:rPr/>
              <a:t>Pencils, markers</a:t>
            </a:r>
          </a:p>
          <a:p>
            <a:pPr marL="0" lvl="0" indent="0">
              <a:buNone/>
            </a:pPr>
            <a:endParaRPr/>
          </a:p>
          <a:p>
            <a:pPr lvl="1"/>
            <a:r>
              <a:rPr/>
              <a:t>Timer for keeping time during storytelling</a:t>
            </a:r>
          </a:p>
          <a:p>
            <a:pPr marL="0" lvl="0" indent="0">
              <a:buNone/>
            </a:pPr>
            <a:endParaRPr/>
          </a:p>
          <a:p>
            <a:pPr marL="0" lvl="0" indent="0">
              <a:spcBef>
                <a:spcPts val="3000"/>
              </a:spcBef>
              <a:buNone/>
            </a:pPr>
            <a:r>
              <a:rPr b="1"/>
              <a:t>Web Literacy Skills</a:t>
            </a:r>
          </a:p>
          <a:p>
            <a:pPr marL="0" lvl="0" indent="0">
              <a:buNone/>
            </a:pPr>
            <a:endParaRPr b="1"/>
          </a:p>
          <a:p>
            <a:pPr marL="0" lvl="0" indent="0">
              <a:buNone/>
            </a:pPr>
            <a:r>
              <a:rPr/>
              <a:t>This is an introductory activity to web literacy skills.</a:t>
            </a:r>
          </a:p>
          <a:p>
            <a:pPr marL="0" lvl="0" indent="0">
              <a:buNone/>
            </a:pPr>
            <a:endParaRPr/>
          </a:p>
          <a:p>
            <a:pPr marL="0" lvl="0" indent="0">
              <a:spcBef>
                <a:spcPts val="3000"/>
              </a:spcBef>
              <a:buNone/>
            </a:pPr>
            <a:r>
              <a:rPr b="1"/>
              <a:t>21st Century Skills</a:t>
            </a:r>
          </a:p>
          <a:p>
            <a:pPr marL="0" lvl="0" indent="0">
              <a:buNone/>
            </a:pPr>
            <a:endParaRPr b="1"/>
          </a:p>
          <a:p>
            <a:pPr lvl="1"/>
            <a:r>
              <a:rPr/>
              <a:t>Communication</a:t>
            </a:r>
          </a:p>
          <a:p>
            <a:pPr marL="0" lvl="0" indent="0">
              <a:buNone/>
            </a:pPr>
            <a:endParaRPr/>
          </a:p>
          <a:p>
            <a:pPr lvl="1"/>
            <a:r>
              <a:rPr/>
              <a:t>Collaboration</a:t>
            </a:r>
          </a:p>
          <a:p>
            <a:pPr marL="0" lvl="0" indent="0">
              <a:buNone/>
            </a:pPr>
            <a:endParaRPr/>
          </a:p>
          <a:p>
            <a:pPr marL="0" lvl="0" indent="0">
              <a:spcBef>
                <a:spcPts val="3000"/>
              </a:spcBef>
              <a:buNone/>
            </a:pPr>
            <a:r>
              <a:rPr b="1"/>
              <a:t>Earning Digital Badges</a:t>
            </a:r>
          </a:p>
          <a:p>
            <a:pPr marL="0" lvl="0" indent="0">
              <a:buNone/>
            </a:pPr>
            <a:endParaRPr b="1"/>
          </a:p>
          <a:p>
            <a:pPr marL="0" lvl="0" indent="0">
              <a:buNone/>
            </a:pPr>
            <a:r>
              <a:rPr/>
              <a:t>Digital badges capture the evidence and are the demonstration knowledge and achievement. Each Core Activity encompasses multiple web literacy skills. Completion of all Core Activities will enable anyone to earn all the web literacy plus 21C skills badges. Thus, we encourage you to complete all the Core Activities, and earn badges to capture what you’ve learned. Digitalme is offering web literacy badges through the Open Badges Academy.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[6-10 min]</a:t>
            </a:r>
          </a:p>
          <a:p>
            <a:pPr marL="0" lvl="0" indent="0">
              <a:buNone/>
            </a:pPr>
            <a:endParaRPr/>
          </a:p>
          <a:p>
            <a:pPr lvl="1"/>
            <a:r>
              <a:rPr/>
              <a:t>The facilitator asks each participant to introduce themselves and answer an icebreaker question (such as favorite food, favorite game, what muppet or cartoon character you most resemble). The icebreaker question helps learners get to know others in the group and feel more comfortable during the discussion; it can– but does not have to be– web literacy related.</a:t>
            </a:r>
          </a:p>
          <a:p>
            <a:pPr marL="0" lvl="0" indent="0">
              <a:buNone/>
            </a:pPr>
            <a:endParaRPr/>
          </a:p>
          <a:p>
            <a:pPr marL="1270000" lvl="0" indent="0">
              <a:buNone/>
            </a:pPr>
            <a:r>
              <a:rPr sz="2000"/>
              <a:t>Tip! The facilitator should model a short introduction, so learners know what this looks like, and especially, how much time they have for their introduction.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270000" lvl="0" indent="0">
              <a:buNone/>
            </a:pPr>
            <a:r>
              <a:rPr sz="2000"/>
              <a:t>Tip! Facilitator can add important points if the group does not come up with them. These may include:</a:t>
            </a:r>
          </a:p>
          <a:p>
            <a:pPr marL="0" lvl="0" indent="0">
              <a:buNone/>
            </a:pPr>
            <a:endParaRPr sz="2000"/>
          </a:p>
          <a:p>
            <a:pPr lvl="1"/>
            <a:r>
              <a:rPr sz="2000"/>
              <a:t>Listen actively</a:t>
            </a:r>
          </a:p>
          <a:p>
            <a:pPr marL="0" lvl="0" indent="0">
              <a:buNone/>
            </a:pPr>
            <a:endParaRPr sz="2000"/>
          </a:p>
          <a:p>
            <a:pPr lvl="1"/>
            <a:r>
              <a:rPr sz="2000"/>
              <a:t>Don’t interrupt</a:t>
            </a:r>
          </a:p>
          <a:p>
            <a:pPr marL="0" lvl="0" indent="0">
              <a:buNone/>
            </a:pPr>
            <a:endParaRPr sz="2000"/>
          </a:p>
          <a:p>
            <a:pPr lvl="1"/>
            <a:r>
              <a:rPr sz="2000"/>
              <a:t>Be respectful of other members</a:t>
            </a:r>
          </a:p>
          <a:p>
            <a:pPr marL="0" lvl="0" indent="0">
              <a:buNone/>
            </a:pPr>
            <a:endParaRPr sz="2000"/>
          </a:p>
          <a:p>
            <a:pPr lvl="1"/>
            <a:r>
              <a:rPr sz="2000"/>
              <a:t>Be open to perspectives that are different from yours</a:t>
            </a:r>
          </a:p>
          <a:p>
            <a:pPr marL="0" lvl="0" indent="0">
              <a:buNone/>
            </a:pPr>
            <a:endParaRPr sz="2000"/>
          </a:p>
          <a:p>
            <a:pPr lvl="1"/>
            <a:r>
              <a:rPr sz="2000"/>
              <a:t>If you usually talk a lot in groups, try listening more</a:t>
            </a:r>
          </a:p>
          <a:p>
            <a:pPr marL="0" lvl="0" indent="0">
              <a:buNone/>
            </a:pPr>
            <a:endParaRPr sz="2000"/>
          </a:p>
          <a:p>
            <a:pPr lvl="1"/>
            <a:r>
              <a:rPr sz="2000"/>
              <a:t>If you usually listen, try speaking up and sharing your thoughts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[3 to 5 mins]</a:t>
            </a:r>
          </a:p>
          <a:p>
            <a:pPr marL="0" lvl="0" indent="0">
              <a:buNone/>
            </a:pPr>
            <a:endParaRPr/>
          </a:p>
          <a:p>
            <a:pPr lvl="1"/>
            <a:r>
              <a:rPr/>
              <a:t>The facilitator explains that learners will be thinking and talking about the internet and the world wide web– the tools and technologies we use when we are “online.” The facilitator asks the group to share kinds of things they do “online.”</a:t>
            </a:r>
          </a:p>
          <a:p>
            <a:pPr marL="0" lvl="0" indent="0">
              <a:buNone/>
            </a:pPr>
            <a:endParaRPr/>
          </a:p>
          <a:p>
            <a:pPr marL="1270000" lvl="0" indent="0">
              <a:buNone/>
            </a:pPr>
            <a:r>
              <a:rPr sz="2000"/>
              <a:t>Tip! For this round of sharing, the facilitator can encourage learners to raise their hands and wait to be called on to speak, or ask learners to share “popcorn style”– where they spontaneous call out examples that occur to them. Choose the sharing style that works best for your group.</a:t>
            </a:r>
          </a:p>
          <a:p>
            <a:pPr marL="0" lvl="0" indent="0">
              <a:buNone/>
            </a:pPr>
            <a:endParaRPr sz="2000"/>
          </a:p>
          <a:p>
            <a:pPr marL="1270000" lvl="0" indent="0">
              <a:buNone/>
            </a:pPr>
            <a:r>
              <a:rPr sz="2000"/>
              <a:t>Tip! If the group doesn’t come up with many examples– or if the group does not have prior web experience– facilitator can provide ones that seem appropriate for this group. Examples of online activity might include:</a:t>
            </a:r>
          </a:p>
          <a:p>
            <a:pPr marL="0" lvl="0" indent="0">
              <a:buNone/>
            </a:pPr>
            <a:endParaRPr sz="2000"/>
          </a:p>
          <a:p>
            <a:pPr lvl="1"/>
            <a:r>
              <a:rPr sz="2000"/>
              <a:t>sending or receiving email</a:t>
            </a:r>
          </a:p>
          <a:p>
            <a:pPr marL="0" lvl="0" indent="0">
              <a:buNone/>
            </a:pPr>
            <a:endParaRPr sz="2000"/>
          </a:p>
          <a:p>
            <a:pPr lvl="1"/>
            <a:r>
              <a:rPr sz="2000"/>
              <a:t>using the web to connect with distant family members</a:t>
            </a:r>
          </a:p>
          <a:p>
            <a:pPr marL="0" lvl="0" indent="0">
              <a:buNone/>
            </a:pPr>
            <a:endParaRPr sz="2000"/>
          </a:p>
          <a:p>
            <a:pPr lvl="1"/>
            <a:r>
              <a:rPr sz="2000"/>
              <a:t>using an application on a smart phones– for example, maps app to help you navigate</a:t>
            </a:r>
          </a:p>
          <a:p>
            <a:pPr marL="0" lvl="0" indent="0">
              <a:buNone/>
            </a:pPr>
            <a:endParaRPr sz="2000"/>
          </a:p>
          <a:p>
            <a:pPr lvl="1"/>
            <a:r>
              <a:rPr sz="2000"/>
              <a:t>using job finder sites</a:t>
            </a:r>
          </a:p>
          <a:p>
            <a:pPr marL="0" lvl="0" indent="0">
              <a:buNone/>
            </a:pPr>
            <a:endParaRPr sz="2000"/>
          </a:p>
          <a:p>
            <a:pPr lvl="1"/>
            <a:r>
              <a:rPr sz="2000"/>
              <a:t>“googling” or searching the web for information</a:t>
            </a:r>
          </a:p>
          <a:p>
            <a:pPr marL="0" lvl="0" indent="0">
              <a:buNone/>
            </a:pPr>
            <a:endParaRPr sz="2000"/>
          </a:p>
          <a:p>
            <a:pPr lvl="1"/>
            <a:r>
              <a:rPr sz="2000"/>
              <a:t>streaming shows or music on sites like Netflix or Spotify</a:t>
            </a:r>
          </a:p>
          <a:p>
            <a:pPr marL="0" lvl="0" indent="0">
              <a:buNone/>
            </a:pPr>
            <a:endParaRPr sz="2000"/>
          </a:p>
          <a:p>
            <a:pPr lvl="1"/>
            <a:r>
              <a:rPr sz="2000"/>
              <a:t>logging into facebook or other social media sites</a:t>
            </a:r>
          </a:p>
          <a:p>
            <a:pPr marL="0" lvl="0" indent="0">
              <a:buNone/>
            </a:pPr>
            <a:endParaRPr sz="2000"/>
          </a:p>
          <a:p>
            <a:pPr lvl="1"/>
            <a:r>
              <a:rPr sz="2000"/>
              <a:t>gaming</a:t>
            </a:r>
          </a:p>
          <a:p>
            <a:pPr marL="0" lvl="0" indent="0">
              <a:buNone/>
            </a:pPr>
            <a:endParaRPr sz="2000"/>
          </a:p>
          <a:p>
            <a:pPr lvl="1"/>
            <a:r>
              <a:rPr sz="2000"/>
              <a:t>shopping</a:t>
            </a:r>
          </a:p>
          <a:p>
            <a:pPr marL="0" lvl="0" indent="0">
              <a:buNone/>
            </a:pPr>
            <a:endParaRPr sz="2000"/>
          </a:p>
          <a:p>
            <a:pPr lvl="1"/>
            <a:r>
              <a:rPr sz="2000"/>
              <a:t>Facilitator points out that there are many different ways to be online, many reasons people use the web. The group will be exploring these together in a storytelling exercise.</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[20-25 mins]</a:t>
            </a:r>
          </a:p>
          <a:p>
            <a:pPr marL="0" lvl="0" indent="0">
              <a:buNone/>
            </a:pPr>
            <a:endParaRPr/>
          </a:p>
          <a:p>
            <a:pPr lvl="1"/>
            <a:r>
              <a:rPr/>
              <a:t>In this exercise, the facilitator splits learners into groups of 3 to 4 to tell and listen to stories. Explain that each learner will have 3-4 minutes to tell their own story of their web experience and what it means to them while other group members listen.</a:t>
            </a:r>
          </a:p>
          <a:p>
            <a:pPr marL="0" lvl="0" indent="0">
              <a:buNone/>
            </a:pPr>
            <a:endParaRPr/>
          </a:p>
          <a:p>
            <a:pPr marL="1270000" lvl="0" indent="0">
              <a:buNone/>
            </a:pPr>
            <a:r>
              <a:rPr sz="2000"/>
              <a:t>Tip! Here are some pointers to give to the learners for the storytelling exercise.</a:t>
            </a:r>
          </a:p>
          <a:p>
            <a:pPr marL="0" lvl="0" indent="0">
              <a:buNone/>
            </a:pPr>
            <a:endParaRPr sz="2000"/>
          </a:p>
          <a:p>
            <a:pPr lvl="1"/>
            <a:r>
              <a:rPr sz="2000"/>
              <a:t>Storytellers should take their full 3 or 4 minutes. If the storyteller is done before their time is up, that’s OK– take the time to sit quietly together and think about the story.</a:t>
            </a:r>
          </a:p>
          <a:p>
            <a:pPr marL="0" lvl="0" indent="0">
              <a:buNone/>
            </a:pPr>
            <a:endParaRPr sz="2000"/>
          </a:p>
          <a:p>
            <a:pPr lvl="1"/>
            <a:r>
              <a:rPr sz="2000"/>
              <a:t>Listeners should practice active listening– focus on the storyteller, not what you’re going to say.</a:t>
            </a:r>
          </a:p>
          <a:p>
            <a:pPr marL="0" lvl="0" indent="0">
              <a:buNone/>
            </a:pPr>
            <a:endParaRPr sz="2000"/>
          </a:p>
          <a:p>
            <a:pPr lvl="1"/>
            <a:r>
              <a:rPr/>
              <a:t>Facilitator should select one of the following questions to use with the group. All storytellers should respond to the same question.</a:t>
            </a:r>
          </a:p>
          <a:p>
            <a:pPr marL="0" lvl="0" indent="0">
              <a:buNone/>
            </a:pPr>
            <a:endParaRPr/>
          </a:p>
          <a:p>
            <a:pPr lvl="2"/>
            <a:r>
              <a:rPr/>
              <a:t>What’s the most important/meaningful/memorable experience you’ve had online?</a:t>
            </a:r>
          </a:p>
          <a:p>
            <a:pPr marL="0" lvl="0" indent="0">
              <a:buNone/>
            </a:pPr>
            <a:endParaRPr/>
          </a:p>
          <a:p>
            <a:pPr lvl="2"/>
            <a:r>
              <a:rPr/>
              <a:t>How has the web changed your life?</a:t>
            </a:r>
          </a:p>
          <a:p>
            <a:pPr marL="0" lvl="0" indent="0">
              <a:buNone/>
            </a:pPr>
            <a:endParaRPr/>
          </a:p>
          <a:p>
            <a:pPr lvl="2"/>
            <a:r>
              <a:rPr/>
              <a:t>How do you use the web? What kinds of things do you like do online?</a:t>
            </a:r>
          </a:p>
          <a:p>
            <a:pPr marL="0" lvl="0" indent="0">
              <a:buNone/>
            </a:pPr>
            <a:endParaRPr/>
          </a:p>
          <a:p>
            <a:pPr lvl="1"/>
            <a:r>
              <a:rPr/>
              <a:t>OR, for those who do not have prior experience with the web:</a:t>
            </a:r>
          </a:p>
          <a:p>
            <a:pPr marL="0" lvl="0" indent="0">
              <a:buNone/>
            </a:pPr>
            <a:endParaRPr/>
          </a:p>
          <a:p>
            <a:pPr lvl="2"/>
            <a:r>
              <a:rPr/>
              <a:t>What kinds of things do you hope to do online?</a:t>
            </a:r>
          </a:p>
          <a:p>
            <a:pPr marL="0" lvl="0" indent="0">
              <a:buNone/>
            </a:pPr>
            <a:endParaRPr/>
          </a:p>
          <a:p>
            <a:pPr lvl="2"/>
            <a:r>
              <a:rPr/>
              <a:t>What kind of information do you hope to find online? What would be most useful to discover or learn?</a:t>
            </a:r>
          </a:p>
          <a:p>
            <a:pPr marL="0" lvl="0" indent="0">
              <a:buNone/>
            </a:pPr>
            <a:endParaRPr/>
          </a:p>
          <a:p>
            <a:pPr lvl="2"/>
            <a:r>
              <a:rPr/>
              <a:t>How could being connected with lots of different people around the globe change your life?</a:t>
            </a:r>
          </a:p>
          <a:p>
            <a:pPr marL="0" lvl="0" indent="0">
              <a:buNone/>
            </a:pPr>
            <a:endParaRPr/>
          </a:p>
          <a:p>
            <a:pPr lvl="1"/>
            <a:r>
              <a:rPr/>
              <a:t>The selected question should be posted somewhere in the room where it is visible; the group gets a minute or two of quiet time to think about their story before the exercise starts.</a:t>
            </a:r>
          </a:p>
          <a:p>
            <a:pPr marL="0" lvl="0" indent="0">
              <a:buNone/>
            </a:pPr>
            <a:endParaRPr/>
          </a:p>
          <a:p>
            <a:pPr lvl="1"/>
            <a:r>
              <a:rPr/>
              <a:t>Facilitator should model a story to set the tone and depth of the story. If the facilitator tells a light, less personal story, learners will take that as a cue. If the facilitator goes deeper, or tells a more personal story, s/he gives learner permission and space to do the same.</a:t>
            </a:r>
          </a:p>
          <a:p>
            <a:pPr marL="0" lvl="0" indent="0">
              <a:buNone/>
            </a:pPr>
            <a:endParaRPr/>
          </a:p>
          <a:p>
            <a:pPr marL="1270000" lvl="0" indent="0">
              <a:buNone/>
            </a:pPr>
            <a:r>
              <a:rPr sz="2000"/>
              <a:t>Tip! This should be a personal story, so as facilitator you should draw on your own experience in modeling a story. But an example of the KIND of story the facilitator could model would be something like this (with more detail, to fill 3 minutes):</a:t>
            </a:r>
          </a:p>
          <a:p>
            <a:pPr marL="0" lvl="0" indent="0">
              <a:buNone/>
            </a:pPr>
            <a:endParaRPr sz="2000"/>
          </a:p>
          <a:p>
            <a:pPr lvl="1"/>
            <a:r>
              <a:rPr sz="2000"/>
              <a:t>The internet had changed my life because I’ve been able to use it to connect with people around my love of of music, which is one of the most important things in my life. I use online communities (bulletin boards, mailing lists in the beginning to Facebook sites and social media platforms now) to learn about music, deepening my appreciation and understanding of it in ways that I never imagined. And I’ve also made so many friends along the way! These connections started me traveling– The first two countries I ever traveled to outside the United States were Japan and Brazil, and I went to visit friends I made in the online music community. We finally got to meet and attend events and concerts together in real life. After 20 years, I still have those friendships I made online!</a:t>
            </a:r>
          </a:p>
          <a:p>
            <a:pPr marL="0" lvl="0" indent="0">
              <a:buNone/>
            </a:pPr>
            <a:endParaRPr sz="2000"/>
          </a:p>
          <a:p>
            <a:pPr lvl="1"/>
            <a:r>
              <a:rPr/>
              <a:t>In between each story, facilitator should remind learners to take a breath, pause, and let that story sink in.</a:t>
            </a:r>
          </a:p>
          <a:p>
            <a:pPr marL="0" lvl="0" indent="0">
              <a:buNone/>
            </a:pPr>
            <a:endParaRPr/>
          </a:p>
          <a:p>
            <a:pPr lvl="1"/>
            <a:r>
              <a:rPr/>
              <a:t>Between each story, ask learners to reflect quietly:</a:t>
            </a:r>
          </a:p>
          <a:p>
            <a:pPr marL="0" lvl="0" indent="0">
              <a:buNone/>
            </a:pPr>
            <a:endParaRPr/>
          </a:p>
          <a:p>
            <a:pPr lvl="2"/>
            <a:r>
              <a:rPr/>
              <a:t>What is different about this from their own story?</a:t>
            </a:r>
          </a:p>
          <a:p>
            <a:pPr marL="0" lvl="0" indent="0">
              <a:buNone/>
            </a:pPr>
            <a:endParaRPr/>
          </a:p>
          <a:p>
            <a:pPr lvl="2"/>
            <a:r>
              <a:rPr/>
              <a:t>What is similar?</a:t>
            </a:r>
          </a:p>
          <a:p>
            <a:pPr marL="0" lvl="0" indent="0">
              <a:buNone/>
            </a:pPr>
            <a:endParaRPr/>
          </a:p>
          <a:p>
            <a:pPr lvl="1"/>
            <a:r>
              <a:rPr/>
              <a:t>Remind participants to thank each speaker for their story.</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[10-15 mins]</a:t>
            </a:r>
          </a:p>
          <a:p>
            <a:pPr marL="0" lvl="0" indent="0">
              <a:buNone/>
            </a:pPr>
            <a:endParaRPr/>
          </a:p>
          <a:p>
            <a:pPr lvl="1"/>
            <a:r>
              <a:rPr/>
              <a:t>Learners bring their the sticky notes and gather them on a wall, in word groupings (verbs, adjectives, nouns). Facilitator invites learners to come up and take a look, and reflect on the following question</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Are YOU on the web? How and where are you represented on the web?</a:t>
            </a:r>
          </a:p>
          <a:p>
            <a:pPr marL="0" lvl="0" indent="0">
              <a:buNone/>
            </a:pPr>
            <a:endParaRPr/>
          </a:p>
          <a:p>
            <a:pPr lvl="1"/>
            <a:r>
              <a:rPr/>
              <a:t>How do you express yourself online? Who are your different audiences– who’s looking or watching? What do you choose to share?</a:t>
            </a:r>
          </a:p>
          <a:p>
            <a:pPr marL="0" lvl="0" indent="0">
              <a:buNone/>
            </a:pPr>
            <a:endParaRPr/>
          </a:p>
          <a:p>
            <a:pPr lvl="1"/>
            <a:r>
              <a:rPr/>
              <a:t>Put sticky notes again on the wall, and again invite learners to look and discuss. &gt; Tip! The facilitator can use responses to stories and exploration questions to shape the rest of the program– return to the questions for context, examples, and to address gaps in knowledge and understanding, or leverage special expertise– ie “we had a question about how a browser works, so let’s explore that now” or “some of you are active youtube users– what can you tell us about the platform?”</a:t>
            </a:r>
          </a:p>
          <a:p>
            <a:pPr marL="0" lvl="0" indent="0">
              <a:buNone/>
            </a:pPr>
            <a:endParaRPr/>
          </a:p>
          <a:p>
            <a:pPr marL="1270000" lvl="0" indent="0">
              <a:buNone/>
            </a:pPr>
            <a:r>
              <a:rPr sz="2000"/>
              <a:t>Tip! Always be respectful of varied viewpoints, ideas, and perspectives when referring to content that the learners share. At the end of the session, thank the learners for their participation, questions, and insights!</a:t>
            </a:r>
          </a:p>
          <a:p>
            <a:pPr marL="0" lvl="0" indent="0">
              <a:buNone/>
            </a:pPr>
            <a:endParaRPr sz="2000"/>
          </a:p>
          <a:p>
            <a:pPr lvl="1"/>
            <a:r>
              <a:rPr/>
              <a:t>Now that learners have shared their individual stories, the facilitator asks the group to reflect on what they heard (in their own story, and others’ stories) and document and/or discuss all the different ways the group uses the web.</a:t>
            </a:r>
          </a:p>
          <a:p>
            <a:pPr marL="0" lvl="0" indent="0">
              <a:buNone/>
            </a:pPr>
            <a:endParaRPr/>
          </a:p>
          <a:p>
            <a:pPr marL="1270000" lvl="0" indent="0">
              <a:buNone/>
            </a:pPr>
            <a:r>
              <a:rPr sz="2000"/>
              <a:t>Tip! If time is tight, the facilitator may opt to do either the word map exercise, or pose some exploration questions.</a:t>
            </a:r>
          </a:p>
          <a:p>
            <a:pPr marL="0" lvl="0" indent="0">
              <a:buNone/>
            </a:pPr>
            <a:endParaRPr sz="2000"/>
          </a:p>
          <a:p>
            <a:pPr lvl="1"/>
            <a:r>
              <a:rPr sz="2000"/>
              <a:t>Word Map: Using sticky notes or note cards, learners making lists of words learners heard in the stories. Learners should write one word per sticky note.</a:t>
            </a:r>
          </a:p>
          <a:p>
            <a:pPr marL="0" lvl="0" indent="0">
              <a:buNone/>
            </a:pPr>
            <a:endParaRPr sz="2000"/>
          </a:p>
          <a:p>
            <a:pPr lvl="1"/>
            <a:r>
              <a:rPr sz="2000"/>
              <a:t>VERBS: what we do or would like to do on the web– (examples might be connect, learn, shop)</a:t>
            </a:r>
          </a:p>
          <a:p>
            <a:pPr marL="0" lvl="0" indent="0">
              <a:buNone/>
            </a:pPr>
            <a:endParaRPr sz="2000"/>
          </a:p>
          <a:p>
            <a:pPr lvl="1"/>
            <a:r>
              <a:rPr sz="2000"/>
              <a:t>ADJECTIVES: what is the experience like for us, and for others? (examples: exciting, fun, overwhelming, confusing)</a:t>
            </a:r>
          </a:p>
          <a:p>
            <a:pPr marL="0" lvl="0" indent="0">
              <a:buNone/>
            </a:pPr>
            <a:endParaRPr sz="2000"/>
          </a:p>
          <a:p>
            <a:pPr lvl="1"/>
            <a:r>
              <a:rPr sz="2000"/>
              <a:t>NOUNS: things that happen/are found online, or what we use to connect (examples: communities, music, cell phone, modem)</a:t>
            </a:r>
          </a:p>
          <a:p>
            <a:pPr marL="0" lvl="0" indent="0">
              <a:buNone/>
            </a:pPr>
            <a:endParaRPr sz="2000"/>
          </a:p>
          <a:p>
            <a:pPr lvl="1"/>
            <a:r>
              <a:rPr sz="2000"/>
              <a:t>Learners bring their the sticky notes and gather them on a wall, in word groupings (verbs, adjectives, nouns). Facilitator invites learners to come up and take a look, and reflect on the following question</a:t>
            </a:r>
          </a:p>
          <a:p>
            <a:pPr marL="0" lvl="0" indent="0">
              <a:buNone/>
            </a:pPr>
            <a:endParaRPr sz="2000"/>
          </a:p>
          <a:p>
            <a:pPr lvl="1"/>
            <a:r>
              <a:rPr sz="2000"/>
              <a:t>What are you surprised to see?</a:t>
            </a:r>
          </a:p>
          <a:p>
            <a:pPr marL="0" lvl="0" indent="0">
              <a:buNone/>
            </a:pPr>
            <a:endParaRPr sz="2000"/>
          </a:p>
          <a:p>
            <a:pPr lvl="1"/>
            <a:r>
              <a:rPr sz="2000"/>
              <a:t>What is missing?</a:t>
            </a:r>
          </a:p>
          <a:p>
            <a:pPr marL="0" lvl="0" indent="0">
              <a:buNone/>
            </a:pPr>
            <a:endParaRPr sz="2000"/>
          </a:p>
          <a:p>
            <a:pPr lvl="1"/>
            <a:r>
              <a:rPr sz="2000"/>
              <a:t>What stands out?</a:t>
            </a:r>
          </a:p>
          <a:p>
            <a:pPr marL="0" lvl="0" indent="0">
              <a:buNone/>
            </a:pPr>
            <a:endParaRPr sz="2000"/>
          </a:p>
          <a:p>
            <a:pPr lvl="1"/>
            <a:r>
              <a:rPr sz="2000"/>
              <a:t>Exploration Questions: Learners consider some exploration questions, writing answers, ideas and thoughts on sticky notes. Facilitator can chose among the following questions (or make up their own) based on the audience and what has emerged in the stories</a:t>
            </a:r>
          </a:p>
          <a:p>
            <a:pPr marL="0" lvl="0" indent="0">
              <a:buNone/>
            </a:pPr>
            <a:endParaRPr sz="2000"/>
          </a:p>
          <a:p>
            <a:pPr lvl="1"/>
            <a:r>
              <a:rPr sz="2000"/>
              <a:t>What’s mysterious about the web? What’s something you’ve been curious/wondering about web tech, something you want to learn?</a:t>
            </a:r>
          </a:p>
          <a:p>
            <a:pPr marL="0" lvl="0" indent="0">
              <a:buNone/>
            </a:pPr>
            <a:endParaRPr sz="2000"/>
          </a:p>
          <a:p>
            <a:pPr lvl="1"/>
            <a:r>
              <a:rPr sz="2000"/>
              <a:t>What are some of the ways the web has changed your relationships? What’s different about interaction on the web versus “in real life”?</a:t>
            </a:r>
          </a:p>
          <a:p>
            <a:pPr marL="0" lvl="0" indent="0">
              <a:buNone/>
            </a:pPr>
            <a:endParaRPr sz="2000"/>
          </a:p>
          <a:p>
            <a:pPr lvl="1"/>
            <a:r>
              <a:rPr sz="2000"/>
              <a:t>Are YOU on the web? How and where are you represented on the web?</a:t>
            </a:r>
          </a:p>
          <a:p>
            <a:pPr marL="0" lvl="0" indent="0">
              <a:buNone/>
            </a:pPr>
            <a:endParaRPr sz="2000"/>
          </a:p>
          <a:p>
            <a:pPr lvl="1"/>
            <a:r>
              <a:rPr sz="2000"/>
              <a:t>How do you express yourself online? Who are your different audiences– who’s looking or watching? What do you choose to share?</a:t>
            </a:r>
          </a:p>
          <a:p>
            <a:pPr marL="0" lvl="0" indent="0">
              <a:buNone/>
            </a:pPr>
            <a:endParaRPr sz="2000"/>
          </a:p>
          <a:p>
            <a:pPr lvl="1"/>
            <a:r>
              <a:rPr sz="2000"/>
              <a:t>Put sticky notes again on the wall, and again invite learners to look and discuss.</a:t>
            </a:r>
          </a:p>
          <a:p>
            <a:pPr marL="0" lvl="0" indent="0">
              <a:buNone/>
            </a:pPr>
            <a:endParaRPr sz="2000"/>
          </a:p>
          <a:p>
            <a:pPr lvl="1"/>
            <a:r>
              <a:rPr sz="2000"/>
              <a:t>Tip! The facilitator can use responses to stories and exploration questions to shape the rest of the program– return to the questions for context, examples, and to address gaps in knowledge and understanding, or leverage special expertise– ie “we had a question about how a browser works, so let’s explore that now” or “some of you are active youtube users– what can you tell us about the platform?”</a:t>
            </a:r>
          </a:p>
          <a:p>
            <a:pPr marL="0" lvl="0" indent="0">
              <a:buNone/>
            </a:pPr>
            <a:endParaRPr sz="2000"/>
          </a:p>
          <a:p>
            <a:pPr marL="1270000" lvl="0" indent="0">
              <a:buNone/>
            </a:pPr>
            <a:r>
              <a:rPr sz="2000"/>
              <a:t>Tip! Always be respectful of varied viewpoints, ideas, and perspectives when referring to content that the learners share. At the end of the session, thank the learners for their participation, questions, and insights!</a:t>
            </a:r>
          </a:p>
          <a:p>
            <a:pPr marL="0" lvl="0" indent="0">
              <a:buNone/>
            </a:pPr>
            <a:endParaRPr sz="2000"/>
          </a:p>
          <a:p>
            <a:pPr marL="0" lvl="0" indent="0">
              <a:spcBef>
                <a:spcPts val="3000"/>
              </a:spcBef>
              <a:buNone/>
            </a:pPr>
            <a:r>
              <a:rPr b="1"/>
              <a:t>Learning Experience Reflection</a:t>
            </a:r>
          </a:p>
          <a:p>
            <a:pPr marL="0" lvl="0" indent="0">
              <a:buNone/>
            </a:pPr>
            <a:endParaRPr b="1"/>
          </a:p>
          <a:p>
            <a:pPr marL="0" lvl="0" indent="0">
              <a:buNone/>
            </a:pPr>
            <a:r>
              <a:rPr/>
              <a:t>[5 mins]</a:t>
            </a:r>
          </a:p>
          <a:p>
            <a:pPr marL="0" lvl="0" indent="0">
              <a:buNone/>
            </a:pPr>
            <a:endParaRPr/>
          </a:p>
          <a:p>
            <a:pPr lvl="1"/>
            <a:r>
              <a:rPr/>
              <a:t>What did you like about this activity?</a:t>
            </a:r>
          </a:p>
          <a:p>
            <a:pPr marL="0" lvl="0" indent="0">
              <a:buNone/>
            </a:pPr>
            <a:endParaRPr/>
          </a:p>
          <a:p>
            <a:pPr lvl="1"/>
            <a:r>
              <a:rPr/>
              <a:t>If you might teach this activity to a particular audience, what might you change about the process, structure, or content to better meet the needs of that audience?</a:t>
            </a:r>
          </a:p>
          <a:p>
            <a:pPr marL="0" lvl="0" indent="0">
              <a:buNone/>
            </a:pPr>
            <a:endParaRPr/>
          </a:p>
          <a:p>
            <a:pPr marL="0" lvl="0" indent="0">
              <a:spcBef>
                <a:spcPts val="3000"/>
              </a:spcBef>
              <a:buNone/>
            </a:pPr>
            <a:r>
              <a:rPr b="1"/>
              <a:t>Feedback on Core Curriculum</a:t>
            </a:r>
          </a:p>
          <a:p>
            <a:pPr marL="0" lvl="0" indent="0">
              <a:buNone/>
            </a:pPr>
            <a:endParaRPr b="1"/>
          </a:p>
          <a:p>
            <a:pPr lvl="1"/>
            <a:r>
              <a:rPr/>
              <a:t>Tell us how and where you’re using the curriculum and what you’ve learned and what might you change.</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EF7D00">
            <a:alpha val="60000"/>
          </a:srgbClr>
        </a:solidFill>
        <a:effectLst/>
      </p:bgPr>
    </p:bg>
    <p:spTree>
      <p:nvGrpSpPr>
        <p:cNvPr id="1" name="Shape 10"/>
        <p:cNvGrpSpPr/>
        <p:nvPr/>
      </p:nvGrpSpPr>
      <p:grpSpPr>
        <a:xfrm>
          <a:off x="0" y="0"/>
          <a:ext cx="0" cy="0"/>
          <a:chOff x="0" y="0"/>
          <a:chExt cx="0" cy="0"/>
        </a:xfrm>
      </p:grpSpPr>
      <p:sp>
        <p:nvSpPr>
          <p:cNvPr id="17" name="Shape 17"/>
          <p:cNvSpPr txBox="1">
            <a:spLocks noGrp="1"/>
          </p:cNvSpPr>
          <p:nvPr>
            <p:ph type="ctrTitle"/>
          </p:nvPr>
        </p:nvSpPr>
        <p:spPr>
          <a:xfrm>
            <a:off x="797467" y="2366963"/>
            <a:ext cx="10962800" cy="1118400"/>
          </a:xfrm>
          <a:prstGeom prst="rect">
            <a:avLst/>
          </a:prstGeom>
        </p:spPr>
        <p:txBody>
          <a:bodyPr lIns="91425" tIns="91425" rIns="91425" bIns="91425" anchor="b" anchorCtr="0"/>
          <a:lstStyle>
            <a:lvl1pPr lvl="0">
              <a:spcBef>
                <a:spcPts val="0"/>
              </a:spcBef>
              <a:buClr>
                <a:schemeClr val="lt1"/>
              </a:buClr>
              <a:buSzPct val="100000"/>
              <a:defRPr sz="5599">
                <a:solidFill>
                  <a:schemeClr val="lt1"/>
                </a:solidFill>
              </a:defRPr>
            </a:lvl1pPr>
            <a:lvl2pPr lvl="1">
              <a:spcBef>
                <a:spcPts val="0"/>
              </a:spcBef>
              <a:buClr>
                <a:schemeClr val="lt1"/>
              </a:buClr>
              <a:buSzPct val="100000"/>
              <a:defRPr sz="5599">
                <a:solidFill>
                  <a:schemeClr val="lt1"/>
                </a:solidFill>
              </a:defRPr>
            </a:lvl2pPr>
            <a:lvl3pPr lvl="2">
              <a:spcBef>
                <a:spcPts val="0"/>
              </a:spcBef>
              <a:buClr>
                <a:schemeClr val="lt1"/>
              </a:buClr>
              <a:buSzPct val="100000"/>
              <a:defRPr sz="5599">
                <a:solidFill>
                  <a:schemeClr val="lt1"/>
                </a:solidFill>
              </a:defRPr>
            </a:lvl3pPr>
            <a:lvl4pPr lvl="3">
              <a:spcBef>
                <a:spcPts val="0"/>
              </a:spcBef>
              <a:buClr>
                <a:schemeClr val="lt1"/>
              </a:buClr>
              <a:buSzPct val="100000"/>
              <a:defRPr sz="5599">
                <a:solidFill>
                  <a:schemeClr val="lt1"/>
                </a:solidFill>
              </a:defRPr>
            </a:lvl4pPr>
            <a:lvl5pPr lvl="4">
              <a:spcBef>
                <a:spcPts val="0"/>
              </a:spcBef>
              <a:buClr>
                <a:schemeClr val="lt1"/>
              </a:buClr>
              <a:buSzPct val="100000"/>
              <a:defRPr sz="5599">
                <a:solidFill>
                  <a:schemeClr val="lt1"/>
                </a:solidFill>
              </a:defRPr>
            </a:lvl5pPr>
            <a:lvl6pPr lvl="5">
              <a:spcBef>
                <a:spcPts val="0"/>
              </a:spcBef>
              <a:buClr>
                <a:schemeClr val="lt1"/>
              </a:buClr>
              <a:buSzPct val="100000"/>
              <a:defRPr sz="5599">
                <a:solidFill>
                  <a:schemeClr val="lt1"/>
                </a:solidFill>
              </a:defRPr>
            </a:lvl6pPr>
            <a:lvl7pPr lvl="6">
              <a:spcBef>
                <a:spcPts val="0"/>
              </a:spcBef>
              <a:buClr>
                <a:schemeClr val="lt1"/>
              </a:buClr>
              <a:buSzPct val="100000"/>
              <a:defRPr sz="5599">
                <a:solidFill>
                  <a:schemeClr val="lt1"/>
                </a:solidFill>
              </a:defRPr>
            </a:lvl7pPr>
            <a:lvl8pPr lvl="7">
              <a:spcBef>
                <a:spcPts val="0"/>
              </a:spcBef>
              <a:buClr>
                <a:schemeClr val="lt1"/>
              </a:buClr>
              <a:buSzPct val="100000"/>
              <a:defRPr sz="5599">
                <a:solidFill>
                  <a:schemeClr val="lt1"/>
                </a:solidFill>
              </a:defRPr>
            </a:lvl8pPr>
            <a:lvl9pPr lvl="8">
              <a:spcBef>
                <a:spcPts val="0"/>
              </a:spcBef>
              <a:buClr>
                <a:schemeClr val="lt1"/>
              </a:buClr>
              <a:buSzPct val="100000"/>
              <a:defRPr sz="5599">
                <a:solidFill>
                  <a:schemeClr val="lt1"/>
                </a:solidFill>
              </a:defRPr>
            </a:lvl9pPr>
          </a:lstStyle>
          <a:p>
            <a:r>
              <a:rPr lang="en-US" smtClean="0"/>
              <a:t>Click to edit Master title style</a:t>
            </a:r>
            <a:endParaRPr/>
          </a:p>
        </p:txBody>
      </p:sp>
      <p:sp>
        <p:nvSpPr>
          <p:cNvPr id="18" name="Shape 18"/>
          <p:cNvSpPr txBox="1">
            <a:spLocks noGrp="1"/>
          </p:cNvSpPr>
          <p:nvPr>
            <p:ph type="subTitle" idx="1"/>
          </p:nvPr>
        </p:nvSpPr>
        <p:spPr>
          <a:xfrm>
            <a:off x="797451" y="3621216"/>
            <a:ext cx="10962800" cy="5772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799">
                <a:solidFill>
                  <a:schemeClr val="lt1"/>
                </a:solidFill>
              </a:defRPr>
            </a:lvl1pPr>
            <a:lvl2pPr lvl="1">
              <a:lnSpc>
                <a:spcPct val="100000"/>
              </a:lnSpc>
              <a:spcBef>
                <a:spcPts val="0"/>
              </a:spcBef>
              <a:spcAft>
                <a:spcPts val="0"/>
              </a:spcAft>
              <a:buClr>
                <a:schemeClr val="lt1"/>
              </a:buClr>
              <a:buSzPct val="100000"/>
              <a:buNone/>
              <a:defRPr sz="2799">
                <a:solidFill>
                  <a:schemeClr val="lt1"/>
                </a:solidFill>
              </a:defRPr>
            </a:lvl2pPr>
            <a:lvl3pPr lvl="2">
              <a:lnSpc>
                <a:spcPct val="100000"/>
              </a:lnSpc>
              <a:spcBef>
                <a:spcPts val="0"/>
              </a:spcBef>
              <a:spcAft>
                <a:spcPts val="0"/>
              </a:spcAft>
              <a:buClr>
                <a:schemeClr val="lt1"/>
              </a:buClr>
              <a:buSzPct val="100000"/>
              <a:buNone/>
              <a:defRPr sz="2799">
                <a:solidFill>
                  <a:schemeClr val="lt1"/>
                </a:solidFill>
              </a:defRPr>
            </a:lvl3pPr>
            <a:lvl4pPr lvl="3">
              <a:lnSpc>
                <a:spcPct val="100000"/>
              </a:lnSpc>
              <a:spcBef>
                <a:spcPts val="0"/>
              </a:spcBef>
              <a:spcAft>
                <a:spcPts val="0"/>
              </a:spcAft>
              <a:buClr>
                <a:schemeClr val="lt1"/>
              </a:buClr>
              <a:buSzPct val="100000"/>
              <a:buNone/>
              <a:defRPr sz="2799">
                <a:solidFill>
                  <a:schemeClr val="lt1"/>
                </a:solidFill>
              </a:defRPr>
            </a:lvl4pPr>
            <a:lvl5pPr lvl="4">
              <a:lnSpc>
                <a:spcPct val="100000"/>
              </a:lnSpc>
              <a:spcBef>
                <a:spcPts val="0"/>
              </a:spcBef>
              <a:spcAft>
                <a:spcPts val="0"/>
              </a:spcAft>
              <a:buClr>
                <a:schemeClr val="lt1"/>
              </a:buClr>
              <a:buSzPct val="100000"/>
              <a:buNone/>
              <a:defRPr sz="2799">
                <a:solidFill>
                  <a:schemeClr val="lt1"/>
                </a:solidFill>
              </a:defRPr>
            </a:lvl5pPr>
            <a:lvl6pPr lvl="5">
              <a:lnSpc>
                <a:spcPct val="100000"/>
              </a:lnSpc>
              <a:spcBef>
                <a:spcPts val="0"/>
              </a:spcBef>
              <a:spcAft>
                <a:spcPts val="0"/>
              </a:spcAft>
              <a:buClr>
                <a:schemeClr val="lt1"/>
              </a:buClr>
              <a:buSzPct val="100000"/>
              <a:buNone/>
              <a:defRPr sz="2799">
                <a:solidFill>
                  <a:schemeClr val="lt1"/>
                </a:solidFill>
              </a:defRPr>
            </a:lvl6pPr>
            <a:lvl7pPr lvl="6">
              <a:lnSpc>
                <a:spcPct val="100000"/>
              </a:lnSpc>
              <a:spcBef>
                <a:spcPts val="0"/>
              </a:spcBef>
              <a:spcAft>
                <a:spcPts val="0"/>
              </a:spcAft>
              <a:buClr>
                <a:schemeClr val="lt1"/>
              </a:buClr>
              <a:buSzPct val="100000"/>
              <a:buNone/>
              <a:defRPr sz="2799">
                <a:solidFill>
                  <a:schemeClr val="lt1"/>
                </a:solidFill>
              </a:defRPr>
            </a:lvl7pPr>
            <a:lvl8pPr lvl="7">
              <a:lnSpc>
                <a:spcPct val="100000"/>
              </a:lnSpc>
              <a:spcBef>
                <a:spcPts val="0"/>
              </a:spcBef>
              <a:spcAft>
                <a:spcPts val="0"/>
              </a:spcAft>
              <a:buClr>
                <a:schemeClr val="lt1"/>
              </a:buClr>
              <a:buSzPct val="100000"/>
              <a:buNone/>
              <a:defRPr sz="2799">
                <a:solidFill>
                  <a:schemeClr val="lt1"/>
                </a:solidFill>
              </a:defRPr>
            </a:lvl8pPr>
            <a:lvl9pPr lvl="8">
              <a:lnSpc>
                <a:spcPct val="100000"/>
              </a:lnSpc>
              <a:spcBef>
                <a:spcPts val="0"/>
              </a:spcBef>
              <a:spcAft>
                <a:spcPts val="0"/>
              </a:spcAft>
              <a:buClr>
                <a:schemeClr val="lt1"/>
              </a:buClr>
              <a:buSzPct val="100000"/>
              <a:buNone/>
              <a:defRPr sz="2799">
                <a:solidFill>
                  <a:schemeClr val="lt1"/>
                </a:solidFill>
              </a:defRPr>
            </a:lvl9pPr>
          </a:lstStyle>
          <a:p>
            <a:r>
              <a:rPr lang="en-US" smtClean="0"/>
              <a:t>Click to edit Master subtitle style</a:t>
            </a:r>
            <a:endParaRPr/>
          </a:p>
        </p:txBody>
      </p:sp>
      <p:sp>
        <p:nvSpPr>
          <p:cNvPr id="19" name="Shape 19"/>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pic>
        <p:nvPicPr>
          <p:cNvPr id="20" name="Shape 20"/>
          <p:cNvPicPr preferRelativeResize="0"/>
          <p:nvPr/>
        </p:nvPicPr>
        <p:blipFill>
          <a:blip r:embed="rId2">
            <a:alphaModFix/>
          </a:blip>
          <a:stretch>
            <a:fillRect/>
          </a:stretch>
        </p:blipFill>
        <p:spPr>
          <a:xfrm>
            <a:off x="9017001" y="-71049"/>
            <a:ext cx="3175000" cy="1587500"/>
          </a:xfrm>
          <a:prstGeom prst="rect">
            <a:avLst/>
          </a:prstGeom>
          <a:noFill/>
          <a:ln>
            <a:noFill/>
          </a:ln>
        </p:spPr>
      </p:pic>
      <p:grpSp>
        <p:nvGrpSpPr>
          <p:cNvPr id="21" name="Shape 54"/>
          <p:cNvGrpSpPr/>
          <p:nvPr/>
        </p:nvGrpSpPr>
        <p:grpSpPr>
          <a:xfrm flipV="1">
            <a:off x="8131171" y="4177958"/>
            <a:ext cx="4060834" cy="2707427"/>
            <a:chOff x="6098378" y="4"/>
            <a:chExt cx="3045625" cy="2030570"/>
          </a:xfrm>
        </p:grpSpPr>
        <p:sp>
          <p:nvSpPr>
            <p:cNvPr id="2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2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2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2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2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953519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2"/>
        <p:cNvGrpSpPr/>
        <p:nvPr/>
      </p:nvGrpSpPr>
      <p:grpSpPr>
        <a:xfrm>
          <a:off x="0" y="0"/>
          <a:ext cx="0" cy="0"/>
          <a:chOff x="0" y="0"/>
          <a:chExt cx="0" cy="0"/>
        </a:xfrm>
      </p:grpSpPr>
      <p:sp>
        <p:nvSpPr>
          <p:cNvPr id="83" name="Shape 83"/>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1590125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7/16/2021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232239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1"/>
        <p:cNvGrpSpPr/>
        <p:nvPr/>
      </p:nvGrpSpPr>
      <p:grpSpPr>
        <a:xfrm>
          <a:off x="0" y="0"/>
          <a:ext cx="0" cy="0"/>
          <a:chOff x="0" y="0"/>
          <a:chExt cx="0" cy="0"/>
        </a:xfrm>
      </p:grpSpPr>
      <p:sp>
        <p:nvSpPr>
          <p:cNvPr id="38" name="Shape 38"/>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39" name="Shape 39"/>
          <p:cNvSpPr txBox="1">
            <a:spLocks noGrp="1"/>
          </p:cNvSpPr>
          <p:nvPr>
            <p:ph type="body" idx="1"/>
          </p:nvPr>
        </p:nvSpPr>
        <p:spPr>
          <a:xfrm>
            <a:off x="415601" y="1639833"/>
            <a:ext cx="11360800" cy="4452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smtClean="0"/>
              <a:t>Edit Master text styles</a:t>
            </a:r>
          </a:p>
        </p:txBody>
      </p:sp>
      <p:sp>
        <p:nvSpPr>
          <p:cNvPr id="40" name="Shape 40"/>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4078096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a:p>
        </p:txBody>
      </p:sp>
      <p:sp>
        <p:nvSpPr>
          <p:cNvPr id="43" name="Shape 43"/>
          <p:cNvSpPr txBox="1">
            <a:spLocks noGrp="1"/>
          </p:cNvSpPr>
          <p:nvPr>
            <p:ph type="body" idx="1"/>
          </p:nvPr>
        </p:nvSpPr>
        <p:spPr>
          <a:xfrm>
            <a:off x="415601" y="1639967"/>
            <a:ext cx="5333200" cy="4452000"/>
          </a:xfrm>
          <a:prstGeom prst="rect">
            <a:avLst/>
          </a:prstGeom>
        </p:spPr>
        <p:txBody>
          <a:bodyPr lIns="91425" tIns="91425" rIns="91425" bIns="91425" anchor="t" anchorCtr="0"/>
          <a:lstStyle>
            <a:lvl1pPr lvl="0">
              <a:spcBef>
                <a:spcPts val="0"/>
              </a:spcBef>
              <a:buSzPct val="100000"/>
              <a:defRPr sz="1866"/>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4" name="Shape 44"/>
          <p:cNvSpPr txBox="1">
            <a:spLocks noGrp="1"/>
          </p:cNvSpPr>
          <p:nvPr>
            <p:ph type="body" idx="2"/>
          </p:nvPr>
        </p:nvSpPr>
        <p:spPr>
          <a:xfrm>
            <a:off x="6443200" y="1639967"/>
            <a:ext cx="5333200" cy="4452000"/>
          </a:xfrm>
          <a:prstGeom prst="rect">
            <a:avLst/>
          </a:prstGeom>
        </p:spPr>
        <p:txBody>
          <a:bodyPr lIns="91425" tIns="91425" rIns="91425" bIns="91425" anchor="t" anchorCtr="0"/>
          <a:lstStyle>
            <a:lvl1pPr lvl="0">
              <a:spcBef>
                <a:spcPts val="0"/>
              </a:spcBef>
              <a:buSzPct val="100000"/>
              <a:defRPr sz="1866"/>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5" name="Shape 45"/>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2320912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a:p>
        </p:txBody>
      </p:sp>
      <p:sp>
        <p:nvSpPr>
          <p:cNvPr id="48" name="Shape 48"/>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25708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15601" y="740800"/>
            <a:ext cx="3744000" cy="1007600"/>
          </a:xfrm>
          <a:prstGeom prst="rect">
            <a:avLst/>
          </a:prstGeom>
        </p:spPr>
        <p:txBody>
          <a:bodyPr lIns="91425" tIns="91425" rIns="91425" bIns="91425" anchor="b" anchorCtr="0"/>
          <a:lstStyle>
            <a:lvl1pPr lvl="0">
              <a:spcBef>
                <a:spcPts val="0"/>
              </a:spcBef>
              <a:buSzPct val="100000"/>
              <a:defRPr sz="3199"/>
            </a:lvl1pPr>
            <a:lvl2pPr lvl="1">
              <a:spcBef>
                <a:spcPts val="0"/>
              </a:spcBef>
              <a:buSzPct val="100000"/>
              <a:defRPr sz="3199"/>
            </a:lvl2pPr>
            <a:lvl3pPr lvl="2">
              <a:spcBef>
                <a:spcPts val="0"/>
              </a:spcBef>
              <a:buSzPct val="100000"/>
              <a:defRPr sz="3199"/>
            </a:lvl3pPr>
            <a:lvl4pPr lvl="3">
              <a:spcBef>
                <a:spcPts val="0"/>
              </a:spcBef>
              <a:buSzPct val="100000"/>
              <a:defRPr sz="3199"/>
            </a:lvl4pPr>
            <a:lvl5pPr lvl="4">
              <a:spcBef>
                <a:spcPts val="0"/>
              </a:spcBef>
              <a:buSzPct val="100000"/>
              <a:defRPr sz="3199"/>
            </a:lvl5pPr>
            <a:lvl6pPr lvl="5">
              <a:spcBef>
                <a:spcPts val="0"/>
              </a:spcBef>
              <a:buSzPct val="100000"/>
              <a:defRPr sz="3199"/>
            </a:lvl6pPr>
            <a:lvl7pPr lvl="6">
              <a:spcBef>
                <a:spcPts val="0"/>
              </a:spcBef>
              <a:buSzPct val="100000"/>
              <a:defRPr sz="3199"/>
            </a:lvl7pPr>
            <a:lvl8pPr lvl="7">
              <a:spcBef>
                <a:spcPts val="0"/>
              </a:spcBef>
              <a:buSzPct val="100000"/>
              <a:defRPr sz="3199"/>
            </a:lvl8pPr>
            <a:lvl9pPr lvl="8">
              <a:spcBef>
                <a:spcPts val="0"/>
              </a:spcBef>
              <a:buSzPct val="100000"/>
              <a:defRPr sz="3199"/>
            </a:lvl9pPr>
          </a:lstStyle>
          <a:p>
            <a:r>
              <a:rPr lang="en-US" smtClean="0"/>
              <a:t>Click to edit Master title style</a:t>
            </a:r>
            <a:endParaRPr/>
          </a:p>
        </p:txBody>
      </p:sp>
      <p:sp>
        <p:nvSpPr>
          <p:cNvPr id="51" name="Shape 51"/>
          <p:cNvSpPr txBox="1">
            <a:spLocks noGrp="1"/>
          </p:cNvSpPr>
          <p:nvPr>
            <p:ph type="body" idx="1"/>
          </p:nvPr>
        </p:nvSpPr>
        <p:spPr>
          <a:xfrm>
            <a:off x="415601" y="1954405"/>
            <a:ext cx="3744000" cy="4137600"/>
          </a:xfrm>
          <a:prstGeom prst="rect">
            <a:avLst/>
          </a:prstGeom>
        </p:spPr>
        <p:txBody>
          <a:bodyPr lIns="91425" tIns="91425" rIns="91425" bIns="91425" anchor="t" anchorCtr="0"/>
          <a:lstStyle>
            <a:lvl1pPr lvl="0">
              <a:spcBef>
                <a:spcPts val="0"/>
              </a:spcBef>
              <a:buSzPct val="100000"/>
              <a:defRPr sz="16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52" name="Shape 52"/>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1075381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rgbClr val="EF7D00">
            <a:alpha val="70000"/>
          </a:srgbClr>
        </a:solidFill>
        <a:effectLst/>
      </p:bgPr>
    </p:bg>
    <p:spTree>
      <p:nvGrpSpPr>
        <p:cNvPr id="1" name="Shape 53"/>
        <p:cNvGrpSpPr/>
        <p:nvPr/>
      </p:nvGrpSpPr>
      <p:grpSpPr>
        <a:xfrm>
          <a:off x="0" y="0"/>
          <a:ext cx="0" cy="0"/>
          <a:chOff x="0" y="0"/>
          <a:chExt cx="0" cy="0"/>
        </a:xfrm>
      </p:grpSpPr>
      <p:sp>
        <p:nvSpPr>
          <p:cNvPr id="60" name="Shape 60"/>
          <p:cNvSpPr txBox="1">
            <a:spLocks noGrp="1"/>
          </p:cNvSpPr>
          <p:nvPr>
            <p:ph type="title"/>
          </p:nvPr>
        </p:nvSpPr>
        <p:spPr>
          <a:xfrm>
            <a:off x="653667" y="701800"/>
            <a:ext cx="7491600" cy="5454400"/>
          </a:xfrm>
          <a:prstGeom prst="rect">
            <a:avLst/>
          </a:prstGeom>
        </p:spPr>
        <p:txBody>
          <a:bodyPr lIns="91425" tIns="91425" rIns="91425" bIns="91425" anchor="ctr" anchorCtr="0"/>
          <a:lstStyle>
            <a:lvl1pPr lvl="0">
              <a:spcBef>
                <a:spcPts val="0"/>
              </a:spcBef>
              <a:buClr>
                <a:schemeClr val="lt1"/>
              </a:buClr>
              <a:buSzPct val="100000"/>
              <a:defRPr sz="6398">
                <a:solidFill>
                  <a:schemeClr val="lt1"/>
                </a:solidFill>
              </a:defRPr>
            </a:lvl1pPr>
            <a:lvl2pPr lvl="1">
              <a:spcBef>
                <a:spcPts val="0"/>
              </a:spcBef>
              <a:buClr>
                <a:schemeClr val="lt1"/>
              </a:buClr>
              <a:buSzPct val="100000"/>
              <a:defRPr sz="6398">
                <a:solidFill>
                  <a:schemeClr val="lt1"/>
                </a:solidFill>
              </a:defRPr>
            </a:lvl2pPr>
            <a:lvl3pPr lvl="2">
              <a:spcBef>
                <a:spcPts val="0"/>
              </a:spcBef>
              <a:buClr>
                <a:schemeClr val="lt1"/>
              </a:buClr>
              <a:buSzPct val="100000"/>
              <a:defRPr sz="6398">
                <a:solidFill>
                  <a:schemeClr val="lt1"/>
                </a:solidFill>
              </a:defRPr>
            </a:lvl3pPr>
            <a:lvl4pPr lvl="3">
              <a:spcBef>
                <a:spcPts val="0"/>
              </a:spcBef>
              <a:buClr>
                <a:schemeClr val="lt1"/>
              </a:buClr>
              <a:buSzPct val="100000"/>
              <a:defRPr sz="6398">
                <a:solidFill>
                  <a:schemeClr val="lt1"/>
                </a:solidFill>
              </a:defRPr>
            </a:lvl4pPr>
            <a:lvl5pPr lvl="4">
              <a:spcBef>
                <a:spcPts val="0"/>
              </a:spcBef>
              <a:buClr>
                <a:schemeClr val="lt1"/>
              </a:buClr>
              <a:buSzPct val="100000"/>
              <a:defRPr sz="6398">
                <a:solidFill>
                  <a:schemeClr val="lt1"/>
                </a:solidFill>
              </a:defRPr>
            </a:lvl5pPr>
            <a:lvl6pPr lvl="5">
              <a:spcBef>
                <a:spcPts val="0"/>
              </a:spcBef>
              <a:buClr>
                <a:schemeClr val="lt1"/>
              </a:buClr>
              <a:buSzPct val="100000"/>
              <a:defRPr sz="6398">
                <a:solidFill>
                  <a:schemeClr val="lt1"/>
                </a:solidFill>
              </a:defRPr>
            </a:lvl6pPr>
            <a:lvl7pPr lvl="6">
              <a:spcBef>
                <a:spcPts val="0"/>
              </a:spcBef>
              <a:buClr>
                <a:schemeClr val="lt1"/>
              </a:buClr>
              <a:buSzPct val="100000"/>
              <a:defRPr sz="6398">
                <a:solidFill>
                  <a:schemeClr val="lt1"/>
                </a:solidFill>
              </a:defRPr>
            </a:lvl7pPr>
            <a:lvl8pPr lvl="7">
              <a:spcBef>
                <a:spcPts val="0"/>
              </a:spcBef>
              <a:buClr>
                <a:schemeClr val="lt1"/>
              </a:buClr>
              <a:buSzPct val="100000"/>
              <a:defRPr sz="6398">
                <a:solidFill>
                  <a:schemeClr val="lt1"/>
                </a:solidFill>
              </a:defRPr>
            </a:lvl8pPr>
            <a:lvl9pPr lvl="8">
              <a:spcBef>
                <a:spcPts val="0"/>
              </a:spcBef>
              <a:buClr>
                <a:schemeClr val="lt1"/>
              </a:buClr>
              <a:buSzPct val="100000"/>
              <a:defRPr sz="6398">
                <a:solidFill>
                  <a:schemeClr val="lt1"/>
                </a:solidFill>
              </a:defRPr>
            </a:lvl9pPr>
          </a:lstStyle>
          <a:p>
            <a:r>
              <a:rPr lang="en-US" smtClean="0"/>
              <a:t>Click to edit Master title style</a:t>
            </a:r>
            <a:endParaRPr/>
          </a:p>
        </p:txBody>
      </p:sp>
      <p:sp>
        <p:nvSpPr>
          <p:cNvPr id="61" name="Shape 6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0" name="Shape 54"/>
          <p:cNvGrpSpPr/>
          <p:nvPr/>
        </p:nvGrpSpPr>
        <p:grpSpPr>
          <a:xfrm flipV="1">
            <a:off x="8131171"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121804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62"/>
        <p:cNvGrpSpPr/>
        <p:nvPr/>
      </p:nvGrpSpPr>
      <p:grpSpPr>
        <a:xfrm>
          <a:off x="0" y="0"/>
          <a:ext cx="0" cy="0"/>
          <a:chOff x="0" y="0"/>
          <a:chExt cx="0" cy="0"/>
        </a:xfrm>
      </p:grpSpPr>
      <p:sp>
        <p:nvSpPr>
          <p:cNvPr id="63" name="Shape 63"/>
          <p:cNvSpPr/>
          <p:nvPr/>
        </p:nvSpPr>
        <p:spPr>
          <a:xfrm>
            <a:off x="6096000" y="-233"/>
            <a:ext cx="6096001" cy="6858000"/>
          </a:xfrm>
          <a:prstGeom prst="rect">
            <a:avLst/>
          </a:prstGeom>
          <a:solidFill>
            <a:srgbClr val="0093AA"/>
          </a:solidFill>
          <a:ln>
            <a:noFill/>
          </a:ln>
        </p:spPr>
        <p:txBody>
          <a:bodyPr lIns="121868" tIns="121868" rIns="121868" bIns="121868" anchor="ctr" anchorCtr="0">
            <a:noAutofit/>
          </a:bodyPr>
          <a:lstStyle/>
          <a:p>
            <a:pPr lvl="0">
              <a:spcBef>
                <a:spcPts val="0"/>
              </a:spcBef>
              <a:buNone/>
            </a:pPr>
            <a:endParaRPr sz="2399"/>
          </a:p>
        </p:txBody>
      </p:sp>
      <p:cxnSp>
        <p:nvCxnSpPr>
          <p:cNvPr id="64" name="Shape 64"/>
          <p:cNvCxnSpPr/>
          <p:nvPr/>
        </p:nvCxnSpPr>
        <p:spPr>
          <a:xfrm>
            <a:off x="6706234" y="5994000"/>
            <a:ext cx="624400" cy="0"/>
          </a:xfrm>
          <a:prstGeom prst="straightConnector1">
            <a:avLst/>
          </a:prstGeom>
          <a:noFill/>
          <a:ln w="19050" cap="flat" cmpd="sng">
            <a:solidFill>
              <a:schemeClr val="lt1"/>
            </a:solidFill>
            <a:prstDash val="solid"/>
            <a:round/>
            <a:headEnd type="none" w="med" len="med"/>
            <a:tailEnd type="none" w="med" len="med"/>
          </a:ln>
        </p:spPr>
      </p:cxnSp>
      <p:sp>
        <p:nvSpPr>
          <p:cNvPr id="65" name="Shape 65"/>
          <p:cNvSpPr txBox="1">
            <a:spLocks noGrp="1"/>
          </p:cNvSpPr>
          <p:nvPr>
            <p:ph type="title"/>
          </p:nvPr>
        </p:nvSpPr>
        <p:spPr>
          <a:xfrm>
            <a:off x="354000" y="1534800"/>
            <a:ext cx="5393600" cy="2086000"/>
          </a:xfrm>
          <a:prstGeom prst="rect">
            <a:avLst/>
          </a:prstGeom>
        </p:spPr>
        <p:txBody>
          <a:bodyPr lIns="91425" tIns="91425" rIns="91425" bIns="91425" anchor="b" anchorCtr="0"/>
          <a:lstStyle>
            <a:lvl1pPr lvl="0" algn="ctr">
              <a:spcBef>
                <a:spcPts val="0"/>
              </a:spcBef>
              <a:buSzPct val="100000"/>
              <a:defRPr sz="5599"/>
            </a:lvl1pPr>
            <a:lvl2pPr lvl="1" algn="ctr">
              <a:spcBef>
                <a:spcPts val="0"/>
              </a:spcBef>
              <a:buSzPct val="100000"/>
              <a:defRPr sz="5599"/>
            </a:lvl2pPr>
            <a:lvl3pPr lvl="2" algn="ctr">
              <a:spcBef>
                <a:spcPts val="0"/>
              </a:spcBef>
              <a:buSzPct val="100000"/>
              <a:defRPr sz="5599"/>
            </a:lvl3pPr>
            <a:lvl4pPr lvl="3" algn="ctr">
              <a:spcBef>
                <a:spcPts val="0"/>
              </a:spcBef>
              <a:buSzPct val="100000"/>
              <a:defRPr sz="5599"/>
            </a:lvl4pPr>
            <a:lvl5pPr lvl="4" algn="ctr">
              <a:spcBef>
                <a:spcPts val="0"/>
              </a:spcBef>
              <a:buSzPct val="100000"/>
              <a:defRPr sz="5599"/>
            </a:lvl5pPr>
            <a:lvl6pPr lvl="5" algn="ctr">
              <a:spcBef>
                <a:spcPts val="0"/>
              </a:spcBef>
              <a:buSzPct val="100000"/>
              <a:defRPr sz="5599"/>
            </a:lvl6pPr>
            <a:lvl7pPr lvl="6" algn="ctr">
              <a:spcBef>
                <a:spcPts val="0"/>
              </a:spcBef>
              <a:buSzPct val="100000"/>
              <a:defRPr sz="5599"/>
            </a:lvl7pPr>
            <a:lvl8pPr lvl="7" algn="ctr">
              <a:spcBef>
                <a:spcPts val="0"/>
              </a:spcBef>
              <a:buSzPct val="100000"/>
              <a:defRPr sz="5599"/>
            </a:lvl8pPr>
            <a:lvl9pPr lvl="8" algn="ctr">
              <a:spcBef>
                <a:spcPts val="0"/>
              </a:spcBef>
              <a:buSzPct val="100000"/>
              <a:defRPr sz="5599"/>
            </a:lvl9pPr>
          </a:lstStyle>
          <a:p>
            <a:r>
              <a:rPr lang="en-US" smtClean="0"/>
              <a:t>Click to edit Master title style</a:t>
            </a:r>
            <a:endParaRPr/>
          </a:p>
        </p:txBody>
      </p:sp>
      <p:sp>
        <p:nvSpPr>
          <p:cNvPr id="66" name="Shape 66"/>
          <p:cNvSpPr txBox="1">
            <a:spLocks noGrp="1"/>
          </p:cNvSpPr>
          <p:nvPr>
            <p:ph type="subTitle" idx="1"/>
          </p:nvPr>
        </p:nvSpPr>
        <p:spPr>
          <a:xfrm>
            <a:off x="354000" y="3692001"/>
            <a:ext cx="5393600" cy="16924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799"/>
            </a:lvl1pPr>
            <a:lvl2pPr lvl="1" algn="ctr">
              <a:lnSpc>
                <a:spcPct val="100000"/>
              </a:lnSpc>
              <a:spcBef>
                <a:spcPts val="0"/>
              </a:spcBef>
              <a:spcAft>
                <a:spcPts val="0"/>
              </a:spcAft>
              <a:buSzPct val="100000"/>
              <a:buNone/>
              <a:defRPr sz="2799"/>
            </a:lvl2pPr>
            <a:lvl3pPr lvl="2" algn="ctr">
              <a:lnSpc>
                <a:spcPct val="100000"/>
              </a:lnSpc>
              <a:spcBef>
                <a:spcPts val="0"/>
              </a:spcBef>
              <a:spcAft>
                <a:spcPts val="0"/>
              </a:spcAft>
              <a:buSzPct val="100000"/>
              <a:buNone/>
              <a:defRPr sz="2799"/>
            </a:lvl3pPr>
            <a:lvl4pPr lvl="3" algn="ctr">
              <a:lnSpc>
                <a:spcPct val="100000"/>
              </a:lnSpc>
              <a:spcBef>
                <a:spcPts val="0"/>
              </a:spcBef>
              <a:spcAft>
                <a:spcPts val="0"/>
              </a:spcAft>
              <a:buSzPct val="100000"/>
              <a:buNone/>
              <a:defRPr sz="2799"/>
            </a:lvl4pPr>
            <a:lvl5pPr lvl="4" algn="ctr">
              <a:lnSpc>
                <a:spcPct val="100000"/>
              </a:lnSpc>
              <a:spcBef>
                <a:spcPts val="0"/>
              </a:spcBef>
              <a:spcAft>
                <a:spcPts val="0"/>
              </a:spcAft>
              <a:buSzPct val="100000"/>
              <a:buNone/>
              <a:defRPr sz="2799"/>
            </a:lvl5pPr>
            <a:lvl6pPr lvl="5" algn="ctr">
              <a:lnSpc>
                <a:spcPct val="100000"/>
              </a:lnSpc>
              <a:spcBef>
                <a:spcPts val="0"/>
              </a:spcBef>
              <a:spcAft>
                <a:spcPts val="0"/>
              </a:spcAft>
              <a:buSzPct val="100000"/>
              <a:buNone/>
              <a:defRPr sz="2799"/>
            </a:lvl6pPr>
            <a:lvl7pPr lvl="6" algn="ctr">
              <a:lnSpc>
                <a:spcPct val="100000"/>
              </a:lnSpc>
              <a:spcBef>
                <a:spcPts val="0"/>
              </a:spcBef>
              <a:spcAft>
                <a:spcPts val="0"/>
              </a:spcAft>
              <a:buSzPct val="100000"/>
              <a:buNone/>
              <a:defRPr sz="2799"/>
            </a:lvl7pPr>
            <a:lvl8pPr lvl="7" algn="ctr">
              <a:lnSpc>
                <a:spcPct val="100000"/>
              </a:lnSpc>
              <a:spcBef>
                <a:spcPts val="0"/>
              </a:spcBef>
              <a:spcAft>
                <a:spcPts val="0"/>
              </a:spcAft>
              <a:buSzPct val="100000"/>
              <a:buNone/>
              <a:defRPr sz="2799"/>
            </a:lvl8pPr>
            <a:lvl9pPr lvl="8" algn="ctr">
              <a:lnSpc>
                <a:spcPct val="100000"/>
              </a:lnSpc>
              <a:spcBef>
                <a:spcPts val="0"/>
              </a:spcBef>
              <a:spcAft>
                <a:spcPts val="0"/>
              </a:spcAft>
              <a:buSzPct val="100000"/>
              <a:buNone/>
              <a:defRPr sz="2799"/>
            </a:lvl9pPr>
          </a:lstStyle>
          <a:p>
            <a:r>
              <a:rPr lang="en-US" smtClean="0"/>
              <a:t>Click to edit Master subtitle style</a:t>
            </a:r>
            <a:endParaRPr/>
          </a:p>
        </p:txBody>
      </p:sp>
      <p:sp>
        <p:nvSpPr>
          <p:cNvPr id="67" name="Shape 67"/>
          <p:cNvSpPr txBox="1">
            <a:spLocks noGrp="1"/>
          </p:cNvSpPr>
          <p:nvPr>
            <p:ph type="body" idx="2"/>
          </p:nvPr>
        </p:nvSpPr>
        <p:spPr>
          <a:xfrm>
            <a:off x="6586000" y="965600"/>
            <a:ext cx="5116000" cy="49268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pPr lvl="0"/>
            <a:r>
              <a:rPr lang="en-US" smtClean="0"/>
              <a:t>Edit Master text styles</a:t>
            </a:r>
          </a:p>
        </p:txBody>
      </p:sp>
      <p:sp>
        <p:nvSpPr>
          <p:cNvPr id="68" name="Shape 68"/>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1593084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26000" y="5640767"/>
            <a:ext cx="7998400" cy="7984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pPr lvl="0"/>
            <a:r>
              <a:rPr lang="en-US" smtClean="0"/>
              <a:t>Edit Master text styles</a:t>
            </a:r>
          </a:p>
        </p:txBody>
      </p:sp>
      <p:sp>
        <p:nvSpPr>
          <p:cNvPr id="71" name="Shape 7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634932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rgbClr val="0093AA"/>
        </a:solidFill>
        <a:effectLst/>
      </p:bgPr>
    </p:bg>
    <p:spTree>
      <p:nvGrpSpPr>
        <p:cNvPr id="1" name="Shape 72"/>
        <p:cNvGrpSpPr/>
        <p:nvPr/>
      </p:nvGrpSpPr>
      <p:grpSpPr>
        <a:xfrm>
          <a:off x="0" y="0"/>
          <a:ext cx="0" cy="0"/>
          <a:chOff x="0" y="0"/>
          <a:chExt cx="0" cy="0"/>
        </a:xfrm>
      </p:grpSpPr>
      <p:sp>
        <p:nvSpPr>
          <p:cNvPr id="79" name="Shape 79"/>
          <p:cNvSpPr txBox="1">
            <a:spLocks noGrp="1"/>
          </p:cNvSpPr>
          <p:nvPr>
            <p:ph type="title"/>
          </p:nvPr>
        </p:nvSpPr>
        <p:spPr>
          <a:xfrm>
            <a:off x="415601" y="1674733"/>
            <a:ext cx="11360800" cy="2707600"/>
          </a:xfrm>
          <a:prstGeom prst="rect">
            <a:avLst/>
          </a:prstGeom>
        </p:spPr>
        <p:txBody>
          <a:bodyPr lIns="91425" tIns="91425" rIns="91425" bIns="91425" anchor="b" anchorCtr="0"/>
          <a:lstStyle>
            <a:lvl1pPr lvl="0" algn="ctr">
              <a:spcBef>
                <a:spcPts val="0"/>
              </a:spcBef>
              <a:buClr>
                <a:schemeClr val="lt1"/>
              </a:buClr>
              <a:buSzPct val="100000"/>
              <a:defRPr sz="8798">
                <a:solidFill>
                  <a:schemeClr val="lt1"/>
                </a:solidFill>
              </a:defRPr>
            </a:lvl1pPr>
            <a:lvl2pPr lvl="1" algn="ctr">
              <a:spcBef>
                <a:spcPts val="0"/>
              </a:spcBef>
              <a:buClr>
                <a:schemeClr val="lt1"/>
              </a:buClr>
              <a:buSzPct val="100000"/>
              <a:defRPr sz="15996">
                <a:solidFill>
                  <a:schemeClr val="lt1"/>
                </a:solidFill>
              </a:defRPr>
            </a:lvl2pPr>
            <a:lvl3pPr lvl="2" algn="ctr">
              <a:spcBef>
                <a:spcPts val="0"/>
              </a:spcBef>
              <a:buClr>
                <a:schemeClr val="lt1"/>
              </a:buClr>
              <a:buSzPct val="100000"/>
              <a:defRPr sz="15996">
                <a:solidFill>
                  <a:schemeClr val="lt1"/>
                </a:solidFill>
              </a:defRPr>
            </a:lvl3pPr>
            <a:lvl4pPr lvl="3" algn="ctr">
              <a:spcBef>
                <a:spcPts val="0"/>
              </a:spcBef>
              <a:buClr>
                <a:schemeClr val="lt1"/>
              </a:buClr>
              <a:buSzPct val="100000"/>
              <a:defRPr sz="15996">
                <a:solidFill>
                  <a:schemeClr val="lt1"/>
                </a:solidFill>
              </a:defRPr>
            </a:lvl4pPr>
            <a:lvl5pPr lvl="4" algn="ctr">
              <a:spcBef>
                <a:spcPts val="0"/>
              </a:spcBef>
              <a:buClr>
                <a:schemeClr val="lt1"/>
              </a:buClr>
              <a:buSzPct val="100000"/>
              <a:defRPr sz="15996">
                <a:solidFill>
                  <a:schemeClr val="lt1"/>
                </a:solidFill>
              </a:defRPr>
            </a:lvl5pPr>
            <a:lvl6pPr lvl="5" algn="ctr">
              <a:spcBef>
                <a:spcPts val="0"/>
              </a:spcBef>
              <a:buClr>
                <a:schemeClr val="lt1"/>
              </a:buClr>
              <a:buSzPct val="100000"/>
              <a:defRPr sz="15996">
                <a:solidFill>
                  <a:schemeClr val="lt1"/>
                </a:solidFill>
              </a:defRPr>
            </a:lvl6pPr>
            <a:lvl7pPr lvl="6" algn="ctr">
              <a:spcBef>
                <a:spcPts val="0"/>
              </a:spcBef>
              <a:buClr>
                <a:schemeClr val="lt1"/>
              </a:buClr>
              <a:buSzPct val="100000"/>
              <a:defRPr sz="15996">
                <a:solidFill>
                  <a:schemeClr val="lt1"/>
                </a:solidFill>
              </a:defRPr>
            </a:lvl7pPr>
            <a:lvl8pPr lvl="7" algn="ctr">
              <a:spcBef>
                <a:spcPts val="0"/>
              </a:spcBef>
              <a:buClr>
                <a:schemeClr val="lt1"/>
              </a:buClr>
              <a:buSzPct val="100000"/>
              <a:defRPr sz="15996">
                <a:solidFill>
                  <a:schemeClr val="lt1"/>
                </a:solidFill>
              </a:defRPr>
            </a:lvl8pPr>
            <a:lvl9pPr lvl="8" algn="ctr">
              <a:spcBef>
                <a:spcPts val="0"/>
              </a:spcBef>
              <a:buClr>
                <a:schemeClr val="lt1"/>
              </a:buClr>
              <a:buSzPct val="100000"/>
              <a:defRPr sz="15996">
                <a:solidFill>
                  <a:schemeClr val="lt1"/>
                </a:solidFill>
              </a:defRPr>
            </a:lvl9pPr>
          </a:lstStyle>
          <a:p>
            <a:r>
              <a:rPr lang="en-US" smtClean="0"/>
              <a:t>Click to edit Master title style</a:t>
            </a:r>
            <a:endParaRPr dirty="0"/>
          </a:p>
        </p:txBody>
      </p:sp>
      <p:sp>
        <p:nvSpPr>
          <p:cNvPr id="80" name="Shape 80"/>
          <p:cNvSpPr txBox="1">
            <a:spLocks noGrp="1"/>
          </p:cNvSpPr>
          <p:nvPr>
            <p:ph type="body" idx="1"/>
          </p:nvPr>
        </p:nvSpPr>
        <p:spPr>
          <a:xfrm>
            <a:off x="415601" y="4492300"/>
            <a:ext cx="11360800" cy="1709200"/>
          </a:xfrm>
          <a:prstGeom prst="rect">
            <a:avLst/>
          </a:prstGeom>
        </p:spPr>
        <p:txBody>
          <a:bodyPr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pPr lvl="0"/>
            <a:r>
              <a:rPr lang="en-US" smtClean="0"/>
              <a:t>Edit Master text styles</a:t>
            </a:r>
          </a:p>
        </p:txBody>
      </p:sp>
      <p:sp>
        <p:nvSpPr>
          <p:cNvPr id="81" name="Shape 8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732300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10" name="Shape 54"/>
          <p:cNvGrpSpPr/>
          <p:nvPr userDrawn="1"/>
        </p:nvGrpSpPr>
        <p:grpSpPr>
          <a:xfrm flipV="1">
            <a:off x="8179850"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
        <p:nvSpPr>
          <p:cNvPr id="6" name="Shape 6"/>
          <p:cNvSpPr txBox="1">
            <a:spLocks noGrp="1"/>
          </p:cNvSpPr>
          <p:nvPr>
            <p:ph type="title"/>
          </p:nvPr>
        </p:nvSpPr>
        <p:spPr>
          <a:xfrm>
            <a:off x="415601" y="546667"/>
            <a:ext cx="11360800" cy="8104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dirty="0"/>
          </a:p>
        </p:txBody>
      </p:sp>
      <p:sp>
        <p:nvSpPr>
          <p:cNvPr id="7" name="Shape 7"/>
          <p:cNvSpPr txBox="1">
            <a:spLocks noGrp="1"/>
          </p:cNvSpPr>
          <p:nvPr>
            <p:ph type="body" idx="1"/>
          </p:nvPr>
        </p:nvSpPr>
        <p:spPr>
          <a:xfrm>
            <a:off x="415601" y="1639833"/>
            <a:ext cx="11360800" cy="4452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11280575" y="6201587"/>
            <a:ext cx="731600" cy="524800"/>
          </a:xfrm>
          <a:prstGeom prst="rect">
            <a:avLst/>
          </a:prstGeom>
          <a:noFill/>
          <a:ln>
            <a:noFill/>
          </a:ln>
        </p:spPr>
        <p:txBody>
          <a:bodyPr lIns="91425" tIns="91425" rIns="91425" bIns="91425" anchor="ctr" anchorCtr="0">
            <a:noAutofit/>
          </a:bodyPr>
          <a:lstStyle/>
          <a:p>
            <a:fld id="{C5EF2332-01BF-834F-8236-50238282D533}" type="slidenum">
              <a:rPr lang="en-US" smtClean="0"/>
              <a:t>‹#›</a:t>
            </a:fld>
            <a:endParaRPr lang="en-US"/>
          </a:p>
        </p:txBody>
      </p:sp>
      <p:pic>
        <p:nvPicPr>
          <p:cNvPr id="9" name="Shape 9"/>
          <p:cNvPicPr preferRelativeResize="0"/>
          <p:nvPr/>
        </p:nvPicPr>
        <p:blipFill>
          <a:blip r:embed="rId13">
            <a:alphaModFix/>
          </a:blip>
          <a:stretch>
            <a:fillRect/>
          </a:stretch>
        </p:blipFill>
        <p:spPr>
          <a:xfrm>
            <a:off x="9017001" y="-101615"/>
            <a:ext cx="3175000" cy="1587500"/>
          </a:xfrm>
          <a:prstGeom prst="rect">
            <a:avLst/>
          </a:prstGeom>
          <a:noFill/>
          <a:ln>
            <a:noFill/>
          </a:ln>
        </p:spPr>
      </p:pic>
    </p:spTree>
    <p:extLst>
      <p:ext uri="{BB962C8B-B14F-4D97-AF65-F5344CB8AC3E}">
        <p14:creationId xmlns:p14="http://schemas.microsoft.com/office/powerpoint/2010/main" val="166989803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130426"/>
            <a:ext cx="7772400" cy="1470025"/>
          </a:xfrm>
        </p:spPr>
        <p:txBody>
          <a:bodyPr/>
          <a:lstStyle/>
          <a:p>
            <a:r>
              <a:rPr/>
              <a:t>Web and You</a:t>
            </a:r>
          </a:p>
        </p:txBody>
      </p:sp>
      <p:sp>
        <p:nvSpPr>
          <p:cNvPr id="3" name="Subtitle 2"/>
          <p:cNvSpPr>
            <a:spLocks noGrp="1"/>
          </p:cNvSpPr>
          <p:nvPr>
            <p:ph type="subTitle" idx="1"/>
          </p:nvPr>
        </p:nvSpPr>
        <p:spPr>
          <a:xfrm>
            <a:off x="2895600" y="3886200"/>
            <a:ext cx="6400800" cy="1752600"/>
          </a:xfrm>
        </p:spPr>
        <p:txBody>
          <a:bodyPr/>
          <a:lstStyle/>
          <a:p>
            <a:r>
              <a:t/>
            </a:r>
            <a:br/>
            <a:r>
              <a:t/>
            </a:r>
            <a:b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Reflection and Review : Word Map</a:t>
            </a:r>
          </a:p>
        </p:txBody>
      </p:sp>
      <p:sp>
        <p:nvSpPr>
          <p:cNvPr id="3" name="Content Placeholder 2"/>
          <p:cNvSpPr>
            <a:spLocks noGrp="1"/>
          </p:cNvSpPr>
          <p:nvPr>
            <p:ph idx="1"/>
          </p:nvPr>
        </p:nvSpPr>
        <p:spPr/>
        <p:txBody>
          <a:bodyPr/>
          <a:lstStyle/>
          <a:p>
            <a:pPr lvl="1"/>
            <a:r>
              <a:rPr/>
              <a:t>What are you surprised to see?</a:t>
            </a:r>
          </a:p>
          <a:p>
            <a:pPr lvl="1"/>
            <a:r>
              <a:rPr/>
              <a:t>What is missing?</a:t>
            </a:r>
          </a:p>
          <a:p>
            <a:pPr lvl="1"/>
            <a:r>
              <a:rPr/>
              <a:t>What stands out?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background-2462434_640.jpg"/>
          <p:cNvPicPr>
            <a:picLocks noGrp="1" noChangeAspect="1"/>
          </p:cNvPicPr>
          <p:nvPr/>
        </p:nvPicPr>
        <p:blipFill>
          <a:blip r:embed="rId2"/>
          <a:stretch>
            <a:fillRect/>
          </a:stretch>
        </p:blipFill>
        <p:spPr bwMode="auto">
          <a:xfrm>
            <a:off x="3086100" y="1600200"/>
            <a:ext cx="60325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Internet image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Learning Objectives</a:t>
            </a:r>
          </a:p>
        </p:txBody>
      </p:sp>
      <p:sp>
        <p:nvSpPr>
          <p:cNvPr id="3" name="Content Placeholder 2"/>
          <p:cNvSpPr>
            <a:spLocks noGrp="1"/>
          </p:cNvSpPr>
          <p:nvPr>
            <p:ph idx="1"/>
          </p:nvPr>
        </p:nvSpPr>
        <p:spPr/>
        <p:txBody>
          <a:bodyPr/>
          <a:lstStyle/>
          <a:p>
            <a:pPr lvl="1"/>
            <a:r>
              <a:rPr/>
              <a:t>Describe how they and others use and interact on the web</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Introduction</a:t>
            </a:r>
          </a:p>
        </p:txBody>
      </p:sp>
      <p:sp>
        <p:nvSpPr>
          <p:cNvPr id="3" name="Content Placeholder 2"/>
          <p:cNvSpPr>
            <a:spLocks noGrp="1"/>
          </p:cNvSpPr>
          <p:nvPr>
            <p:ph idx="1"/>
          </p:nvPr>
        </p:nvSpPr>
        <p:spPr/>
        <p:txBody>
          <a:bodyPr/>
          <a:lstStyle/>
          <a:p>
            <a:pPr marL="0" indent="0">
              <a:buNone/>
            </a:pPr>
            <a:r>
              <a:rPr/>
              <a:t>Introduce yourself :</a:t>
            </a:r>
          </a:p>
          <a:p>
            <a:pPr lvl="1"/>
            <a:r>
              <a:rPr/>
              <a:t>Name</a:t>
            </a:r>
          </a:p>
          <a:p>
            <a:pPr lvl="1"/>
            <a:r>
              <a:rPr/>
              <a:t>Favorite food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Ground Rules</a:t>
            </a:r>
          </a:p>
        </p:txBody>
      </p:sp>
      <p:sp>
        <p:nvSpPr>
          <p:cNvPr id="3" name="Content Placeholder 2"/>
          <p:cNvSpPr>
            <a:spLocks noGrp="1"/>
          </p:cNvSpPr>
          <p:nvPr>
            <p:ph idx="1"/>
          </p:nvPr>
        </p:nvSpPr>
        <p:spPr/>
        <p:txBody>
          <a:bodyPr/>
          <a:lstStyle/>
          <a:p>
            <a:pPr lvl="1"/>
            <a:r>
              <a:rPr/>
              <a:t>Establish ground rules/shared agreements. Explain that participants will be learning together– sharing perspectives and ideas, working together in small groups or pairs, and as a large group. Each person is encouraged to share actively.</a:t>
            </a:r>
          </a:p>
          <a:p>
            <a:pPr lvl="1"/>
            <a:r>
              <a:rPr/>
              <a:t>Facilitator asks: what can we do to work and learn better together? Solicit ideas from the group, and make a list of positive behaviors for group work.</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Introducing the Web</a:t>
            </a:r>
          </a:p>
        </p:txBody>
      </p:sp>
      <p:sp>
        <p:nvSpPr>
          <p:cNvPr id="3" name="Content Placeholder 2"/>
          <p:cNvSpPr>
            <a:spLocks noGrp="1"/>
          </p:cNvSpPr>
          <p:nvPr>
            <p:ph idx="1"/>
          </p:nvPr>
        </p:nvSpPr>
        <p:spPr/>
        <p:txBody>
          <a:bodyPr/>
          <a:lstStyle/>
          <a:p>
            <a:pPr marL="0" indent="0">
              <a:buNone/>
            </a:pPr>
            <a:r>
              <a:rPr/>
              <a:t>Internet and the world wide web – the tools and technologies we use when we are “online.”</a:t>
            </a:r>
          </a:p>
          <a:p>
            <a:pPr marL="0" indent="0">
              <a:buNone/>
            </a:pPr>
            <a:r>
              <a:rPr/>
              <a:t>What kinds of things do you do “online.”?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Storytelling: The Web and You</a:t>
            </a:r>
          </a:p>
        </p:txBody>
      </p:sp>
      <p:sp>
        <p:nvSpPr>
          <p:cNvPr id="3" name="Content Placeholder 2"/>
          <p:cNvSpPr>
            <a:spLocks noGrp="1"/>
          </p:cNvSpPr>
          <p:nvPr>
            <p:ph idx="1"/>
          </p:nvPr>
        </p:nvSpPr>
        <p:spPr/>
        <p:txBody>
          <a:bodyPr/>
          <a:lstStyle/>
          <a:p>
            <a:pPr lvl="1"/>
            <a:r>
              <a:rPr/>
              <a:t>What’s the most important/meaningful/memorable experience you’ve had online?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Reflection and Review : Word Map</a:t>
            </a:r>
          </a:p>
        </p:txBody>
      </p:sp>
      <p:sp>
        <p:nvSpPr>
          <p:cNvPr id="3" name="Content Placeholder 2"/>
          <p:cNvSpPr>
            <a:spLocks noGrp="1"/>
          </p:cNvSpPr>
          <p:nvPr>
            <p:ph idx="1"/>
          </p:nvPr>
        </p:nvSpPr>
        <p:spPr/>
        <p:txBody>
          <a:bodyPr/>
          <a:lstStyle/>
          <a:p>
            <a:pPr marL="0" indent="0">
              <a:buNone/>
            </a:pPr>
            <a:r>
              <a:rPr/>
              <a:t>On the post-it notes write key words you heard in the stories (one word per sticky note).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1981200" y="1600200"/>
          <a:ext cx="8229600" cy="2173351"/>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0">
                <a:tc>
                  <a:txBody>
                    <a:bodyPr/>
                    <a:lstStyle/>
                    <a:p>
                      <a:pPr marL="0" lvl="0" indent="0">
                        <a:buNone/>
                      </a:pPr>
                      <a:r>
                        <a:rPr/>
                        <a:t>VERBS</a:t>
                      </a:r>
                    </a:p>
                  </a:txBody>
                  <a:tcPr/>
                </a:tc>
                <a:tc>
                  <a:txBody>
                    <a:bodyPr/>
                    <a:lstStyle/>
                    <a:p>
                      <a:pPr marL="0" lvl="0" indent="0">
                        <a:buNone/>
                      </a:pPr>
                      <a:r>
                        <a:rPr/>
                        <a:t>ADJECTIVES</a:t>
                      </a:r>
                    </a:p>
                  </a:txBody>
                  <a:tcPr/>
                </a:tc>
                <a:tc>
                  <a:txBody>
                    <a:bodyPr/>
                    <a:lstStyle/>
                    <a:p>
                      <a:pPr marL="0" lvl="0" indent="0">
                        <a:buNone/>
                      </a:pPr>
                      <a:r>
                        <a:rPr/>
                        <a:t>NOUNS</a:t>
                      </a:r>
                    </a:p>
                  </a:txBody>
                  <a:tcPr/>
                </a:tc>
                <a:extLst>
                  <a:ext uri="{0D108BD9-81ED-4DB2-BD59-A6C34878D82A}">
                    <a16:rowId xmlns:a16="http://schemas.microsoft.com/office/drawing/2014/main" val="10000"/>
                  </a:ext>
                </a:extLst>
              </a:tr>
              <a:tr h="0">
                <a:tc>
                  <a:txBody>
                    <a:bodyPr/>
                    <a:lstStyle/>
                    <a:p>
                      <a:pPr marL="0" lvl="0" indent="0">
                        <a:buNone/>
                      </a:pPr>
                      <a:r>
                        <a:rPr/>
                        <a:t>what we do or would like to do on the web– (examples might be connect, learn, shop)</a:t>
                      </a:r>
                    </a:p>
                  </a:txBody>
                  <a:tcPr/>
                </a:tc>
                <a:tc>
                  <a:txBody>
                    <a:bodyPr/>
                    <a:lstStyle/>
                    <a:p>
                      <a:pPr marL="0" lvl="0" indent="0">
                        <a:buNone/>
                      </a:pPr>
                      <a:r>
                        <a:rPr/>
                        <a:t>what is the experience like for us, and for others? (examples: exciting, fun, overwhelming, confusing)</a:t>
                      </a:r>
                    </a:p>
                  </a:txBody>
                  <a:tcPr/>
                </a:tc>
                <a:tc>
                  <a:txBody>
                    <a:bodyPr/>
                    <a:lstStyle/>
                    <a:p>
                      <a:pPr marL="0" lvl="0" indent="0">
                        <a:buNone/>
                      </a:pPr>
                      <a:r>
                        <a:rPr/>
                        <a:t>things that happen/are found online, or what we use to connect (examples: communities, music, cell phone, modem)</a:t>
                      </a:r>
                    </a:p>
                  </a:txBody>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TC OLP">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TC OLP" id="{C81CD05E-750F-4363-906F-F8086D69990A}" vid="{C54FD28D-B851-4B2B-98D9-13E179AD17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2304</Words>
  <Application>Microsoft Office PowerPoint</Application>
  <PresentationFormat>Widescreen</PresentationFormat>
  <Paragraphs>215</Paragraphs>
  <Slides>10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Roboto</vt:lpstr>
      <vt:lpstr>UTC OLP</vt:lpstr>
      <vt:lpstr>Web and You</vt:lpstr>
      <vt:lpstr>PowerPoint Presentation</vt:lpstr>
      <vt:lpstr>Learning Objectives</vt:lpstr>
      <vt:lpstr>Introduction</vt:lpstr>
      <vt:lpstr>Ground Rules</vt:lpstr>
      <vt:lpstr>Introducing the Web</vt:lpstr>
      <vt:lpstr>Storytelling: The Web and You</vt:lpstr>
      <vt:lpstr>Reflection and Review : Word Map</vt:lpstr>
      <vt:lpstr>PowerPoint Presentation</vt:lpstr>
      <vt:lpstr>Reflection and Review : Word Map</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You</dc:title>
  <dc:creator/>
  <cp:keywords/>
  <cp:lastModifiedBy>Martyn Eggleton</cp:lastModifiedBy>
  <cp:revision>1</cp:revision>
  <dcterms:created xsi:type="dcterms:W3CDTF">2021-07-14T15:27:00Z</dcterms:created>
  <dcterms:modified xsi:type="dcterms:W3CDTF">2021-07-16T12:37:13Z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_articles/map-the-web.md</vt:lpwstr>
  </property>
  <property fmtid="{D5CDD505-2E9C-101B-9397-08002B2CF9AE}" pid="3" name="layout">
    <vt:lpwstr>page</vt:lpwstr>
  </property>
  <property fmtid="{D5CDD505-2E9C-101B-9397-08002B2CF9AE}" pid="4" name="toc">
    <vt:lpwstr/>
  </property>
</Properties>
</file>