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storytelling/discussion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communities.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on/with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Facilitators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contextualize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connected.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Timer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storytelling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[6-10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introduction,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</a:t>
            </a:r>
            <a:r>
              <a:rPr sz="2000"/>
              <a:t> </a:t>
            </a:r>
            <a:r>
              <a:rPr sz="2000"/>
              <a:t>actively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Don’t</a:t>
            </a:r>
            <a:r>
              <a:rPr sz="2000"/>
              <a:t> </a:t>
            </a:r>
            <a:r>
              <a:rPr sz="2000"/>
              <a:t>interrupt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from</a:t>
            </a:r>
            <a:r>
              <a:rPr sz="2000"/>
              <a:t> </a:t>
            </a:r>
            <a:r>
              <a:rPr sz="2000"/>
              <a:t>yours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groups,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listening</a:t>
            </a:r>
            <a:r>
              <a:rPr sz="2000"/>
              <a:t> </a:t>
            </a:r>
            <a:r>
              <a:rPr sz="2000"/>
              <a:t>more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listen,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speaking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round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sharing,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raise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hands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wait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called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speak,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popcorn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spontaneous</a:t>
            </a:r>
            <a:r>
              <a:rPr sz="2000"/>
              <a:t> </a:t>
            </a:r>
            <a:r>
              <a:rPr sz="2000"/>
              <a:t>call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occur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group.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doesn’t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examples–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prior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experience–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provide</a:t>
            </a:r>
            <a:r>
              <a:rPr sz="2000"/>
              <a:t> </a:t>
            </a:r>
            <a:r>
              <a:rPr sz="2000"/>
              <a:t>ones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group.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sending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receiving</a:t>
            </a:r>
            <a:r>
              <a:rPr sz="2000"/>
              <a:t> </a:t>
            </a:r>
            <a:r>
              <a:rPr sz="2000"/>
              <a:t>email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distant</a:t>
            </a:r>
            <a:r>
              <a:rPr sz="2000"/>
              <a:t> </a:t>
            </a:r>
            <a:r>
              <a:rPr sz="2000"/>
              <a:t>family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application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smart</a:t>
            </a:r>
            <a:r>
              <a:rPr sz="2000"/>
              <a:t> </a:t>
            </a:r>
            <a:r>
              <a:rPr sz="2000"/>
              <a:t>phones–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maps</a:t>
            </a:r>
            <a:r>
              <a:rPr sz="2000"/>
              <a:t> </a:t>
            </a:r>
            <a:r>
              <a:rPr sz="2000"/>
              <a:t>app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job</a:t>
            </a:r>
            <a:r>
              <a:rPr sz="2000"/>
              <a:t> </a:t>
            </a:r>
            <a:r>
              <a:rPr sz="2000"/>
              <a:t>finder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“</a:t>
            </a:r>
            <a:r>
              <a:rPr sz="2000"/>
              <a:t>googling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searching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information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streaming</a:t>
            </a:r>
            <a:r>
              <a:rPr sz="2000"/>
              <a:t> </a:t>
            </a:r>
            <a:r>
              <a:rPr sz="2000"/>
              <a:t>shows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Netflix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Spotify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logging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gaming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shopping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Facilitator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reasons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web.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exploring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[20-25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listen.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pointers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give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Storytellers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full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minutes.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done</a:t>
            </a:r>
            <a:r>
              <a:rPr sz="2000"/>
              <a:t> </a:t>
            </a:r>
            <a:r>
              <a:rPr sz="2000"/>
              <a:t>before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up,</a:t>
            </a:r>
            <a:r>
              <a:rPr sz="2000"/>
              <a:t> </a:t>
            </a:r>
            <a:r>
              <a:rPr sz="2000"/>
              <a:t>that’s</a:t>
            </a:r>
            <a:r>
              <a:rPr sz="2000"/>
              <a:t> </a:t>
            </a:r>
            <a:r>
              <a:rPr sz="2000"/>
              <a:t>OK–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sit</a:t>
            </a:r>
            <a:r>
              <a:rPr sz="2000"/>
              <a:t> </a:t>
            </a:r>
            <a:r>
              <a:rPr sz="2000"/>
              <a:t>quietly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think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practice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listening–</a:t>
            </a:r>
            <a:r>
              <a:rPr sz="2000"/>
              <a:t> </a:t>
            </a:r>
            <a:r>
              <a:rPr sz="2000"/>
              <a:t>focus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storyteller,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you’re</a:t>
            </a:r>
            <a:r>
              <a:rPr sz="2000"/>
              <a:t> </a:t>
            </a:r>
            <a:r>
              <a:rPr sz="2000"/>
              <a:t>going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say.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storytellers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important/meaningful/memorable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1"/>
            <a:r>
              <a:rPr/>
              <a:t>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online?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learn?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visible;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quiet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starts.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light,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deeper,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personal</a:t>
            </a:r>
            <a:r>
              <a:rPr sz="2000"/>
              <a:t> </a:t>
            </a:r>
            <a:r>
              <a:rPr sz="2000"/>
              <a:t>story,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draw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modeling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story.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story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(with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detail,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fill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minutes):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The</a:t>
            </a:r>
            <a:r>
              <a:rPr sz="2000"/>
              <a:t> </a:t>
            </a:r>
            <a:r>
              <a:rPr sz="2000"/>
              <a:t>internet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 </a:t>
            </a:r>
            <a:r>
              <a:rPr sz="2000"/>
              <a:t>because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able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love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communities</a:t>
            </a:r>
            <a:r>
              <a:rPr sz="2000"/>
              <a:t> </a:t>
            </a:r>
            <a:r>
              <a:rPr sz="2000"/>
              <a:t>(bulletin</a:t>
            </a:r>
            <a:r>
              <a:rPr sz="2000"/>
              <a:t> </a:t>
            </a:r>
            <a:r>
              <a:rPr sz="2000"/>
              <a:t>boards,</a:t>
            </a:r>
            <a:r>
              <a:rPr sz="2000"/>
              <a:t> </a:t>
            </a:r>
            <a:r>
              <a:rPr sz="2000"/>
              <a:t>mailing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beginning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platforms</a:t>
            </a:r>
            <a:r>
              <a:rPr sz="2000"/>
              <a:t> </a:t>
            </a:r>
            <a:r>
              <a:rPr sz="2000"/>
              <a:t>now)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deepening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appreciation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never</a:t>
            </a:r>
            <a:r>
              <a:rPr sz="2000"/>
              <a:t> </a:t>
            </a:r>
            <a:r>
              <a:rPr sz="2000"/>
              <a:t>imagined.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along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way!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connections</a:t>
            </a:r>
            <a:r>
              <a:rPr sz="2000"/>
              <a:t> </a:t>
            </a:r>
            <a:r>
              <a:rPr sz="2000"/>
              <a:t>started</a:t>
            </a:r>
            <a:r>
              <a:rPr sz="2000"/>
              <a:t> </a:t>
            </a:r>
            <a:r>
              <a:rPr sz="2000"/>
              <a:t>me</a:t>
            </a:r>
            <a:r>
              <a:rPr sz="2000"/>
              <a:t> </a:t>
            </a:r>
            <a:r>
              <a:rPr sz="2000"/>
              <a:t>traveling–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first</a:t>
            </a:r>
            <a:r>
              <a:rPr sz="2000"/>
              <a:t> </a:t>
            </a:r>
            <a:r>
              <a:rPr sz="2000"/>
              <a:t>two</a:t>
            </a:r>
            <a:r>
              <a:rPr sz="2000"/>
              <a:t> </a:t>
            </a:r>
            <a:r>
              <a:rPr sz="2000"/>
              <a:t>countries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ever</a:t>
            </a:r>
            <a:r>
              <a:rPr sz="2000"/>
              <a:t> </a:t>
            </a:r>
            <a:r>
              <a:rPr sz="2000"/>
              <a:t>traveled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outside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United</a:t>
            </a:r>
            <a:r>
              <a:rPr sz="2000"/>
              <a:t> </a:t>
            </a:r>
            <a:r>
              <a:rPr sz="2000"/>
              <a:t>States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Japan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Brazil,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went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visit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community.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finally</a:t>
            </a:r>
            <a:r>
              <a:rPr sz="2000"/>
              <a:t> </a:t>
            </a:r>
            <a:r>
              <a:rPr sz="2000"/>
              <a:t>got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meet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attend</a:t>
            </a:r>
            <a:r>
              <a:rPr sz="2000"/>
              <a:t> </a:t>
            </a:r>
            <a:r>
              <a:rPr sz="2000"/>
              <a:t>events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concerts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After</a:t>
            </a:r>
            <a:r>
              <a:rPr sz="2000"/>
              <a:t> </a:t>
            </a:r>
            <a:r>
              <a:rPr sz="2000"/>
              <a:t>20</a:t>
            </a:r>
            <a:r>
              <a:rPr sz="2000"/>
              <a:t> </a:t>
            </a:r>
            <a:r>
              <a:rPr sz="2000"/>
              <a:t>years,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still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those</a:t>
            </a:r>
            <a:r>
              <a:rPr sz="2000"/>
              <a:t> </a:t>
            </a:r>
            <a:r>
              <a:rPr sz="2000"/>
              <a:t>friendships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online!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pause,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1"/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quietly: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similar?</a:t>
            </a:r>
          </a:p>
          <a:p>
            <a:pPr lvl="0" marL="0" indent="0">
              <a:buNone/>
            </a:pPr>
          </a:p>
          <a:p>
            <a:pPr lvl="1"/>
            <a:r>
              <a:rPr/>
              <a:t>Remind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(verbs,</a:t>
            </a:r>
            <a:r>
              <a:rPr/>
              <a:t> </a:t>
            </a:r>
            <a:r>
              <a:rPr/>
              <a:t>adjectives,</a:t>
            </a:r>
            <a:r>
              <a:rPr/>
              <a:t> </a:t>
            </a:r>
            <a:r>
              <a:rPr/>
              <a:t>nouns).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express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online?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audiences–</a:t>
            </a:r>
            <a:r>
              <a:rPr/>
              <a:t> </a:t>
            </a:r>
            <a:r>
              <a:rPr/>
              <a:t>who’s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watching?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share?</a:t>
            </a:r>
          </a:p>
          <a:p>
            <a:pPr lvl="0" marL="0" indent="0">
              <a:buNone/>
            </a:pPr>
          </a:p>
          <a:p>
            <a:pPr lvl="1"/>
            <a:r>
              <a:rPr/>
              <a:t>Put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invite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program–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understanding,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leverage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expertise–</a:t>
            </a:r>
            <a:r>
              <a:rPr/>
              <a:t> </a:t>
            </a:r>
            <a:r>
              <a:rPr/>
              <a:t>ie</a:t>
            </a:r>
            <a:r>
              <a:rPr/>
              <a:t> </a:t>
            </a:r>
            <a:r>
              <a:rPr/>
              <a:t>“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works,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users–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platform?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others’</a:t>
            </a:r>
            <a:r>
              <a:rPr/>
              <a:t> </a:t>
            </a:r>
            <a:r>
              <a:rPr/>
              <a:t>stories)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tight,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opt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exercise,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pose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Word</a:t>
            </a:r>
            <a:r>
              <a:rPr sz="2000"/>
              <a:t> </a:t>
            </a:r>
            <a:r>
              <a:rPr sz="2000"/>
              <a:t>Map:</a:t>
            </a:r>
            <a:r>
              <a:rPr sz="2000"/>
              <a:t> </a:t>
            </a:r>
            <a:r>
              <a:rPr sz="2000"/>
              <a:t>Using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note</a:t>
            </a:r>
            <a:r>
              <a:rPr sz="2000"/>
              <a:t> </a:t>
            </a:r>
            <a:r>
              <a:rPr sz="2000"/>
              <a:t>cards,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making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words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heard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stories.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per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VERBS: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web–</a:t>
            </a:r>
            <a:r>
              <a:rPr sz="2000"/>
              <a:t> </a:t>
            </a:r>
            <a:r>
              <a:rPr sz="2000"/>
              <a:t>(examples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connect,</a:t>
            </a:r>
            <a:r>
              <a:rPr sz="2000"/>
              <a:t> </a:t>
            </a:r>
            <a:r>
              <a:rPr sz="2000"/>
              <a:t>learn,</a:t>
            </a:r>
            <a:r>
              <a:rPr sz="2000"/>
              <a:t> </a:t>
            </a:r>
            <a:r>
              <a:rPr sz="2000"/>
              <a:t>shop)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ADJECTIVES: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us,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others?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exciting,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overwhelming,</a:t>
            </a:r>
            <a:r>
              <a:rPr sz="2000"/>
              <a:t> </a:t>
            </a:r>
            <a:r>
              <a:rPr sz="2000"/>
              <a:t>confusing)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NOUNS: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happen/are</a:t>
            </a:r>
            <a:r>
              <a:rPr sz="2000"/>
              <a:t> </a:t>
            </a:r>
            <a:r>
              <a:rPr sz="2000"/>
              <a:t>found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communities,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cell</a:t>
            </a:r>
            <a:r>
              <a:rPr sz="2000"/>
              <a:t> </a:t>
            </a:r>
            <a:r>
              <a:rPr sz="2000"/>
              <a:t>phone,</a:t>
            </a:r>
            <a:r>
              <a:rPr sz="2000"/>
              <a:t> </a:t>
            </a:r>
            <a:r>
              <a:rPr sz="2000"/>
              <a:t>modem)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Learners</a:t>
            </a:r>
            <a:r>
              <a:rPr sz="2000"/>
              <a:t> </a:t>
            </a:r>
            <a:r>
              <a:rPr sz="2000"/>
              <a:t>bring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gather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groupings</a:t>
            </a:r>
            <a:r>
              <a:rPr sz="2000"/>
              <a:t> </a:t>
            </a:r>
            <a:r>
              <a:rPr sz="2000"/>
              <a:t>(verbs,</a:t>
            </a:r>
            <a:r>
              <a:rPr sz="2000"/>
              <a:t> </a:t>
            </a:r>
            <a:r>
              <a:rPr sz="2000"/>
              <a:t>adjectives,</a:t>
            </a:r>
            <a:r>
              <a:rPr sz="2000"/>
              <a:t> </a:t>
            </a:r>
            <a:r>
              <a:rPr sz="2000"/>
              <a:t>nouns).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invites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look,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surprised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missing?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Questions: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consider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writing</a:t>
            </a:r>
            <a:r>
              <a:rPr sz="2000"/>
              <a:t> </a:t>
            </a:r>
            <a:r>
              <a:rPr sz="2000"/>
              <a:t>answers,</a:t>
            </a:r>
            <a:r>
              <a:rPr sz="2000"/>
              <a:t> </a:t>
            </a:r>
            <a:r>
              <a:rPr sz="2000"/>
              <a:t>ideas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thoughts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chose</a:t>
            </a:r>
            <a:r>
              <a:rPr sz="2000"/>
              <a:t> </a:t>
            </a:r>
            <a:r>
              <a:rPr sz="2000"/>
              <a:t>among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own)</a:t>
            </a:r>
            <a:r>
              <a:rPr sz="2000"/>
              <a:t> </a:t>
            </a:r>
            <a:r>
              <a:rPr sz="2000"/>
              <a:t>based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audience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emerged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What’s</a:t>
            </a:r>
            <a:r>
              <a:rPr sz="2000"/>
              <a:t> </a:t>
            </a:r>
            <a:r>
              <a:rPr sz="2000"/>
              <a:t>mysterious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curious/wondering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tech,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relationships?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interaction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versus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”</a:t>
            </a:r>
            <a:r>
              <a:rPr sz="2000"/>
              <a:t>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represented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How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express</a:t>
            </a:r>
            <a:r>
              <a:rPr sz="2000"/>
              <a:t> </a:t>
            </a:r>
            <a:r>
              <a:rPr sz="2000"/>
              <a:t>yourself</a:t>
            </a:r>
            <a:r>
              <a:rPr sz="2000"/>
              <a:t> </a:t>
            </a:r>
            <a:r>
              <a:rPr sz="2000"/>
              <a:t>online?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audiences–</a:t>
            </a:r>
            <a:r>
              <a:rPr sz="2000"/>
              <a:t> </a:t>
            </a:r>
            <a:r>
              <a:rPr sz="2000"/>
              <a:t>who’s</a:t>
            </a:r>
            <a:r>
              <a:rPr sz="2000"/>
              <a:t> </a:t>
            </a:r>
            <a:r>
              <a:rPr sz="2000"/>
              <a:t>looking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watching?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invite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discuss.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responses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stories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shape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program–</a:t>
            </a:r>
            <a:r>
              <a:rPr sz="2000"/>
              <a:t> </a:t>
            </a:r>
            <a:r>
              <a:rPr sz="2000"/>
              <a:t>return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context,</a:t>
            </a:r>
            <a:r>
              <a:rPr sz="2000"/>
              <a:t> </a:t>
            </a:r>
            <a:r>
              <a:rPr sz="2000"/>
              <a:t>examples,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gaps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knowledge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leverage</a:t>
            </a:r>
            <a:r>
              <a:rPr sz="2000"/>
              <a:t> </a:t>
            </a:r>
            <a:r>
              <a:rPr sz="2000"/>
              <a:t>special</a:t>
            </a:r>
            <a:r>
              <a:rPr sz="2000"/>
              <a:t> </a:t>
            </a:r>
            <a:r>
              <a:rPr sz="2000"/>
              <a:t>expertise–</a:t>
            </a:r>
            <a:r>
              <a:rPr sz="2000"/>
              <a:t> </a:t>
            </a:r>
            <a:r>
              <a:rPr sz="2000"/>
              <a:t>ie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</a:t>
            </a:r>
            <a:r>
              <a:rPr sz="2000"/>
              <a:t> </a:t>
            </a:r>
            <a:r>
              <a:rPr sz="2000"/>
              <a:t>works,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let’s</a:t>
            </a:r>
            <a:r>
              <a:rPr sz="2000"/>
              <a:t> </a:t>
            </a:r>
            <a:r>
              <a:rPr sz="2000"/>
              <a:t>explore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now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youtube</a:t>
            </a:r>
            <a:r>
              <a:rPr sz="2000"/>
              <a:t> </a:t>
            </a:r>
            <a:r>
              <a:rPr sz="2000"/>
              <a:t>users–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tell</a:t>
            </a:r>
            <a:r>
              <a:rPr sz="2000"/>
              <a:t> </a:t>
            </a:r>
            <a:r>
              <a:rPr sz="2000"/>
              <a:t>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platform?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you surprised to see?</a:t>
            </a:r>
          </a:p>
          <a:p>
            <a:pPr lvl="1"/>
            <a:r>
              <a:rPr/>
              <a:t>What is missing?</a:t>
            </a:r>
          </a:p>
          <a:p>
            <a:pPr lvl="1"/>
            <a:r>
              <a:rPr/>
              <a:t>What stands out?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background-24624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Networks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you and others use and interact on the web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Introduce yourself :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Favorite food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Establish ground rules/shared agreements. Explain that participants will be learning together– sharing perspectives and ideas, working together in small groups or pairs, and as a large group. Each person is encouraged to share actively.</a:t>
            </a:r>
          </a:p>
          <a:p>
            <a:pPr lvl="1"/>
            <a:r>
              <a:rPr/>
              <a:t>Facilitator asks: what can we do to work and learn better together? Solicit ideas from the group, and make a list of positive behaviors for group work.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 and the world wide web – the tools and technologies we use when we are “online.”</a:t>
            </a:r>
          </a:p>
          <a:p>
            <a:pPr lvl="0" marL="0" indent="0">
              <a:buNone/>
            </a:pPr>
            <a:r>
              <a:rPr/>
              <a:t>What kinds of things do you do “online.”?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Storytelling: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most important/meaningful/memorable experience you’ve had online?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the post-it notes write key words you heard in the stories (one word per sticky note).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NOUNS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would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web–</a:t>
                      </a:r>
                      <a:r>
                        <a:rPr/>
                        <a:t> </a:t>
                      </a:r>
                      <a:r>
                        <a:rPr/>
                        <a:t>(examples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connect,</a:t>
                      </a:r>
                      <a:r>
                        <a:rPr/>
                        <a:t> </a:t>
                      </a:r>
                      <a:r>
                        <a:rPr/>
                        <a:t>learn,</a:t>
                      </a:r>
                      <a:r>
                        <a:rPr/>
                        <a:t> </a:t>
                      </a:r>
                      <a:r>
                        <a:rPr/>
                        <a:t>shop)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experience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us,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others?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exciting,</a:t>
                      </a:r>
                      <a:r>
                        <a:rPr/>
                        <a:t> </a:t>
                      </a:r>
                      <a:r>
                        <a:rPr/>
                        <a:t>fun,</a:t>
                      </a:r>
                      <a:r>
                        <a:rPr/>
                        <a:t> </a:t>
                      </a:r>
                      <a:r>
                        <a:rPr/>
                        <a:t>overwhelming,</a:t>
                      </a:r>
                      <a:r>
                        <a:rPr/>
                        <a:t> </a:t>
                      </a:r>
                      <a:r>
                        <a:rPr/>
                        <a:t>confusing)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happen/are</a:t>
                      </a:r>
                      <a:r>
                        <a:rPr/>
                        <a:t> </a:t>
                      </a:r>
                      <a:r>
                        <a:rPr/>
                        <a:t>found</a:t>
                      </a:r>
                      <a:r>
                        <a:rPr/>
                        <a:t> </a:t>
                      </a:r>
                      <a:r>
                        <a:rPr/>
                        <a:t>online,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connect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communities,</a:t>
                      </a:r>
                      <a:r>
                        <a:rPr/>
                        <a:t> </a:t>
                      </a:r>
                      <a:r>
                        <a:rPr/>
                        <a:t>music,</a:t>
                      </a:r>
                      <a:r>
                        <a:rPr/>
                        <a:t> </a:t>
                      </a:r>
                      <a:r>
                        <a:rPr/>
                        <a:t>cell</a:t>
                      </a:r>
                      <a:r>
                        <a:rPr/>
                        <a:t> </a:t>
                      </a:r>
                      <a:r>
                        <a:rPr/>
                        <a:t>phone,</a:t>
                      </a:r>
                      <a:r>
                        <a:rPr/>
                        <a:t> </a:t>
                      </a:r>
                      <a:r>
                        <a:rPr/>
                        <a:t>modem)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You</dc:title>
  <dc:creator/>
  <cp:keywords/>
  <dcterms:created xsi:type="dcterms:W3CDTF">2021-08-14T16:51:40Z</dcterms:created>
  <dcterms:modified xsi:type="dcterms:W3CDTF">2021-08-14T16:51:40Z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_articles/02-map-the-web.md</vt:lpwstr>
  </property>
  <property fmtid="{D5CDD505-2E9C-101B-9397-08002B2CF9AE}" pid="3" name="layout">
    <vt:lpwstr>page</vt:lpwstr>
  </property>
  <property fmtid="{D5CDD505-2E9C-101B-9397-08002B2CF9AE}" pid="4" name="toc">
    <vt:lpwstr/>
  </property>
</Properties>
</file>