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a:t>Explain</a:t>
            </a:r>
            <a:r>
              <a:rPr/>
              <a:t> </a:t>
            </a:r>
            <a:r>
              <a:rPr/>
              <a:t>to</a:t>
            </a:r>
            <a:r>
              <a:rPr/>
              <a:t> </a:t>
            </a:r>
            <a:r>
              <a:rPr/>
              <a:t>learners</a:t>
            </a:r>
            <a:r>
              <a:rPr/>
              <a:t> </a:t>
            </a:r>
            <a:r>
              <a:rPr/>
              <a:t>that</a:t>
            </a:r>
            <a:r>
              <a:rPr/>
              <a:t> </a:t>
            </a:r>
            <a:r>
              <a:rPr/>
              <a:t>any</a:t>
            </a:r>
            <a:r>
              <a:rPr/>
              <a:t> </a:t>
            </a:r>
            <a:r>
              <a:rPr/>
              <a:t>web</a:t>
            </a:r>
            <a:r>
              <a:rPr/>
              <a:t> </a:t>
            </a:r>
            <a:r>
              <a:rPr/>
              <a:t>page</a:t>
            </a:r>
            <a:r>
              <a:rPr/>
              <a:t> </a:t>
            </a:r>
            <a:r>
              <a:rPr/>
              <a:t>you</a:t>
            </a:r>
            <a:r>
              <a:rPr/>
              <a:t> </a:t>
            </a:r>
            <a:r>
              <a:rPr/>
              <a:t>visit</a:t>
            </a:r>
            <a:r>
              <a:rPr/>
              <a:t> </a:t>
            </a:r>
            <a:r>
              <a:rPr/>
              <a:t>is</a:t>
            </a:r>
            <a:r>
              <a:rPr/>
              <a:t> </a:t>
            </a:r>
            <a:r>
              <a:rPr/>
              <a:t>actually</a:t>
            </a:r>
            <a:r>
              <a:rPr/>
              <a:t> </a:t>
            </a:r>
            <a:r>
              <a:rPr/>
              <a:t>an</a:t>
            </a:r>
            <a:r>
              <a:rPr/>
              <a:t> </a:t>
            </a:r>
            <a:r>
              <a:rPr/>
              <a:t>HTML</a:t>
            </a:r>
            <a:r>
              <a:rPr/>
              <a:t> </a:t>
            </a:r>
            <a:r>
              <a:rPr/>
              <a:t>file,</a:t>
            </a:r>
            <a:r>
              <a:rPr/>
              <a:t> </a:t>
            </a:r>
            <a:r>
              <a:rPr/>
              <a:t>which</a:t>
            </a:r>
            <a:r>
              <a:rPr/>
              <a:t> </a:t>
            </a:r>
            <a:r>
              <a:rPr/>
              <a:t>is</a:t>
            </a:r>
            <a:r>
              <a:rPr/>
              <a:t> </a:t>
            </a:r>
            <a:r>
              <a:rPr/>
              <a:t>just</a:t>
            </a:r>
            <a:r>
              <a:rPr/>
              <a:t> </a:t>
            </a:r>
            <a:r>
              <a:rPr/>
              <a:t>a</a:t>
            </a:r>
            <a:r>
              <a:rPr/>
              <a:t> </a:t>
            </a:r>
            <a:r>
              <a:rPr/>
              <a:t>text</a:t>
            </a:r>
            <a:r>
              <a:rPr/>
              <a:t> </a:t>
            </a:r>
            <a:r>
              <a:rPr/>
              <a:t>file–</a:t>
            </a:r>
            <a:r>
              <a:rPr/>
              <a:t> </a:t>
            </a:r>
            <a:r>
              <a:rPr/>
              <a:t>a</a:t>
            </a:r>
            <a:r>
              <a:rPr/>
              <a:t> </a:t>
            </a:r>
            <a:r>
              <a:rPr/>
              <a:t>bunch</a:t>
            </a:r>
            <a:r>
              <a:rPr/>
              <a:t> </a:t>
            </a:r>
            <a:r>
              <a:rPr/>
              <a:t>of</a:t>
            </a:r>
            <a:r>
              <a:rPr/>
              <a:t> </a:t>
            </a:r>
            <a:r>
              <a:rPr/>
              <a:t>words–with</a:t>
            </a:r>
            <a:r>
              <a:rPr/>
              <a:t> </a:t>
            </a:r>
            <a:r>
              <a:rPr/>
              <a:t>HyperText</a:t>
            </a:r>
            <a:r>
              <a:rPr/>
              <a:t> </a:t>
            </a:r>
            <a:r>
              <a:rPr/>
              <a:t>or</a:t>
            </a:r>
            <a:r>
              <a:rPr/>
              <a:t> </a:t>
            </a:r>
            <a:r>
              <a:rPr/>
              <a:t>Markup</a:t>
            </a:r>
            <a:r>
              <a:rPr/>
              <a:t> </a:t>
            </a:r>
            <a:r>
              <a:rPr/>
              <a:t>Language</a:t>
            </a:r>
            <a:r>
              <a:rPr/>
              <a:t> </a:t>
            </a:r>
            <a:r>
              <a:rPr/>
              <a:t>added</a:t>
            </a:r>
            <a:r>
              <a:rPr/>
              <a:t> </a:t>
            </a:r>
            <a:r>
              <a:rPr/>
              <a:t>to</a:t>
            </a:r>
            <a:r>
              <a:rPr/>
              <a:t> </a:t>
            </a:r>
            <a:r>
              <a:rPr/>
              <a:t>the</a:t>
            </a:r>
            <a:r>
              <a:rPr/>
              <a:t> </a:t>
            </a:r>
            <a:r>
              <a:rPr/>
              <a:t>content.</a:t>
            </a:r>
            <a:r>
              <a:rPr/>
              <a:t> </a:t>
            </a:r>
            <a:r>
              <a:rPr/>
              <a:t>HTML</a:t>
            </a:r>
            <a:r>
              <a:rPr/>
              <a:t> </a:t>
            </a:r>
            <a:r>
              <a:rPr/>
              <a:t>is</a:t>
            </a:r>
            <a:r>
              <a:rPr/>
              <a:t> </a:t>
            </a:r>
            <a:r>
              <a:rPr/>
              <a:t>the</a:t>
            </a:r>
            <a:r>
              <a:rPr/>
              <a:t> </a:t>
            </a:r>
            <a:r>
              <a:rPr/>
              <a:t>language</a:t>
            </a:r>
            <a:r>
              <a:rPr/>
              <a:t> </a:t>
            </a:r>
            <a:r>
              <a:rPr/>
              <a:t>we</a:t>
            </a:r>
            <a:r>
              <a:rPr/>
              <a:t> </a:t>
            </a:r>
            <a:r>
              <a:rPr/>
              <a:t>use</a:t>
            </a:r>
            <a:r>
              <a:rPr/>
              <a:t> </a:t>
            </a:r>
            <a:r>
              <a:rPr/>
              <a:t>to</a:t>
            </a:r>
            <a:r>
              <a:rPr/>
              <a:t> </a:t>
            </a:r>
            <a:r>
              <a:rPr/>
              <a:t>write</a:t>
            </a:r>
            <a:r>
              <a:rPr/>
              <a:t> </a:t>
            </a:r>
            <a:r>
              <a:rPr/>
              <a:t>tags.</a:t>
            </a:r>
          </a:p>
          <a:p>
            <a:pPr lvl="0" marL="0" indent="0">
              <a:buNone/>
            </a:pPr>
          </a:p>
          <a:p>
            <a:pPr lvl="0" marL="1270000" indent="0">
              <a:buNone/>
            </a:pP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a:t>These</a:t>
            </a:r>
            <a:r>
              <a:rPr/>
              <a:t> </a:t>
            </a:r>
            <a:r>
              <a:rPr/>
              <a:t>files</a:t>
            </a:r>
            <a:r>
              <a:rPr/>
              <a:t> </a:t>
            </a:r>
            <a:r>
              <a:rPr/>
              <a:t>sometimes</a:t>
            </a:r>
            <a:r>
              <a:rPr/>
              <a:t> </a:t>
            </a:r>
            <a:r>
              <a:rPr/>
              <a:t>contain</a:t>
            </a:r>
            <a:r>
              <a:rPr/>
              <a:t> </a:t>
            </a:r>
            <a:r>
              <a:rPr/>
              <a:t>other</a:t>
            </a:r>
            <a:r>
              <a:rPr/>
              <a:t> </a:t>
            </a:r>
            <a:r>
              <a:rPr/>
              <a:t>kinds</a:t>
            </a:r>
            <a:r>
              <a:rPr/>
              <a:t> </a:t>
            </a:r>
            <a:r>
              <a:rPr/>
              <a:t>of</a:t>
            </a:r>
            <a:r>
              <a:rPr/>
              <a:t> </a:t>
            </a:r>
            <a:r>
              <a:rPr/>
              <a:t>code,</a:t>
            </a:r>
            <a:r>
              <a:rPr/>
              <a:t> </a:t>
            </a:r>
            <a:r>
              <a:rPr/>
              <a:t>like</a:t>
            </a:r>
            <a:r>
              <a:rPr/>
              <a:t> </a:t>
            </a:r>
            <a:r>
              <a:rPr/>
              <a:t>javascript</a:t>
            </a:r>
            <a:r>
              <a:rPr/>
              <a:t> </a:t>
            </a:r>
            <a:r>
              <a:rPr/>
              <a:t>or</a:t>
            </a:r>
            <a:r>
              <a:rPr/>
              <a:t> </a:t>
            </a:r>
            <a:r>
              <a:rPr/>
              <a:t>php,</a:t>
            </a:r>
            <a:r>
              <a:rPr/>
              <a:t> </a:t>
            </a:r>
            <a:r>
              <a:rPr/>
              <a:t>which</a:t>
            </a:r>
            <a:r>
              <a:rPr/>
              <a:t> </a:t>
            </a:r>
            <a:r>
              <a:rPr/>
              <a:t>makes</a:t>
            </a:r>
            <a:r>
              <a:rPr/>
              <a:t> </a:t>
            </a:r>
            <a:r>
              <a:rPr/>
              <a:t>pages–</a:t>
            </a:r>
            <a:r>
              <a:rPr/>
              <a:t> </a:t>
            </a:r>
            <a:r>
              <a:rPr/>
              <a:t>when</a:t>
            </a:r>
            <a:r>
              <a:rPr/>
              <a:t> </a:t>
            </a:r>
            <a:r>
              <a:rPr/>
              <a:t>displayed</a:t>
            </a:r>
            <a:r>
              <a:rPr/>
              <a:t> </a:t>
            </a:r>
            <a:r>
              <a:rPr/>
              <a:t>in</a:t>
            </a:r>
            <a:r>
              <a:rPr/>
              <a:t> </a:t>
            </a:r>
            <a:r>
              <a:rPr/>
              <a:t>the</a:t>
            </a:r>
            <a:r>
              <a:rPr/>
              <a:t> </a:t>
            </a:r>
            <a:r>
              <a:rPr/>
              <a:t>browser-</a:t>
            </a:r>
            <a:r>
              <a:rPr/>
              <a:t> </a:t>
            </a:r>
            <a:r>
              <a:rPr/>
              <a:t>interactive</a:t>
            </a:r>
            <a:r>
              <a:rPr/>
              <a:t> </a:t>
            </a:r>
            <a:r>
              <a:rPr/>
              <a:t>and</a:t>
            </a:r>
            <a:r>
              <a:rPr/>
              <a:t> </a:t>
            </a:r>
            <a:r>
              <a:rPr/>
              <a:t>flashy</a:t>
            </a:r>
            <a:r>
              <a:rPr/>
              <a:t> </a:t>
            </a:r>
            <a:r>
              <a:rPr/>
              <a:t>and</a:t>
            </a:r>
            <a:r>
              <a:rPr/>
              <a:t> </a:t>
            </a:r>
            <a:r>
              <a:rPr/>
              <a:t>dynamic,</a:t>
            </a:r>
            <a:r>
              <a:rPr/>
              <a:t> </a:t>
            </a:r>
            <a:r>
              <a:rPr/>
              <a:t>pulling</a:t>
            </a:r>
            <a:r>
              <a:rPr/>
              <a:t> </a:t>
            </a:r>
            <a:r>
              <a:rPr/>
              <a:t>in</a:t>
            </a:r>
            <a:r>
              <a:rPr/>
              <a:t> </a:t>
            </a:r>
            <a:r>
              <a:rPr/>
              <a:t>browser</a:t>
            </a:r>
            <a:r>
              <a:rPr/>
              <a:t> </a:t>
            </a:r>
            <a:r>
              <a:rPr/>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a:t>Because</a:t>
            </a:r>
            <a:r>
              <a:rPr/>
              <a:t> </a:t>
            </a:r>
            <a:r>
              <a:rPr/>
              <a:t>HTML</a:t>
            </a:r>
            <a:r>
              <a:rPr/>
              <a:t> </a:t>
            </a:r>
            <a:r>
              <a:rPr/>
              <a:t>files</a:t>
            </a:r>
            <a:r>
              <a:rPr/>
              <a:t> </a:t>
            </a:r>
            <a:r>
              <a:rPr/>
              <a:t>are</a:t>
            </a:r>
            <a:r>
              <a:rPr/>
              <a:t> </a:t>
            </a:r>
            <a:r>
              <a:rPr/>
              <a:t>just</a:t>
            </a:r>
            <a:r>
              <a:rPr/>
              <a:t> </a:t>
            </a:r>
            <a:r>
              <a:rPr/>
              <a:t>text,</a:t>
            </a:r>
            <a:r>
              <a:rPr/>
              <a:t> </a:t>
            </a:r>
            <a:r>
              <a:rPr/>
              <a:t>they</a:t>
            </a:r>
            <a:r>
              <a:rPr/>
              <a:t> </a:t>
            </a:r>
            <a:r>
              <a:rPr/>
              <a:t>can</a:t>
            </a:r>
            <a:r>
              <a:rPr/>
              <a:t> </a:t>
            </a:r>
            <a:r>
              <a:rPr/>
              <a:t>be</a:t>
            </a:r>
            <a:r>
              <a:rPr/>
              <a:t> </a:t>
            </a:r>
            <a:r>
              <a:rPr/>
              <a:t>written</a:t>
            </a:r>
            <a:r>
              <a:rPr/>
              <a:t> </a:t>
            </a:r>
            <a:r>
              <a:rPr/>
              <a:t>in</a:t>
            </a:r>
            <a:r>
              <a:rPr/>
              <a:t> </a:t>
            </a:r>
            <a:r>
              <a:rPr/>
              <a:t>a</a:t>
            </a:r>
            <a:r>
              <a:rPr/>
              <a:t> </a:t>
            </a:r>
            <a:r>
              <a:rPr/>
              <a:t>basic</a:t>
            </a:r>
            <a:r>
              <a:rPr/>
              <a:t> </a:t>
            </a:r>
            <a:r>
              <a:rPr/>
              <a:t>text</a:t>
            </a:r>
            <a:r>
              <a:rPr/>
              <a:t> </a:t>
            </a:r>
            <a:r>
              <a:rPr/>
              <a:t>editor,</a:t>
            </a:r>
            <a:r>
              <a:rPr/>
              <a:t> </a:t>
            </a:r>
            <a:r>
              <a:rPr/>
              <a:t>and</a:t>
            </a:r>
            <a:r>
              <a:rPr/>
              <a:t> </a:t>
            </a:r>
            <a:r>
              <a:rPr/>
              <a:t>viewed</a:t>
            </a:r>
            <a:r>
              <a:rPr/>
              <a:t> </a:t>
            </a:r>
            <a:r>
              <a:rPr/>
              <a:t>in</a:t>
            </a:r>
            <a:r>
              <a:rPr/>
              <a:t> </a:t>
            </a:r>
            <a:r>
              <a:rPr/>
              <a:t>a</a:t>
            </a:r>
            <a:r>
              <a:rPr/>
              <a:t> </a:t>
            </a:r>
            <a:r>
              <a:rPr/>
              <a:t>browser.</a:t>
            </a:r>
            <a:r>
              <a:rPr/>
              <a:t> </a:t>
            </a:r>
            <a:r>
              <a:rPr/>
              <a:t>If</a:t>
            </a:r>
            <a:r>
              <a:rPr/>
              <a:t> </a:t>
            </a:r>
            <a:r>
              <a:rPr/>
              <a:t>you</a:t>
            </a:r>
            <a:r>
              <a:rPr/>
              <a:t> </a:t>
            </a:r>
            <a:r>
              <a:rPr/>
              <a:t>have</a:t>
            </a:r>
            <a:r>
              <a:rPr/>
              <a:t> </a:t>
            </a:r>
            <a:r>
              <a:rPr/>
              <a:t>a</a:t>
            </a:r>
            <a:r>
              <a:rPr/>
              <a:t> </a:t>
            </a:r>
            <a:r>
              <a:rPr/>
              <a:t>browser</a:t>
            </a:r>
            <a:r>
              <a:rPr/>
              <a:t> </a:t>
            </a:r>
            <a:r>
              <a:rPr/>
              <a:t>and</a:t>
            </a:r>
            <a:r>
              <a:rPr/>
              <a:t> </a:t>
            </a:r>
            <a:r>
              <a:rPr/>
              <a:t>a</a:t>
            </a:r>
            <a:r>
              <a:rPr/>
              <a:t> </a:t>
            </a:r>
            <a:r>
              <a:rPr/>
              <a:t>text</a:t>
            </a:r>
            <a:r>
              <a:rPr/>
              <a:t> </a:t>
            </a:r>
            <a:r>
              <a:rPr/>
              <a:t>editor</a:t>
            </a:r>
            <a:r>
              <a:rPr/>
              <a:t> </a:t>
            </a:r>
            <a:r>
              <a:rPr/>
              <a:t>on</a:t>
            </a:r>
            <a:r>
              <a:rPr/>
              <a:t> </a:t>
            </a:r>
            <a:r>
              <a:rPr/>
              <a:t>your</a:t>
            </a:r>
            <a:r>
              <a:rPr/>
              <a:t> </a:t>
            </a:r>
            <a:r>
              <a:rPr/>
              <a:t>computer–</a:t>
            </a:r>
            <a:r>
              <a:rPr/>
              <a:t> </a:t>
            </a:r>
            <a:r>
              <a:rPr/>
              <a:t>and</a:t>
            </a:r>
            <a:r>
              <a:rPr/>
              <a:t> </a:t>
            </a:r>
            <a:r>
              <a:rPr/>
              <a:t>nearly</a:t>
            </a:r>
            <a:r>
              <a:rPr/>
              <a:t> </a:t>
            </a:r>
            <a:r>
              <a:rPr/>
              <a:t>EVERYONE</a:t>
            </a:r>
            <a:r>
              <a:rPr/>
              <a:t> </a:t>
            </a:r>
            <a:r>
              <a:rPr/>
              <a:t>does–</a:t>
            </a:r>
            <a:r>
              <a:rPr/>
              <a:t> </a:t>
            </a:r>
            <a:r>
              <a:rPr/>
              <a:t>you</a:t>
            </a:r>
            <a:r>
              <a:rPr/>
              <a:t> </a:t>
            </a:r>
            <a:r>
              <a:rPr/>
              <a:t>can</a:t>
            </a:r>
            <a:r>
              <a:rPr/>
              <a:t> </a:t>
            </a:r>
            <a:r>
              <a:rPr/>
              <a:t>build</a:t>
            </a:r>
            <a:r>
              <a:rPr/>
              <a:t> </a:t>
            </a:r>
            <a:r>
              <a:rPr/>
              <a:t>a</a:t>
            </a:r>
            <a:r>
              <a:rPr/>
              <a:t> </a:t>
            </a:r>
            <a:r>
              <a:rPr/>
              <a:t>web</a:t>
            </a:r>
            <a:r>
              <a:rPr/>
              <a:t> </a:t>
            </a:r>
            <a:r>
              <a:rPr/>
              <a:t>page!</a:t>
            </a:r>
          </a:p>
          <a:p>
            <a:pPr lvl="0" marL="0" indent="0">
              <a:buNone/>
            </a:pPr>
          </a:p>
          <a:p>
            <a:pPr lvl="1"/>
            <a:r>
              <a:rPr/>
              <a:t>Your</a:t>
            </a:r>
            <a:r>
              <a:rPr/>
              <a:t> </a:t>
            </a:r>
            <a:r>
              <a:rPr/>
              <a:t>pages</a:t>
            </a:r>
            <a:r>
              <a:rPr/>
              <a:t> </a:t>
            </a:r>
            <a:r>
              <a:rPr/>
              <a:t>won’t</a:t>
            </a:r>
            <a:r>
              <a:rPr/>
              <a:t> </a:t>
            </a:r>
            <a:r>
              <a:rPr/>
              <a:t>be</a:t>
            </a:r>
            <a:r>
              <a:rPr/>
              <a:t> </a:t>
            </a:r>
            <a:r>
              <a:rPr/>
              <a:t>ON</a:t>
            </a:r>
            <a:r>
              <a:rPr/>
              <a:t> </a:t>
            </a:r>
            <a:r>
              <a:rPr/>
              <a:t>the</a:t>
            </a:r>
            <a:r>
              <a:rPr/>
              <a:t> </a:t>
            </a:r>
            <a:r>
              <a:rPr/>
              <a:t>web–</a:t>
            </a:r>
            <a:r>
              <a:rPr/>
              <a:t> </a:t>
            </a:r>
            <a:r>
              <a:rPr/>
              <a:t>for</a:t>
            </a:r>
            <a:r>
              <a:rPr/>
              <a:t> </a:t>
            </a:r>
            <a:r>
              <a:rPr/>
              <a:t>that</a:t>
            </a:r>
            <a:r>
              <a:rPr/>
              <a:t> </a:t>
            </a:r>
            <a:r>
              <a:rPr/>
              <a:t>to</a:t>
            </a:r>
            <a:r>
              <a:rPr/>
              <a:t> </a:t>
            </a:r>
            <a:r>
              <a:rPr/>
              <a:t>happen</a:t>
            </a:r>
            <a:r>
              <a:rPr/>
              <a:t> </a:t>
            </a:r>
            <a:r>
              <a:rPr/>
              <a:t>you</a:t>
            </a:r>
            <a:r>
              <a:rPr/>
              <a:t> </a:t>
            </a:r>
            <a:r>
              <a:rPr/>
              <a:t>need</a:t>
            </a:r>
            <a:r>
              <a:rPr/>
              <a:t> </a:t>
            </a:r>
            <a:r>
              <a:rPr/>
              <a:t>to</a:t>
            </a:r>
            <a:r>
              <a:rPr/>
              <a:t> </a:t>
            </a:r>
            <a:r>
              <a:rPr/>
              <a:t>take</a:t>
            </a:r>
            <a:r>
              <a:rPr/>
              <a:t> </a:t>
            </a:r>
            <a:r>
              <a:rPr/>
              <a:t>the</a:t>
            </a:r>
            <a:r>
              <a:rPr/>
              <a:t> </a:t>
            </a:r>
            <a:r>
              <a:rPr/>
              <a:t>file</a:t>
            </a:r>
            <a:r>
              <a:rPr/>
              <a:t> </a:t>
            </a:r>
            <a:r>
              <a:rPr/>
              <a:t>you</a:t>
            </a:r>
            <a:r>
              <a:rPr/>
              <a:t> </a:t>
            </a:r>
            <a:r>
              <a:rPr/>
              <a:t>create</a:t>
            </a:r>
            <a:r>
              <a:rPr/>
              <a:t> </a:t>
            </a:r>
            <a:r>
              <a:rPr/>
              <a:t>and</a:t>
            </a:r>
            <a:r>
              <a:rPr/>
              <a:t> </a:t>
            </a:r>
            <a:r>
              <a:rPr/>
              <a:t>to</a:t>
            </a:r>
            <a:r>
              <a:rPr/>
              <a:t> </a:t>
            </a:r>
            <a:r>
              <a:rPr/>
              <a:t>upload</a:t>
            </a:r>
            <a:r>
              <a:rPr/>
              <a:t> </a:t>
            </a:r>
            <a:r>
              <a:rPr/>
              <a:t>this</a:t>
            </a:r>
            <a:r>
              <a:rPr/>
              <a:t> </a:t>
            </a:r>
            <a:r>
              <a:rPr/>
              <a:t>to</a:t>
            </a:r>
            <a:r>
              <a:rPr/>
              <a:t> </a:t>
            </a:r>
            <a:r>
              <a:rPr/>
              <a:t>a</a:t>
            </a:r>
            <a:r>
              <a:rPr/>
              <a:t> </a:t>
            </a:r>
            <a:r>
              <a:rPr/>
              <a:t>server</a:t>
            </a:r>
            <a:r>
              <a:rPr/>
              <a:t> </a:t>
            </a:r>
            <a:r>
              <a:rPr/>
              <a:t>so</a:t>
            </a:r>
            <a:r>
              <a:rPr/>
              <a:t> </a:t>
            </a:r>
            <a:r>
              <a:rPr/>
              <a:t>people</a:t>
            </a:r>
            <a:r>
              <a:rPr/>
              <a:t> </a:t>
            </a:r>
            <a:r>
              <a:rPr/>
              <a:t>can</a:t>
            </a:r>
            <a:r>
              <a:rPr/>
              <a:t> </a:t>
            </a:r>
            <a:r>
              <a:rPr/>
              <a:t>access</a:t>
            </a:r>
            <a:r>
              <a:rPr/>
              <a:t> </a:t>
            </a:r>
            <a:r>
              <a:rPr/>
              <a:t>it</a:t>
            </a:r>
            <a:r>
              <a:rPr/>
              <a:t> </a:t>
            </a:r>
            <a:r>
              <a:rPr/>
              <a:t>there,</a:t>
            </a:r>
            <a:r>
              <a:rPr/>
              <a:t> </a:t>
            </a:r>
            <a:r>
              <a:rPr/>
              <a:t>via</a:t>
            </a:r>
            <a:r>
              <a:rPr/>
              <a:t> </a:t>
            </a:r>
            <a:r>
              <a:rPr/>
              <a:t>the</a:t>
            </a:r>
            <a:r>
              <a:rPr/>
              <a:t> </a:t>
            </a:r>
            <a:r>
              <a:rPr/>
              <a:t>URL</a:t>
            </a:r>
            <a:r>
              <a:rPr/>
              <a:t> </a:t>
            </a:r>
            <a:r>
              <a:rPr/>
              <a:t>or</a:t>
            </a:r>
            <a:r>
              <a:rPr/>
              <a:t> </a:t>
            </a:r>
            <a:r>
              <a:rPr/>
              <a:t>web</a:t>
            </a:r>
            <a:r>
              <a:rPr/>
              <a:t> </a:t>
            </a:r>
            <a:r>
              <a:rPr/>
              <a:t>address.</a:t>
            </a:r>
          </a:p>
          <a:p>
            <a:pPr lvl="0" marL="0" indent="0">
              <a:buNone/>
            </a:pPr>
          </a:p>
          <a:p>
            <a:pPr lvl="0" marL="1270000" indent="0">
              <a:buNone/>
            </a:pP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a:t>BUT,</a:t>
            </a:r>
            <a:r>
              <a:rPr/>
              <a:t> </a:t>
            </a:r>
            <a:r>
              <a:rPr/>
              <a:t>for</a:t>
            </a:r>
            <a:r>
              <a:rPr/>
              <a:t> </a:t>
            </a:r>
            <a:r>
              <a:rPr/>
              <a:t>now,</a:t>
            </a:r>
            <a:r>
              <a:rPr/>
              <a:t> </a:t>
            </a:r>
            <a:r>
              <a:rPr/>
              <a:t>you</a:t>
            </a:r>
            <a:r>
              <a:rPr/>
              <a:t> </a:t>
            </a:r>
            <a:r>
              <a:rPr/>
              <a:t>can</a:t>
            </a:r>
            <a:r>
              <a:rPr/>
              <a:t> </a:t>
            </a:r>
            <a:r>
              <a:rPr/>
              <a:t>practice</a:t>
            </a:r>
            <a:r>
              <a:rPr/>
              <a:t> </a:t>
            </a:r>
            <a:r>
              <a:rPr/>
              <a:t>making</a:t>
            </a:r>
            <a:r>
              <a:rPr/>
              <a:t> </a:t>
            </a:r>
            <a:r>
              <a:rPr/>
              <a:t>web</a:t>
            </a:r>
            <a:r>
              <a:rPr/>
              <a:t> </a:t>
            </a:r>
            <a:r>
              <a:rPr/>
              <a:t>pages</a:t>
            </a:r>
            <a:r>
              <a:rPr/>
              <a:t> </a:t>
            </a:r>
            <a:r>
              <a:rPr/>
              <a:t>right</a:t>
            </a:r>
            <a:r>
              <a:rPr/>
              <a:t> </a:t>
            </a:r>
            <a:r>
              <a:rPr/>
              <a:t>here,</a:t>
            </a:r>
            <a:r>
              <a:rPr/>
              <a:t> </a:t>
            </a:r>
            <a:r>
              <a:rPr/>
              <a:t>on</a:t>
            </a:r>
            <a:r>
              <a:rPr/>
              <a:t> </a:t>
            </a:r>
            <a:r>
              <a:rPr/>
              <a:t>your</a:t>
            </a:r>
            <a:r>
              <a:rPr/>
              <a:t> </a:t>
            </a:r>
            <a:r>
              <a:rPr/>
              <a:t>computer.</a:t>
            </a:r>
            <a:r>
              <a:rPr/>
              <a:t> </a:t>
            </a:r>
            <a:r>
              <a:rPr/>
              <a:t>They</a:t>
            </a:r>
            <a:r>
              <a:rPr/>
              <a:t> </a:t>
            </a:r>
            <a:r>
              <a:rPr/>
              <a:t>won’t</a:t>
            </a:r>
            <a:r>
              <a:rPr/>
              <a:t> </a:t>
            </a:r>
            <a:r>
              <a:rPr/>
              <a:t>be</a:t>
            </a:r>
            <a:r>
              <a:rPr/>
              <a:t> </a:t>
            </a:r>
            <a:r>
              <a:rPr/>
              <a:t>on</a:t>
            </a:r>
            <a:r>
              <a:rPr/>
              <a:t> </a:t>
            </a:r>
            <a:r>
              <a:rPr/>
              <a:t>a</a:t>
            </a:r>
            <a:r>
              <a:rPr/>
              <a:t> </a:t>
            </a:r>
            <a:r>
              <a:rPr/>
              <a:t>server</a:t>
            </a:r>
            <a:r>
              <a:rPr/>
              <a:t> </a:t>
            </a:r>
            <a:r>
              <a:rPr/>
              <a:t>on</a:t>
            </a:r>
            <a:r>
              <a:rPr/>
              <a:t> </a:t>
            </a:r>
            <a:r>
              <a:rPr/>
              <a:t>the</a:t>
            </a:r>
            <a:r>
              <a:rPr/>
              <a:t> </a:t>
            </a:r>
            <a:r>
              <a:rPr/>
              <a:t>internet,</a:t>
            </a:r>
            <a:r>
              <a:rPr/>
              <a:t> </a:t>
            </a:r>
            <a:r>
              <a:rPr/>
              <a:t>but</a:t>
            </a:r>
            <a:r>
              <a:rPr/>
              <a:t> </a:t>
            </a:r>
            <a:r>
              <a:rPr/>
              <a:t>you</a:t>
            </a:r>
            <a:r>
              <a:rPr/>
              <a:t> </a:t>
            </a:r>
            <a:r>
              <a:rPr/>
              <a:t>can</a:t>
            </a:r>
            <a:r>
              <a:rPr/>
              <a:t> </a:t>
            </a:r>
            <a:r>
              <a:rPr/>
              <a:t>still</a:t>
            </a:r>
            <a:r>
              <a:rPr/>
              <a:t> </a:t>
            </a:r>
            <a:r>
              <a:rPr/>
              <a:t>create</a:t>
            </a:r>
            <a:r>
              <a:rPr/>
              <a:t> </a:t>
            </a:r>
            <a:r>
              <a:rPr/>
              <a:t>the</a:t>
            </a:r>
            <a:r>
              <a:rPr/>
              <a:t> </a:t>
            </a:r>
            <a:r>
              <a:rPr/>
              <a:t>files</a:t>
            </a:r>
            <a:r>
              <a:rPr/>
              <a:t> </a:t>
            </a:r>
            <a:r>
              <a:rPr/>
              <a:t>and</a:t>
            </a:r>
            <a:r>
              <a:rPr/>
              <a:t> </a:t>
            </a:r>
            <a:r>
              <a:rPr/>
              <a:t>view</a:t>
            </a:r>
            <a:r>
              <a:rPr/>
              <a:t> </a:t>
            </a:r>
            <a:r>
              <a:rPr/>
              <a:t>them</a:t>
            </a:r>
            <a:r>
              <a:rPr/>
              <a:t> </a:t>
            </a:r>
            <a:r>
              <a:rPr/>
              <a:t>in</a:t>
            </a:r>
            <a:r>
              <a:rPr/>
              <a:t> </a:t>
            </a:r>
            <a:r>
              <a:rPr/>
              <a:t>the</a:t>
            </a:r>
            <a:r>
              <a:rPr/>
              <a:t> </a:t>
            </a:r>
            <a:r>
              <a:rPr/>
              <a:t>browser</a:t>
            </a:r>
            <a:r>
              <a:rPr/>
              <a:t> </a:t>
            </a:r>
            <a:r>
              <a:rPr/>
              <a:t>on</a:t>
            </a:r>
            <a:r>
              <a:rPr/>
              <a:t> </a:t>
            </a:r>
            <a:r>
              <a:rPr/>
              <a:t>your</a:t>
            </a:r>
            <a:r>
              <a:rPr/>
              <a:t> </a:t>
            </a:r>
            <a:r>
              <a:rPr/>
              <a:t>own</a:t>
            </a:r>
            <a:r>
              <a:rPr/>
              <a:t> </a:t>
            </a:r>
            <a:r>
              <a:rPr/>
              <a:t>machine.</a:t>
            </a:r>
          </a:p>
          <a:p>
            <a:pPr lvl="0" marL="0" indent="0">
              <a:buNone/>
            </a:pPr>
          </a:p>
          <a:p>
            <a:pPr lvl="0" marL="1270000" indent="0">
              <a:buNone/>
            </a:pP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533400" y="1600200"/>
            <a:ext cx="80772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a:p>
            <a:pPr lvl="1"/>
            <a:r>
              <a:rPr/>
              <a:t>Transfer web page online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WEB PAGE AMAZINGNESS FOR YOU (hopefully).</a:t>
            </a:r>
          </a:p>
          <a:p>
            <a:pPr lvl="1"/>
            <a:r>
              <a:rPr/>
              <a:t>To get started, we need CONTENT– because 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Write your Biography or “About” page. Have participants break into pairs and interview each other about their lives. As facilitator, keep track of time to ensure that each learner has equal time for their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buNone/>
            </a:pPr>
            <a:r>
              <a:rPr/>
              <a:t>marking up their story</a:t>
            </a:r>
          </a:p>
          <a:p>
            <a:pPr lvl="0"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lvl="0" marL="127000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lvl="0" marL="127000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t>
            </a:r>
            <a:r>
              <a:rPr/>
              <a:t> </a:t>
            </a:r>
            <a:r>
              <a:rPr/>
              <a:t>Online!</a:t>
            </a:r>
          </a:p>
        </p:txBody>
      </p:sp>
      <p:sp>
        <p:nvSpPr>
          <p:cNvPr id="3" name="Content Placeholder 2"/>
          <p:cNvSpPr>
            <a:spLocks noGrp="1"/>
          </p:cNvSpPr>
          <p:nvPr>
            <p:ph idx="1"/>
          </p:nvPr>
        </p:nvSpPr>
        <p:spPr/>
        <p:txBody>
          <a:bodyPr/>
          <a:lstStyle/>
          <a:p>
            <a:pPr lvl="1"/>
            <a:r>
              <a:rPr/>
              <a:t>If your institution has server space and resources available, show participants how to use a file transfer application (such as fetch) to transfer their pages to a folder on the server. Talk about UPLOADING vs DOWNLOADING</a:t>
            </a:r>
          </a:p>
          <a:p>
            <a:pPr lvl="1"/>
            <a:r>
              <a:rPr/>
              <a:t>Discuss how the URL will be constructed, ask users to figure out their own URLs – domain name, class folder name, personal folder name, page name.</a:t>
            </a:r>
          </a:p>
          <a:p>
            <a:pPr lvl="1"/>
            <a:r>
              <a:rPr/>
              <a:t>Once all the pages are on the server, have users point their browsers to the URL on the web to see their pages. You’re on the web for real! Woo-hoo!</a:t>
            </a:r>
          </a:p>
          <a:p>
            <a:pPr lvl="0" marL="1270000" indent="0">
              <a:buNone/>
            </a:pPr>
            <a:r>
              <a:rPr sz="2000"/>
              <a:t>Tip! If time, have a brief discussion of web hosting, what it means, how it works, how much it costs, what hosting companies do.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2021-08-14T16:51:44Z</dcterms:created>
  <dcterms:modified xsi:type="dcterms:W3CDTF">2021-08-14T16:51:44Z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_articles/09-web-apps-and-build-with-thimble.md</vt:lpwstr>
  </property>
  <property fmtid="{D5CDD505-2E9C-101B-9397-08002B2CF9AE}" pid="3" name="layout">
    <vt:lpwstr>page</vt:lpwstr>
  </property>
  <property fmtid="{D5CDD505-2E9C-101B-9397-08002B2CF9AE}" pid="4" name="toc">
    <vt:lpwstr/>
  </property>
</Properties>
</file>